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4206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2983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2265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2">
                <a:alphaModFix amt="6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2636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01</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5595102" y="1889502"/>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4876967" y="1431141"/>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3">
                <a:alphaModFix amt="6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5248459" y="1699589"/>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02</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5553103" y="45720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4834968" y="411363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4">
                <a:alphaModFix amt="6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5206460" y="43820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03</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8122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7404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5">
                <a:alphaModFix amt="6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7776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04</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7" name="TextBox 36">
            <a:extLst>
              <a:ext uri="{FF2B5EF4-FFF2-40B4-BE49-F238E27FC236}">
                <a16:creationId xmlns:a16="http://schemas.microsoft.com/office/drawing/2014/main" id="{640A5CA3-D4DB-40CE-903F-ABBA7ED82436}"/>
              </a:ext>
            </a:extLst>
          </p:cNvPr>
          <p:cNvSpPr txBox="1"/>
          <p:nvPr/>
        </p:nvSpPr>
        <p:spPr>
          <a:xfrm>
            <a:off x="189369" y="2350913"/>
            <a:ext cx="1946798" cy="1548116"/>
          </a:xfrm>
          <a:prstGeom prst="rect">
            <a:avLst/>
          </a:prstGeom>
          <a:noFill/>
        </p:spPr>
        <p:txBody>
          <a:bodyPr wrap="square" rtlCol="0">
            <a:spAutoFit/>
          </a:bodyPr>
          <a:lstStyle/>
          <a:p>
            <a:pPr algn="r" defTabSz="1219170">
              <a:spcBef>
                <a:spcPct val="20000"/>
              </a:spcBef>
              <a:defRPr/>
            </a:pPr>
            <a:r>
              <a:rPr lang="en-US" sz="1400" b="1" dirty="0">
                <a:solidFill>
                  <a:srgbClr val="FE4A1E"/>
                </a:solidFill>
                <a:latin typeface="Candara" panose="020E0502030303020204" pitchFamily="34" charset="0"/>
              </a:rPr>
              <a:t>LOREM IPSUM DOLOR</a:t>
            </a:r>
            <a:endParaRPr lang="en-US" sz="1300" dirty="0">
              <a:solidFill>
                <a:srgbClr val="FE4A1E"/>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984DEDAD-F473-4C90-88FB-29DBC0EC13DF}"/>
              </a:ext>
            </a:extLst>
          </p:cNvPr>
          <p:cNvSpPr txBox="1"/>
          <p:nvPr/>
        </p:nvSpPr>
        <p:spPr>
          <a:xfrm>
            <a:off x="7531400" y="1320570"/>
            <a:ext cx="3454631" cy="947952"/>
          </a:xfrm>
          <a:prstGeom prst="rect">
            <a:avLst/>
          </a:prstGeom>
          <a:noFill/>
        </p:spPr>
        <p:txBody>
          <a:bodyPr wrap="square" rtlCol="0">
            <a:spAutoFit/>
          </a:bodyPr>
          <a:lstStyle/>
          <a:p>
            <a:pPr defTabSz="1219170">
              <a:spcBef>
                <a:spcPct val="20000"/>
              </a:spcBef>
              <a:defRPr/>
            </a:pPr>
            <a:r>
              <a:rPr lang="en-US" sz="1400" b="1" dirty="0">
                <a:solidFill>
                  <a:srgbClr val="5C9AD3"/>
                </a:solidFill>
                <a:latin typeface="Candara" panose="020E0502030303020204" pitchFamily="34" charset="0"/>
              </a:rPr>
              <a:t>LOREM IPSUM DOLOR</a:t>
            </a:r>
            <a:endParaRPr lang="en-US" sz="1400" dirty="0">
              <a:solidFill>
                <a:srgbClr val="5C9AD3"/>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571E162A-ACF3-4795-ACE9-1BAB90EE0087}"/>
              </a:ext>
            </a:extLst>
          </p:cNvPr>
          <p:cNvSpPr txBox="1"/>
          <p:nvPr/>
        </p:nvSpPr>
        <p:spPr>
          <a:xfrm>
            <a:off x="8533969" y="5622290"/>
            <a:ext cx="3454631" cy="947952"/>
          </a:xfrm>
          <a:prstGeom prst="rect">
            <a:avLst/>
          </a:prstGeom>
          <a:noFill/>
        </p:spPr>
        <p:txBody>
          <a:bodyPr wrap="square" rtlCol="0">
            <a:spAutoFit/>
          </a:bodyPr>
          <a:lstStyle/>
          <a:p>
            <a:pPr defTabSz="1219170">
              <a:spcBef>
                <a:spcPct val="20000"/>
              </a:spcBef>
              <a:defRPr/>
            </a:pPr>
            <a:r>
              <a:rPr lang="en-US" sz="1400" b="1" dirty="0">
                <a:solidFill>
                  <a:srgbClr val="7A7A7A"/>
                </a:solidFill>
                <a:latin typeface="Candara" panose="020E0502030303020204" pitchFamily="34" charset="0"/>
              </a:rPr>
              <a:t>LOREM IPSUM DOLOR</a:t>
            </a:r>
            <a:endParaRPr lang="en-US" sz="1400" dirty="0">
              <a:solidFill>
                <a:srgbClr val="7A7A7A"/>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49707B60-3BA4-4908-A193-D28C0590A658}"/>
              </a:ext>
            </a:extLst>
          </p:cNvPr>
          <p:cNvSpPr txBox="1"/>
          <p:nvPr/>
        </p:nvSpPr>
        <p:spPr>
          <a:xfrm>
            <a:off x="1231892" y="5449633"/>
            <a:ext cx="3454631" cy="947952"/>
          </a:xfrm>
          <a:prstGeom prst="rect">
            <a:avLst/>
          </a:prstGeom>
          <a:noFill/>
        </p:spPr>
        <p:txBody>
          <a:bodyPr wrap="square" rtlCol="0">
            <a:spAutoFit/>
          </a:bodyPr>
          <a:lstStyle/>
          <a:p>
            <a:pPr algn="r" defTabSz="1219170">
              <a:spcBef>
                <a:spcPct val="20000"/>
              </a:spcBef>
              <a:defRPr/>
            </a:pPr>
            <a:r>
              <a:rPr lang="en-US" sz="1400" b="1" dirty="0">
                <a:solidFill>
                  <a:srgbClr val="44546B"/>
                </a:solidFill>
                <a:latin typeface="Candara" panose="020E0502030303020204" pitchFamily="34" charset="0"/>
              </a:rPr>
              <a:t>LOREM IPSUM DOLOR</a:t>
            </a:r>
            <a:endParaRPr lang="en-US" sz="1400" dirty="0">
              <a:solidFill>
                <a:srgbClr val="44546B"/>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1" name="Picture 30">
            <a:hlinkClick r:id="rId6"/>
            <a:extLst>
              <a:ext uri="{FF2B5EF4-FFF2-40B4-BE49-F238E27FC236}">
                <a16:creationId xmlns:a16="http://schemas.microsoft.com/office/drawing/2014/main" id="{8F47CB38-57CD-4F29-90BF-30A7601900F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44" name="Picture 43">
            <a:hlinkClick r:id="rId6"/>
            <a:extLst>
              <a:ext uri="{FF2B5EF4-FFF2-40B4-BE49-F238E27FC236}">
                <a16:creationId xmlns:a16="http://schemas.microsoft.com/office/drawing/2014/main" id="{549FDE20-5C31-4946-9F2F-79FCA7B845A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45997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up)">
                                      <p:cBhvr>
                                        <p:cTn id="23" dur="500"/>
                                        <p:tgtEl>
                                          <p:spTgt spid="24"/>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1000"/>
                                        <p:tgtEl>
                                          <p:spTgt spid="37"/>
                                        </p:tgtEl>
                                      </p:cBhvr>
                                    </p:animEffect>
                                    <p:anim calcmode="lin" valueType="num">
                                      <p:cBhvr>
                                        <p:cTn id="28" dur="1000" fill="hold"/>
                                        <p:tgtEl>
                                          <p:spTgt spid="37"/>
                                        </p:tgtEl>
                                        <p:attrNameLst>
                                          <p:attrName>ppt_x</p:attrName>
                                        </p:attrNameLst>
                                      </p:cBhvr>
                                      <p:tavLst>
                                        <p:tav tm="0">
                                          <p:val>
                                            <p:strVal val="#ppt_x"/>
                                          </p:val>
                                        </p:tav>
                                        <p:tav tm="100000">
                                          <p:val>
                                            <p:strVal val="#ppt_x"/>
                                          </p:val>
                                        </p:tav>
                                      </p:tavLst>
                                    </p:anim>
                                    <p:anim calcmode="lin" valueType="num">
                                      <p:cBhvr>
                                        <p:cTn id="29" dur="1000" fill="hold"/>
                                        <p:tgtEl>
                                          <p:spTgt spid="3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Effect transition="in" filter="fade">
                                      <p:cBhvr>
                                        <p:cTn id="35" dur="500"/>
                                        <p:tgtEl>
                                          <p:spTgt spid="26"/>
                                        </p:tgtEl>
                                      </p:cBhvr>
                                    </p:animEffect>
                                  </p:childTnLst>
                                </p:cTn>
                              </p:par>
                            </p:childTnLst>
                          </p:cTn>
                        </p:par>
                        <p:par>
                          <p:cTn id="36" fill="hold">
                            <p:stCondLst>
                              <p:cond delay="4000"/>
                            </p:stCondLst>
                            <p:childTnLst>
                              <p:par>
                                <p:cTn id="37" presetID="47" presetClass="entr" presetSubtype="0" fill="hold"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1000"/>
                                        <p:tgtEl>
                                          <p:spTgt spid="27"/>
                                        </p:tgtEl>
                                      </p:cBhvr>
                                    </p:animEffect>
                                    <p:anim calcmode="lin" valueType="num">
                                      <p:cBhvr>
                                        <p:cTn id="40" dur="1000" fill="hold"/>
                                        <p:tgtEl>
                                          <p:spTgt spid="27"/>
                                        </p:tgtEl>
                                        <p:attrNameLst>
                                          <p:attrName>ppt_x</p:attrName>
                                        </p:attrNameLst>
                                      </p:cBhvr>
                                      <p:tavLst>
                                        <p:tav tm="0">
                                          <p:val>
                                            <p:strVal val="#ppt_x"/>
                                          </p:val>
                                        </p:tav>
                                        <p:tav tm="100000">
                                          <p:val>
                                            <p:strVal val="#ppt_x"/>
                                          </p:val>
                                        </p:tav>
                                      </p:tavLst>
                                    </p:anim>
                                    <p:anim calcmode="lin" valueType="num">
                                      <p:cBhvr>
                                        <p:cTn id="41" dur="1000" fill="hold"/>
                                        <p:tgtEl>
                                          <p:spTgt spid="27"/>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up)">
                                      <p:cBhvr>
                                        <p:cTn id="45" dur="500"/>
                                        <p:tgtEl>
                                          <p:spTgt spid="28"/>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0"/>
                                        <p:tgtEl>
                                          <p:spTgt spid="43"/>
                                        </p:tgtEl>
                                      </p:cBhvr>
                                    </p:animEffect>
                                    <p:anim calcmode="lin" valueType="num">
                                      <p:cBhvr>
                                        <p:cTn id="50" dur="1000" fill="hold"/>
                                        <p:tgtEl>
                                          <p:spTgt spid="43"/>
                                        </p:tgtEl>
                                        <p:attrNameLst>
                                          <p:attrName>ppt_x</p:attrName>
                                        </p:attrNameLst>
                                      </p:cBhvr>
                                      <p:tavLst>
                                        <p:tav tm="0">
                                          <p:val>
                                            <p:strVal val="#ppt_x"/>
                                          </p:val>
                                        </p:tav>
                                        <p:tav tm="100000">
                                          <p:val>
                                            <p:strVal val="#ppt_x"/>
                                          </p:val>
                                        </p:tav>
                                      </p:tavLst>
                                    </p:anim>
                                    <p:anim calcmode="lin" valueType="num">
                                      <p:cBhvr>
                                        <p:cTn id="51" dur="1000" fill="hold"/>
                                        <p:tgtEl>
                                          <p:spTgt spid="43"/>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0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ipe(up)">
                                      <p:cBhvr>
                                        <p:cTn id="67" dur="500"/>
                                        <p:tgtEl>
                                          <p:spTgt spid="34"/>
                                        </p:tgtEl>
                                      </p:cBhvr>
                                    </p:animEffect>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1000"/>
                                        <p:tgtEl>
                                          <p:spTgt spid="55"/>
                                        </p:tgtEl>
                                      </p:cBhvr>
                                    </p:animEffect>
                                    <p:anim calcmode="lin" valueType="num">
                                      <p:cBhvr>
                                        <p:cTn id="72" dur="1000" fill="hold"/>
                                        <p:tgtEl>
                                          <p:spTgt spid="55"/>
                                        </p:tgtEl>
                                        <p:attrNameLst>
                                          <p:attrName>ppt_x</p:attrName>
                                        </p:attrNameLst>
                                      </p:cBhvr>
                                      <p:tavLst>
                                        <p:tav tm="0">
                                          <p:val>
                                            <p:strVal val="#ppt_x"/>
                                          </p:val>
                                        </p:tav>
                                        <p:tav tm="100000">
                                          <p:val>
                                            <p:strVal val="#ppt_x"/>
                                          </p:val>
                                        </p:tav>
                                      </p:tavLst>
                                    </p:anim>
                                    <p:anim calcmode="lin" valueType="num">
                                      <p:cBhvr>
                                        <p:cTn id="73" dur="1000" fill="hold"/>
                                        <p:tgtEl>
                                          <p:spTgt spid="55"/>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53" presetClass="entr" presetSubtype="16" fill="hold" grpId="0" nodeType="afterEffect">
                                  <p:stCondLst>
                                    <p:cond delay="0"/>
                                  </p:stCondLst>
                                  <p:childTnLst>
                                    <p:set>
                                      <p:cBhvr>
                                        <p:cTn id="76" dur="1" fill="hold">
                                          <p:stCondLst>
                                            <p:cond delay="0"/>
                                          </p:stCondLst>
                                        </p:cTn>
                                        <p:tgtEl>
                                          <p:spTgt spid="38"/>
                                        </p:tgtEl>
                                        <p:attrNameLst>
                                          <p:attrName>style.visibility</p:attrName>
                                        </p:attrNameLst>
                                      </p:cBhvr>
                                      <p:to>
                                        <p:strVal val="visible"/>
                                      </p:to>
                                    </p:set>
                                    <p:anim calcmode="lin" valueType="num">
                                      <p:cBhvr>
                                        <p:cTn id="77" dur="500" fill="hold"/>
                                        <p:tgtEl>
                                          <p:spTgt spid="38"/>
                                        </p:tgtEl>
                                        <p:attrNameLst>
                                          <p:attrName>ppt_w</p:attrName>
                                        </p:attrNameLst>
                                      </p:cBhvr>
                                      <p:tavLst>
                                        <p:tav tm="0">
                                          <p:val>
                                            <p:fltVal val="0"/>
                                          </p:val>
                                        </p:tav>
                                        <p:tav tm="100000">
                                          <p:val>
                                            <p:strVal val="#ppt_w"/>
                                          </p:val>
                                        </p:tav>
                                      </p:tavLst>
                                    </p:anim>
                                    <p:anim calcmode="lin" valueType="num">
                                      <p:cBhvr>
                                        <p:cTn id="78" dur="500" fill="hold"/>
                                        <p:tgtEl>
                                          <p:spTgt spid="38"/>
                                        </p:tgtEl>
                                        <p:attrNameLst>
                                          <p:attrName>ppt_h</p:attrName>
                                        </p:attrNameLst>
                                      </p:cBhvr>
                                      <p:tavLst>
                                        <p:tav tm="0">
                                          <p:val>
                                            <p:fltVal val="0"/>
                                          </p:val>
                                        </p:tav>
                                        <p:tav tm="100000">
                                          <p:val>
                                            <p:strVal val="#ppt_h"/>
                                          </p:val>
                                        </p:tav>
                                      </p:tavLst>
                                    </p:anim>
                                    <p:animEffect transition="in" filter="fade">
                                      <p:cBhvr>
                                        <p:cTn id="79" dur="500"/>
                                        <p:tgtEl>
                                          <p:spTgt spid="38"/>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1000"/>
                                        <p:tgtEl>
                                          <p:spTgt spid="39"/>
                                        </p:tgtEl>
                                      </p:cBhvr>
                                    </p:animEffect>
                                    <p:anim calcmode="lin" valueType="num">
                                      <p:cBhvr>
                                        <p:cTn id="84" dur="1000" fill="hold"/>
                                        <p:tgtEl>
                                          <p:spTgt spid="39"/>
                                        </p:tgtEl>
                                        <p:attrNameLst>
                                          <p:attrName>ppt_x</p:attrName>
                                        </p:attrNameLst>
                                      </p:cBhvr>
                                      <p:tavLst>
                                        <p:tav tm="0">
                                          <p:val>
                                            <p:strVal val="#ppt_x"/>
                                          </p:val>
                                        </p:tav>
                                        <p:tav tm="100000">
                                          <p:val>
                                            <p:strVal val="#ppt_x"/>
                                          </p:val>
                                        </p:tav>
                                      </p:tavLst>
                                    </p:anim>
                                    <p:anim calcmode="lin" valueType="num">
                                      <p:cBhvr>
                                        <p:cTn id="85" dur="1000" fill="hold"/>
                                        <p:tgtEl>
                                          <p:spTgt spid="39"/>
                                        </p:tgtEl>
                                        <p:attrNameLst>
                                          <p:attrName>ppt_y</p:attrName>
                                        </p:attrNameLst>
                                      </p:cBhvr>
                                      <p:tavLst>
                                        <p:tav tm="0">
                                          <p:val>
                                            <p:strVal val="#ppt_y-.1"/>
                                          </p:val>
                                        </p:tav>
                                        <p:tav tm="100000">
                                          <p:val>
                                            <p:strVal val="#ppt_y"/>
                                          </p:val>
                                        </p:tav>
                                      </p:tavLst>
                                    </p:anim>
                                  </p:childTnLst>
                                </p:cTn>
                              </p:par>
                            </p:childTnLst>
                          </p:cTn>
                        </p:par>
                        <p:par>
                          <p:cTn id="86" fill="hold">
                            <p:stCondLst>
                              <p:cond delay="11000"/>
                            </p:stCondLst>
                            <p:childTnLst>
                              <p:par>
                                <p:cTn id="87" presetID="22" presetClass="entr" presetSubtype="1"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wipe(up)">
                                      <p:cBhvr>
                                        <p:cTn id="89" dur="500"/>
                                        <p:tgtEl>
                                          <p:spTgt spid="40"/>
                                        </p:tgtEl>
                                      </p:cBhvr>
                                    </p:animEffect>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fade">
                                      <p:cBhvr>
                                        <p:cTn id="93" dur="1000"/>
                                        <p:tgtEl>
                                          <p:spTgt spid="49"/>
                                        </p:tgtEl>
                                      </p:cBhvr>
                                    </p:animEffect>
                                    <p:anim calcmode="lin" valueType="num">
                                      <p:cBhvr>
                                        <p:cTn id="94" dur="1000" fill="hold"/>
                                        <p:tgtEl>
                                          <p:spTgt spid="49"/>
                                        </p:tgtEl>
                                        <p:attrNameLst>
                                          <p:attrName>ppt_x</p:attrName>
                                        </p:attrNameLst>
                                      </p:cBhvr>
                                      <p:tavLst>
                                        <p:tav tm="0">
                                          <p:val>
                                            <p:strVal val="#ppt_x"/>
                                          </p:val>
                                        </p:tav>
                                        <p:tav tm="100000">
                                          <p:val>
                                            <p:strVal val="#ppt_x"/>
                                          </p:val>
                                        </p:tav>
                                      </p:tavLst>
                                    </p:anim>
                                    <p:anim calcmode="lin" valueType="num">
                                      <p:cBhvr>
                                        <p:cTn id="95"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37" grpId="0"/>
      <p:bldP spid="43" grpId="0"/>
      <p:bldP spid="49"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1358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2018-11-08T16:59:40Z</dcterms:modified>
</cp:coreProperties>
</file>