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134BB67-2012-4278-92EA-2298299F386B}"/>
              </a:ext>
            </a:extLst>
          </p:cNvPr>
          <p:cNvGrpSpPr>
            <a:grpSpLocks noChangeAspect="1"/>
          </p:cNvGrpSpPr>
          <p:nvPr/>
        </p:nvGrpSpPr>
        <p:grpSpPr>
          <a:xfrm>
            <a:off x="8709617" y="1950094"/>
            <a:ext cx="2311850" cy="2183503"/>
            <a:chOff x="335615" y="1028218"/>
            <a:chExt cx="5395334" cy="5095799"/>
          </a:xfrm>
        </p:grpSpPr>
        <p:grpSp>
          <p:nvGrpSpPr>
            <p:cNvPr id="5" name="Group 4">
              <a:extLst>
                <a:ext uri="{FF2B5EF4-FFF2-40B4-BE49-F238E27FC236}">
                  <a16:creationId xmlns:a16="http://schemas.microsoft.com/office/drawing/2014/main" id="{ABCD0ABF-06D2-4C6A-97CC-6D412FD8C64E}"/>
                </a:ext>
              </a:extLst>
            </p:cNvPr>
            <p:cNvGrpSpPr>
              <a:grpSpLocks noChangeAspect="1"/>
            </p:cNvGrpSpPr>
            <p:nvPr/>
          </p:nvGrpSpPr>
          <p:grpSpPr>
            <a:xfrm>
              <a:off x="335615" y="1028218"/>
              <a:ext cx="5395334" cy="5095799"/>
              <a:chOff x="6330862" y="503694"/>
              <a:chExt cx="5395334" cy="5095799"/>
            </a:xfrm>
          </p:grpSpPr>
          <p:sp>
            <p:nvSpPr>
              <p:cNvPr id="7" name="Freeform: Shape 6">
                <a:extLst>
                  <a:ext uri="{FF2B5EF4-FFF2-40B4-BE49-F238E27FC236}">
                    <a16:creationId xmlns:a16="http://schemas.microsoft.com/office/drawing/2014/main" id="{04290E36-6E42-476E-AECE-947E60AEDDD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95EFF886-DF39-41B9-A1CB-368D63067F9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Shape 5">
              <a:extLst>
                <a:ext uri="{FF2B5EF4-FFF2-40B4-BE49-F238E27FC236}">
                  <a16:creationId xmlns:a16="http://schemas.microsoft.com/office/drawing/2014/main" id="{5B8F7829-E344-4B82-9AEB-00B71432CF0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2">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TextBox 8">
            <a:extLst>
              <a:ext uri="{FF2B5EF4-FFF2-40B4-BE49-F238E27FC236}">
                <a16:creationId xmlns:a16="http://schemas.microsoft.com/office/drawing/2014/main" id="{5D25E2A5-B4DF-4D9C-AF5A-E801053EA5B3}"/>
              </a:ext>
            </a:extLst>
          </p:cNvPr>
          <p:cNvSpPr txBox="1"/>
          <p:nvPr/>
        </p:nvSpPr>
        <p:spPr>
          <a:xfrm>
            <a:off x="538303" y="582651"/>
            <a:ext cx="2958025" cy="2400657"/>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0" name="TextBox 9">
            <a:extLst>
              <a:ext uri="{FF2B5EF4-FFF2-40B4-BE49-F238E27FC236}">
                <a16:creationId xmlns:a16="http://schemas.microsoft.com/office/drawing/2014/main" id="{4DDB23F4-8E37-455E-A168-555BDA8F4C0A}"/>
              </a:ext>
            </a:extLst>
          </p:cNvPr>
          <p:cNvSpPr txBox="1"/>
          <p:nvPr/>
        </p:nvSpPr>
        <p:spPr>
          <a:xfrm>
            <a:off x="539900" y="3603855"/>
            <a:ext cx="3398792" cy="2400657"/>
          </a:xfrm>
          <a:prstGeom prst="rect">
            <a:avLst/>
          </a:prstGeom>
          <a:noFill/>
        </p:spPr>
        <p:txBody>
          <a:bodyPr wrap="square" rtlCol="0">
            <a:spAutoFit/>
          </a:bodyPr>
          <a:lstStyle/>
          <a:p>
            <a:r>
              <a:rPr lang="en-US" sz="15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11" name="Straight Connector 10">
            <a:extLst>
              <a:ext uri="{FF2B5EF4-FFF2-40B4-BE49-F238E27FC236}">
                <a16:creationId xmlns:a16="http://schemas.microsoft.com/office/drawing/2014/main" id="{AF45AEEB-9469-48AE-AB88-F231806C6915}"/>
              </a:ext>
            </a:extLst>
          </p:cNvPr>
          <p:cNvCxnSpPr/>
          <p:nvPr/>
        </p:nvCxnSpPr>
        <p:spPr>
          <a:xfrm flipV="1">
            <a:off x="641180" y="3003489"/>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E0D52799-B307-4D78-9E90-5ADD8F613F61}"/>
              </a:ext>
            </a:extLst>
          </p:cNvPr>
          <p:cNvGrpSpPr>
            <a:grpSpLocks noChangeAspect="1"/>
          </p:cNvGrpSpPr>
          <p:nvPr/>
        </p:nvGrpSpPr>
        <p:grpSpPr>
          <a:xfrm>
            <a:off x="8709617" y="4184222"/>
            <a:ext cx="2311850" cy="2183503"/>
            <a:chOff x="335615" y="1028218"/>
            <a:chExt cx="5395334" cy="5095799"/>
          </a:xfrm>
        </p:grpSpPr>
        <p:grpSp>
          <p:nvGrpSpPr>
            <p:cNvPr id="13" name="Group 12">
              <a:extLst>
                <a:ext uri="{FF2B5EF4-FFF2-40B4-BE49-F238E27FC236}">
                  <a16:creationId xmlns:a16="http://schemas.microsoft.com/office/drawing/2014/main" id="{011A14E2-96F5-4970-9939-77E83EB465C0}"/>
                </a:ext>
              </a:extLst>
            </p:cNvPr>
            <p:cNvGrpSpPr>
              <a:grpSpLocks noChangeAspect="1"/>
            </p:cNvGrpSpPr>
            <p:nvPr/>
          </p:nvGrpSpPr>
          <p:grpSpPr>
            <a:xfrm>
              <a:off x="335615" y="1028218"/>
              <a:ext cx="5395334" cy="5095799"/>
              <a:chOff x="6330862" y="503694"/>
              <a:chExt cx="5395334" cy="5095799"/>
            </a:xfrm>
          </p:grpSpPr>
          <p:sp>
            <p:nvSpPr>
              <p:cNvPr id="15" name="Freeform: Shape 14">
                <a:extLst>
                  <a:ext uri="{FF2B5EF4-FFF2-40B4-BE49-F238E27FC236}">
                    <a16:creationId xmlns:a16="http://schemas.microsoft.com/office/drawing/2014/main" id="{839827CF-FE4F-4417-81EF-215F07A93EA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3C689AB6-C655-4C49-ABF8-02F7913F3CB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93939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Freeform: Shape 13">
              <a:extLst>
                <a:ext uri="{FF2B5EF4-FFF2-40B4-BE49-F238E27FC236}">
                  <a16:creationId xmlns:a16="http://schemas.microsoft.com/office/drawing/2014/main" id="{74111D67-A1F0-4DB0-A9BC-7105A682FD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3">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1F7DD3AE-22FD-441C-96FC-ECCE3FF5B2B0}"/>
              </a:ext>
            </a:extLst>
          </p:cNvPr>
          <p:cNvGrpSpPr>
            <a:grpSpLocks noChangeAspect="1"/>
          </p:cNvGrpSpPr>
          <p:nvPr/>
        </p:nvGrpSpPr>
        <p:grpSpPr>
          <a:xfrm>
            <a:off x="6908350" y="3074297"/>
            <a:ext cx="2311850" cy="2183503"/>
            <a:chOff x="335615" y="1028218"/>
            <a:chExt cx="5395334" cy="5095799"/>
          </a:xfrm>
        </p:grpSpPr>
        <p:grpSp>
          <p:nvGrpSpPr>
            <p:cNvPr id="18" name="Group 17">
              <a:extLst>
                <a:ext uri="{FF2B5EF4-FFF2-40B4-BE49-F238E27FC236}">
                  <a16:creationId xmlns:a16="http://schemas.microsoft.com/office/drawing/2014/main" id="{2741619B-5F53-45C0-A228-A62BA985131D}"/>
                </a:ext>
              </a:extLst>
            </p:cNvPr>
            <p:cNvGrpSpPr>
              <a:grpSpLocks noChangeAspect="1"/>
            </p:cNvGrpSpPr>
            <p:nvPr/>
          </p:nvGrpSpPr>
          <p:grpSpPr>
            <a:xfrm>
              <a:off x="335615" y="1028218"/>
              <a:ext cx="5395334" cy="5095799"/>
              <a:chOff x="6330862" y="503694"/>
              <a:chExt cx="5395334" cy="5095799"/>
            </a:xfrm>
          </p:grpSpPr>
          <p:sp>
            <p:nvSpPr>
              <p:cNvPr id="20" name="Freeform: Shape 19">
                <a:extLst>
                  <a:ext uri="{FF2B5EF4-FFF2-40B4-BE49-F238E27FC236}">
                    <a16:creationId xmlns:a16="http://schemas.microsoft.com/office/drawing/2014/main" id="{608A8183-171C-4189-9631-A79D0CD911A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AC7704E-C4A9-475F-89DF-AF194324EC6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Shape 18">
              <a:extLst>
                <a:ext uri="{FF2B5EF4-FFF2-40B4-BE49-F238E27FC236}">
                  <a16:creationId xmlns:a16="http://schemas.microsoft.com/office/drawing/2014/main" id="{17C27AB8-CEF6-4D88-9051-B4B8CA345A2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4">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a:extLst>
              <a:ext uri="{FF2B5EF4-FFF2-40B4-BE49-F238E27FC236}">
                <a16:creationId xmlns:a16="http://schemas.microsoft.com/office/drawing/2014/main" id="{FF87AF22-6666-4CD4-9EC9-F2088039FE27}"/>
              </a:ext>
            </a:extLst>
          </p:cNvPr>
          <p:cNvGrpSpPr>
            <a:grpSpLocks noChangeAspect="1"/>
          </p:cNvGrpSpPr>
          <p:nvPr/>
        </p:nvGrpSpPr>
        <p:grpSpPr>
          <a:xfrm>
            <a:off x="6908349" y="838200"/>
            <a:ext cx="2311850" cy="2183503"/>
            <a:chOff x="335615" y="1028218"/>
            <a:chExt cx="5395334" cy="5095799"/>
          </a:xfrm>
        </p:grpSpPr>
        <p:grpSp>
          <p:nvGrpSpPr>
            <p:cNvPr id="23" name="Group 22">
              <a:extLst>
                <a:ext uri="{FF2B5EF4-FFF2-40B4-BE49-F238E27FC236}">
                  <a16:creationId xmlns:a16="http://schemas.microsoft.com/office/drawing/2014/main" id="{D435FEBB-98AE-46D8-A698-832BE8371F88}"/>
                </a:ext>
              </a:extLst>
            </p:cNvPr>
            <p:cNvGrpSpPr>
              <a:grpSpLocks noChangeAspect="1"/>
            </p:cNvGrpSpPr>
            <p:nvPr/>
          </p:nvGrpSpPr>
          <p:grpSpPr>
            <a:xfrm>
              <a:off x="335615" y="1028218"/>
              <a:ext cx="5395334" cy="5095799"/>
              <a:chOff x="6330862" y="503694"/>
              <a:chExt cx="5395334" cy="5095799"/>
            </a:xfrm>
          </p:grpSpPr>
          <p:sp>
            <p:nvSpPr>
              <p:cNvPr id="25" name="Freeform: Shape 24">
                <a:extLst>
                  <a:ext uri="{FF2B5EF4-FFF2-40B4-BE49-F238E27FC236}">
                    <a16:creationId xmlns:a16="http://schemas.microsoft.com/office/drawing/2014/main" id="{0A7E8DC2-CAB9-429E-B925-CC9DA567439D}"/>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8098834-DC80-49B5-9ADD-C769CD3F7AD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Freeform: Shape 23">
              <a:extLst>
                <a:ext uri="{FF2B5EF4-FFF2-40B4-BE49-F238E27FC236}">
                  <a16:creationId xmlns:a16="http://schemas.microsoft.com/office/drawing/2014/main" id="{360880BD-5995-4BC0-ACB7-F6F1DF331447}"/>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5">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 name="Group 26">
            <a:extLst>
              <a:ext uri="{FF2B5EF4-FFF2-40B4-BE49-F238E27FC236}">
                <a16:creationId xmlns:a16="http://schemas.microsoft.com/office/drawing/2014/main" id="{1A019478-0398-4313-8115-CBBEED447FBF}"/>
              </a:ext>
            </a:extLst>
          </p:cNvPr>
          <p:cNvGrpSpPr>
            <a:grpSpLocks noChangeAspect="1"/>
          </p:cNvGrpSpPr>
          <p:nvPr/>
        </p:nvGrpSpPr>
        <p:grpSpPr>
          <a:xfrm>
            <a:off x="5095808" y="1942593"/>
            <a:ext cx="2311850" cy="2183503"/>
            <a:chOff x="335615" y="1028218"/>
            <a:chExt cx="5395334" cy="5095799"/>
          </a:xfrm>
        </p:grpSpPr>
        <p:grpSp>
          <p:nvGrpSpPr>
            <p:cNvPr id="28" name="Group 27">
              <a:extLst>
                <a:ext uri="{FF2B5EF4-FFF2-40B4-BE49-F238E27FC236}">
                  <a16:creationId xmlns:a16="http://schemas.microsoft.com/office/drawing/2014/main" id="{6EE96F11-9019-4820-9B0E-479CD790EB4E}"/>
                </a:ext>
              </a:extLst>
            </p:cNvPr>
            <p:cNvGrpSpPr>
              <a:grpSpLocks noChangeAspect="1"/>
            </p:cNvGrpSpPr>
            <p:nvPr/>
          </p:nvGrpSpPr>
          <p:grpSpPr>
            <a:xfrm>
              <a:off x="335615" y="1028218"/>
              <a:ext cx="5395334" cy="5095799"/>
              <a:chOff x="6330862" y="503694"/>
              <a:chExt cx="5395334" cy="5095799"/>
            </a:xfrm>
          </p:grpSpPr>
          <p:sp>
            <p:nvSpPr>
              <p:cNvPr id="30" name="Freeform: Shape 29">
                <a:extLst>
                  <a:ext uri="{FF2B5EF4-FFF2-40B4-BE49-F238E27FC236}">
                    <a16:creationId xmlns:a16="http://schemas.microsoft.com/office/drawing/2014/main" id="{22B889A4-DABD-4D9D-8913-6FE3A8B1971F}"/>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52A8AAB-7E81-444C-812E-980A9CC4ACEA}"/>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Freeform: Shape 28">
              <a:extLst>
                <a:ext uri="{FF2B5EF4-FFF2-40B4-BE49-F238E27FC236}">
                  <a16:creationId xmlns:a16="http://schemas.microsoft.com/office/drawing/2014/main" id="{9459CA8D-EF83-44D4-B7A4-30BC0FBFBEC7}"/>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1">
              <a:blip r:embed="rId6">
                <a:alphaModFix amt="60000"/>
              </a:blip>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Text Box 10">
            <a:extLst>
              <a:ext uri="{FF2B5EF4-FFF2-40B4-BE49-F238E27FC236}">
                <a16:creationId xmlns:a16="http://schemas.microsoft.com/office/drawing/2014/main" id="{96FD41E3-1760-4BD1-B80E-544D616B1DF2}"/>
              </a:ext>
            </a:extLst>
          </p:cNvPr>
          <p:cNvSpPr txBox="1">
            <a:spLocks noChangeArrowheads="1"/>
          </p:cNvSpPr>
          <p:nvPr/>
        </p:nvSpPr>
        <p:spPr bwMode="auto">
          <a:xfrm>
            <a:off x="7356661" y="1531767"/>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3" name="Text Box 10">
            <a:extLst>
              <a:ext uri="{FF2B5EF4-FFF2-40B4-BE49-F238E27FC236}">
                <a16:creationId xmlns:a16="http://schemas.microsoft.com/office/drawing/2014/main" id="{61EA35FE-64B3-4DFD-A506-5E9F38D7E55B}"/>
              </a:ext>
            </a:extLst>
          </p:cNvPr>
          <p:cNvSpPr txBox="1">
            <a:spLocks noChangeArrowheads="1"/>
          </p:cNvSpPr>
          <p:nvPr/>
        </p:nvSpPr>
        <p:spPr bwMode="auto">
          <a:xfrm>
            <a:off x="5544120" y="2645737"/>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4" name="Text Box 10">
            <a:extLst>
              <a:ext uri="{FF2B5EF4-FFF2-40B4-BE49-F238E27FC236}">
                <a16:creationId xmlns:a16="http://schemas.microsoft.com/office/drawing/2014/main" id="{8C95FF3A-3AC8-445D-B11F-293E372739E7}"/>
              </a:ext>
            </a:extLst>
          </p:cNvPr>
          <p:cNvSpPr txBox="1">
            <a:spLocks noChangeArrowheads="1"/>
          </p:cNvSpPr>
          <p:nvPr/>
        </p:nvSpPr>
        <p:spPr bwMode="auto">
          <a:xfrm>
            <a:off x="7390128" y="3744928"/>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5" name="Text Box 10">
            <a:extLst>
              <a:ext uri="{FF2B5EF4-FFF2-40B4-BE49-F238E27FC236}">
                <a16:creationId xmlns:a16="http://schemas.microsoft.com/office/drawing/2014/main" id="{3EE1E8AC-9361-49AB-BA03-E933090ED109}"/>
              </a:ext>
            </a:extLst>
          </p:cNvPr>
          <p:cNvSpPr txBox="1">
            <a:spLocks noChangeArrowheads="1"/>
          </p:cNvSpPr>
          <p:nvPr/>
        </p:nvSpPr>
        <p:spPr bwMode="auto">
          <a:xfrm>
            <a:off x="9157929" y="260843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36" name="Text Box 10">
            <a:extLst>
              <a:ext uri="{FF2B5EF4-FFF2-40B4-BE49-F238E27FC236}">
                <a16:creationId xmlns:a16="http://schemas.microsoft.com/office/drawing/2014/main" id="{BD1E826A-FE32-4B58-8953-1A409BF35867}"/>
              </a:ext>
            </a:extLst>
          </p:cNvPr>
          <p:cNvSpPr txBox="1">
            <a:spLocks noChangeArrowheads="1"/>
          </p:cNvSpPr>
          <p:nvPr/>
        </p:nvSpPr>
        <p:spPr bwMode="auto">
          <a:xfrm>
            <a:off x="9137459" y="487206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37" name="Picture 36">
            <a:hlinkClick r:id="rId7"/>
            <a:extLst>
              <a:ext uri="{FF2B5EF4-FFF2-40B4-BE49-F238E27FC236}">
                <a16:creationId xmlns:a16="http://schemas.microsoft.com/office/drawing/2014/main" id="{B8CF23EB-51F3-40AC-8C38-9682DBB94F5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38" name="Picture 37">
            <a:hlinkClick r:id="rId7"/>
            <a:extLst>
              <a:ext uri="{FF2B5EF4-FFF2-40B4-BE49-F238E27FC236}">
                <a16:creationId xmlns:a16="http://schemas.microsoft.com/office/drawing/2014/main" id="{77A394AC-7B6C-4316-B6F9-68159E5F5FF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413551140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900" decel="100000" fill="hold"/>
                                        <p:tgtEl>
                                          <p:spTgt spid="1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500"/>
                                        <p:tgtEl>
                                          <p:spTgt spid="10"/>
                                        </p:tgtEl>
                                      </p:cBhvr>
                                    </p:animEffect>
                                  </p:childTnLst>
                                </p:cTn>
                              </p:par>
                            </p:childTnLst>
                          </p:cTn>
                        </p:par>
                        <p:par>
                          <p:cTn id="19" fill="hold">
                            <p:stCondLst>
                              <p:cond delay="2250"/>
                            </p:stCondLst>
                            <p:childTnLst>
                              <p:par>
                                <p:cTn id="20" presetID="53" presetClass="entr" presetSubtype="16"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750"/>
                            </p:stCondLst>
                            <p:childTnLst>
                              <p:par>
                                <p:cTn id="26" presetID="42" presetClass="entr" presetSubtype="0"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1000"/>
                                        <p:tgtEl>
                                          <p:spTgt spid="33"/>
                                        </p:tgtEl>
                                      </p:cBhvr>
                                    </p:animEffect>
                                    <p:anim calcmode="lin" valueType="num">
                                      <p:cBhvr>
                                        <p:cTn id="29" dur="1000" fill="hold"/>
                                        <p:tgtEl>
                                          <p:spTgt spid="33"/>
                                        </p:tgtEl>
                                        <p:attrNameLst>
                                          <p:attrName>ppt_x</p:attrName>
                                        </p:attrNameLst>
                                      </p:cBhvr>
                                      <p:tavLst>
                                        <p:tav tm="0">
                                          <p:val>
                                            <p:strVal val="#ppt_x"/>
                                          </p:val>
                                        </p:tav>
                                        <p:tav tm="100000">
                                          <p:val>
                                            <p:strVal val="#ppt_x"/>
                                          </p:val>
                                        </p:tav>
                                      </p:tavLst>
                                    </p:anim>
                                    <p:anim calcmode="lin" valueType="num">
                                      <p:cBhvr>
                                        <p:cTn id="30" dur="1000" fill="hold"/>
                                        <p:tgtEl>
                                          <p:spTgt spid="33"/>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53" presetClass="entr" presetSubtype="16" fill="hold"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 fill="hold"/>
                                        <p:tgtEl>
                                          <p:spTgt spid="22"/>
                                        </p:tgtEl>
                                        <p:attrNameLst>
                                          <p:attrName>ppt_w</p:attrName>
                                        </p:attrNameLst>
                                      </p:cBhvr>
                                      <p:tavLst>
                                        <p:tav tm="0">
                                          <p:val>
                                            <p:fltVal val="0"/>
                                          </p:val>
                                        </p:tav>
                                        <p:tav tm="100000">
                                          <p:val>
                                            <p:strVal val="#ppt_w"/>
                                          </p:val>
                                        </p:tav>
                                      </p:tavLst>
                                    </p:anim>
                                    <p:anim calcmode="lin" valueType="num">
                                      <p:cBhvr>
                                        <p:cTn id="35" dur="500" fill="hold"/>
                                        <p:tgtEl>
                                          <p:spTgt spid="22"/>
                                        </p:tgtEl>
                                        <p:attrNameLst>
                                          <p:attrName>ppt_h</p:attrName>
                                        </p:attrNameLst>
                                      </p:cBhvr>
                                      <p:tavLst>
                                        <p:tav tm="0">
                                          <p:val>
                                            <p:fltVal val="0"/>
                                          </p:val>
                                        </p:tav>
                                        <p:tav tm="100000">
                                          <p:val>
                                            <p:strVal val="#ppt_h"/>
                                          </p:val>
                                        </p:tav>
                                      </p:tavLst>
                                    </p:anim>
                                    <p:animEffect transition="in" filter="fade">
                                      <p:cBhvr>
                                        <p:cTn id="36" dur="500"/>
                                        <p:tgtEl>
                                          <p:spTgt spid="22"/>
                                        </p:tgtEl>
                                      </p:cBhvr>
                                    </p:animEffect>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1000"/>
                                        <p:tgtEl>
                                          <p:spTgt spid="32"/>
                                        </p:tgtEl>
                                      </p:cBhvr>
                                    </p:animEffect>
                                    <p:anim calcmode="lin" valueType="num">
                                      <p:cBhvr>
                                        <p:cTn id="41" dur="1000" fill="hold"/>
                                        <p:tgtEl>
                                          <p:spTgt spid="32"/>
                                        </p:tgtEl>
                                        <p:attrNameLst>
                                          <p:attrName>ppt_x</p:attrName>
                                        </p:attrNameLst>
                                      </p:cBhvr>
                                      <p:tavLst>
                                        <p:tav tm="0">
                                          <p:val>
                                            <p:strVal val="#ppt_x"/>
                                          </p:val>
                                        </p:tav>
                                        <p:tav tm="100000">
                                          <p:val>
                                            <p:strVal val="#ppt_x"/>
                                          </p:val>
                                        </p:tav>
                                      </p:tavLst>
                                    </p:anim>
                                    <p:anim calcmode="lin" valueType="num">
                                      <p:cBhvr>
                                        <p:cTn id="42" dur="1000" fill="hold"/>
                                        <p:tgtEl>
                                          <p:spTgt spid="32"/>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53" presetClass="entr" presetSubtype="16" fill="hold" nodeType="after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p:cTn id="46" dur="500" fill="hold"/>
                                        <p:tgtEl>
                                          <p:spTgt spid="17"/>
                                        </p:tgtEl>
                                        <p:attrNameLst>
                                          <p:attrName>ppt_w</p:attrName>
                                        </p:attrNameLst>
                                      </p:cBhvr>
                                      <p:tavLst>
                                        <p:tav tm="0">
                                          <p:val>
                                            <p:fltVal val="0"/>
                                          </p:val>
                                        </p:tav>
                                        <p:tav tm="100000">
                                          <p:val>
                                            <p:strVal val="#ppt_w"/>
                                          </p:val>
                                        </p:tav>
                                      </p:tavLst>
                                    </p:anim>
                                    <p:anim calcmode="lin" valueType="num">
                                      <p:cBhvr>
                                        <p:cTn id="47" dur="500" fill="hold"/>
                                        <p:tgtEl>
                                          <p:spTgt spid="17"/>
                                        </p:tgtEl>
                                        <p:attrNameLst>
                                          <p:attrName>ppt_h</p:attrName>
                                        </p:attrNameLst>
                                      </p:cBhvr>
                                      <p:tavLst>
                                        <p:tav tm="0">
                                          <p:val>
                                            <p:fltVal val="0"/>
                                          </p:val>
                                        </p:tav>
                                        <p:tav tm="100000">
                                          <p:val>
                                            <p:strVal val="#ppt_h"/>
                                          </p:val>
                                        </p:tav>
                                      </p:tavLst>
                                    </p:anim>
                                    <p:animEffect transition="in" filter="fade">
                                      <p:cBhvr>
                                        <p:cTn id="48" dur="500"/>
                                        <p:tgtEl>
                                          <p:spTgt spid="17"/>
                                        </p:tgtEl>
                                      </p:cBhvr>
                                    </p:animEffect>
                                  </p:childTnLst>
                                </p:cTn>
                              </p:par>
                            </p:childTnLst>
                          </p:cTn>
                        </p:par>
                        <p:par>
                          <p:cTn id="49" fill="hold">
                            <p:stCondLst>
                              <p:cond delay="5750"/>
                            </p:stCondLst>
                            <p:childTnLst>
                              <p:par>
                                <p:cTn id="50" presetID="42" presetClass="entr" presetSubtype="0" fill="hold" grpId="0" nodeType="after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1000"/>
                                        <p:tgtEl>
                                          <p:spTgt spid="34"/>
                                        </p:tgtEl>
                                      </p:cBhvr>
                                    </p:animEffect>
                                    <p:anim calcmode="lin" valueType="num">
                                      <p:cBhvr>
                                        <p:cTn id="53" dur="1000" fill="hold"/>
                                        <p:tgtEl>
                                          <p:spTgt spid="34"/>
                                        </p:tgtEl>
                                        <p:attrNameLst>
                                          <p:attrName>ppt_x</p:attrName>
                                        </p:attrNameLst>
                                      </p:cBhvr>
                                      <p:tavLst>
                                        <p:tav tm="0">
                                          <p:val>
                                            <p:strVal val="#ppt_x"/>
                                          </p:val>
                                        </p:tav>
                                        <p:tav tm="100000">
                                          <p:val>
                                            <p:strVal val="#ppt_x"/>
                                          </p:val>
                                        </p:tav>
                                      </p:tavLst>
                                    </p:anim>
                                    <p:anim calcmode="lin" valueType="num">
                                      <p:cBhvr>
                                        <p:cTn id="54" dur="1000" fill="hold"/>
                                        <p:tgtEl>
                                          <p:spTgt spid="34"/>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53" presetClass="entr" presetSubtype="16" fill="hold" nodeType="after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p:cTn id="58" dur="500" fill="hold"/>
                                        <p:tgtEl>
                                          <p:spTgt spid="4"/>
                                        </p:tgtEl>
                                        <p:attrNameLst>
                                          <p:attrName>ppt_w</p:attrName>
                                        </p:attrNameLst>
                                      </p:cBhvr>
                                      <p:tavLst>
                                        <p:tav tm="0">
                                          <p:val>
                                            <p:fltVal val="0"/>
                                          </p:val>
                                        </p:tav>
                                        <p:tav tm="100000">
                                          <p:val>
                                            <p:strVal val="#ppt_w"/>
                                          </p:val>
                                        </p:tav>
                                      </p:tavLst>
                                    </p:anim>
                                    <p:anim calcmode="lin" valueType="num">
                                      <p:cBhvr>
                                        <p:cTn id="59" dur="500" fill="hold"/>
                                        <p:tgtEl>
                                          <p:spTgt spid="4"/>
                                        </p:tgtEl>
                                        <p:attrNameLst>
                                          <p:attrName>ppt_h</p:attrName>
                                        </p:attrNameLst>
                                      </p:cBhvr>
                                      <p:tavLst>
                                        <p:tav tm="0">
                                          <p:val>
                                            <p:fltVal val="0"/>
                                          </p:val>
                                        </p:tav>
                                        <p:tav tm="100000">
                                          <p:val>
                                            <p:strVal val="#ppt_h"/>
                                          </p:val>
                                        </p:tav>
                                      </p:tavLst>
                                    </p:anim>
                                    <p:animEffect transition="in" filter="fade">
                                      <p:cBhvr>
                                        <p:cTn id="60" dur="500"/>
                                        <p:tgtEl>
                                          <p:spTgt spid="4"/>
                                        </p:tgtEl>
                                      </p:cBhvr>
                                    </p:animEffect>
                                  </p:childTnLst>
                                </p:cTn>
                              </p:par>
                            </p:childTnLst>
                          </p:cTn>
                        </p:par>
                        <p:par>
                          <p:cTn id="61" fill="hold">
                            <p:stCondLst>
                              <p:cond delay="7250"/>
                            </p:stCondLst>
                            <p:childTnLst>
                              <p:par>
                                <p:cTn id="62" presetID="42" presetClass="entr" presetSubtype="0" fill="hold" grpId="0" nodeType="after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fade">
                                      <p:cBhvr>
                                        <p:cTn id="64" dur="1000"/>
                                        <p:tgtEl>
                                          <p:spTgt spid="35"/>
                                        </p:tgtEl>
                                      </p:cBhvr>
                                    </p:animEffect>
                                    <p:anim calcmode="lin" valueType="num">
                                      <p:cBhvr>
                                        <p:cTn id="65" dur="1000" fill="hold"/>
                                        <p:tgtEl>
                                          <p:spTgt spid="35"/>
                                        </p:tgtEl>
                                        <p:attrNameLst>
                                          <p:attrName>ppt_x</p:attrName>
                                        </p:attrNameLst>
                                      </p:cBhvr>
                                      <p:tavLst>
                                        <p:tav tm="0">
                                          <p:val>
                                            <p:strVal val="#ppt_x"/>
                                          </p:val>
                                        </p:tav>
                                        <p:tav tm="100000">
                                          <p:val>
                                            <p:strVal val="#ppt_x"/>
                                          </p:val>
                                        </p:tav>
                                      </p:tavLst>
                                    </p:anim>
                                    <p:anim calcmode="lin" valueType="num">
                                      <p:cBhvr>
                                        <p:cTn id="66" dur="1000" fill="hold"/>
                                        <p:tgtEl>
                                          <p:spTgt spid="35"/>
                                        </p:tgtEl>
                                        <p:attrNameLst>
                                          <p:attrName>ppt_y</p:attrName>
                                        </p:attrNameLst>
                                      </p:cBhvr>
                                      <p:tavLst>
                                        <p:tav tm="0">
                                          <p:val>
                                            <p:strVal val="#ppt_y+.1"/>
                                          </p:val>
                                        </p:tav>
                                        <p:tav tm="100000">
                                          <p:val>
                                            <p:strVal val="#ppt_y"/>
                                          </p:val>
                                        </p:tav>
                                      </p:tavLst>
                                    </p:anim>
                                  </p:childTnLst>
                                </p:cTn>
                              </p:par>
                            </p:childTnLst>
                          </p:cTn>
                        </p:par>
                        <p:par>
                          <p:cTn id="67" fill="hold">
                            <p:stCondLst>
                              <p:cond delay="8250"/>
                            </p:stCondLst>
                            <p:childTnLst>
                              <p:par>
                                <p:cTn id="68" presetID="53" presetClass="entr" presetSubtype="16" fill="hold"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p:cTn id="70" dur="500" fill="hold"/>
                                        <p:tgtEl>
                                          <p:spTgt spid="12"/>
                                        </p:tgtEl>
                                        <p:attrNameLst>
                                          <p:attrName>ppt_w</p:attrName>
                                        </p:attrNameLst>
                                      </p:cBhvr>
                                      <p:tavLst>
                                        <p:tav tm="0">
                                          <p:val>
                                            <p:fltVal val="0"/>
                                          </p:val>
                                        </p:tav>
                                        <p:tav tm="100000">
                                          <p:val>
                                            <p:strVal val="#ppt_w"/>
                                          </p:val>
                                        </p:tav>
                                      </p:tavLst>
                                    </p:anim>
                                    <p:anim calcmode="lin" valueType="num">
                                      <p:cBhvr>
                                        <p:cTn id="71" dur="500" fill="hold"/>
                                        <p:tgtEl>
                                          <p:spTgt spid="12"/>
                                        </p:tgtEl>
                                        <p:attrNameLst>
                                          <p:attrName>ppt_h</p:attrName>
                                        </p:attrNameLst>
                                      </p:cBhvr>
                                      <p:tavLst>
                                        <p:tav tm="0">
                                          <p:val>
                                            <p:fltVal val="0"/>
                                          </p:val>
                                        </p:tav>
                                        <p:tav tm="100000">
                                          <p:val>
                                            <p:strVal val="#ppt_h"/>
                                          </p:val>
                                        </p:tav>
                                      </p:tavLst>
                                    </p:anim>
                                    <p:animEffect transition="in" filter="fade">
                                      <p:cBhvr>
                                        <p:cTn id="72" dur="500"/>
                                        <p:tgtEl>
                                          <p:spTgt spid="12"/>
                                        </p:tgtEl>
                                      </p:cBhvr>
                                    </p:animEffect>
                                  </p:childTnLst>
                                </p:cTn>
                              </p:par>
                            </p:childTnLst>
                          </p:cTn>
                        </p:par>
                        <p:par>
                          <p:cTn id="73" fill="hold">
                            <p:stCondLst>
                              <p:cond delay="8750"/>
                            </p:stCondLst>
                            <p:childTnLst>
                              <p:par>
                                <p:cTn id="74" presetID="42" presetClass="entr" presetSubtype="0"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Effect transition="in" filter="fade">
                                      <p:cBhvr>
                                        <p:cTn id="76" dur="1000"/>
                                        <p:tgtEl>
                                          <p:spTgt spid="36"/>
                                        </p:tgtEl>
                                      </p:cBhvr>
                                    </p:animEffect>
                                    <p:anim calcmode="lin" valueType="num">
                                      <p:cBhvr>
                                        <p:cTn id="77" dur="1000" fill="hold"/>
                                        <p:tgtEl>
                                          <p:spTgt spid="36"/>
                                        </p:tgtEl>
                                        <p:attrNameLst>
                                          <p:attrName>ppt_x</p:attrName>
                                        </p:attrNameLst>
                                      </p:cBhvr>
                                      <p:tavLst>
                                        <p:tav tm="0">
                                          <p:val>
                                            <p:strVal val="#ppt_x"/>
                                          </p:val>
                                        </p:tav>
                                        <p:tav tm="100000">
                                          <p:val>
                                            <p:strVal val="#ppt_x"/>
                                          </p:val>
                                        </p:tav>
                                      </p:tavLst>
                                    </p:anim>
                                    <p:anim calcmode="lin" valueType="num">
                                      <p:cBhvr>
                                        <p:cTn id="7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1329</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2018-11-08T16:58:35Z</dcterms:modified>
</cp:coreProperties>
</file>