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738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FE4A1E"/>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FE4A1E"/>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5C9AD3"/>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44546B"/>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5C9AD3"/>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7A7A7A"/>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44546B"/>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7A7A7A"/>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FE8B7F9E-659A-424D-8800-B5F1A676C1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895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2018-11-08T16:53:54Z</dcterms:modified>
</cp:coreProperties>
</file>