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833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Group 48">
            <a:extLst>
              <a:ext uri="{FF2B5EF4-FFF2-40B4-BE49-F238E27FC236}">
                <a16:creationId xmlns:a16="http://schemas.microsoft.com/office/drawing/2014/main" id="{46E5151E-0F7B-4057-802A-48EA4CD2018C}"/>
              </a:ext>
            </a:extLst>
          </p:cNvPr>
          <p:cNvGrpSpPr/>
          <p:nvPr/>
        </p:nvGrpSpPr>
        <p:grpSpPr>
          <a:xfrm>
            <a:off x="4783665" y="1081340"/>
            <a:ext cx="2391465" cy="2743200"/>
            <a:chOff x="4783665" y="1081340"/>
            <a:chExt cx="2391465" cy="2743200"/>
          </a:xfrm>
        </p:grpSpPr>
        <p:sp>
          <p:nvSpPr>
            <p:cNvPr id="7" name="Freeform: Shape 6">
              <a:extLst>
                <a:ext uri="{FF2B5EF4-FFF2-40B4-BE49-F238E27FC236}">
                  <a16:creationId xmlns:a16="http://schemas.microsoft.com/office/drawing/2014/main" id="{30296F26-F896-4FFB-A6AA-BCD452EAC3A3}"/>
                </a:ext>
              </a:extLst>
            </p:cNvPr>
            <p:cNvSpPr>
              <a:spLocks noChangeAspect="1"/>
            </p:cNvSpPr>
            <p:nvPr/>
          </p:nvSpPr>
          <p:spPr>
            <a:xfrm rot="17880000">
              <a:off x="4607798" y="1257207"/>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0997895F-7770-4ACE-9004-AE9F1D8318BF}"/>
                </a:ext>
              </a:extLst>
            </p:cNvPr>
            <p:cNvSpPr txBox="1"/>
            <p:nvPr/>
          </p:nvSpPr>
          <p:spPr>
            <a:xfrm rot="21480000">
              <a:off x="5555282" y="110264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44" name="Group 43">
            <a:extLst>
              <a:ext uri="{FF2B5EF4-FFF2-40B4-BE49-F238E27FC236}">
                <a16:creationId xmlns:a16="http://schemas.microsoft.com/office/drawing/2014/main" id="{D9E0ABFB-10D5-47A4-8CE3-66613EDC365F}"/>
              </a:ext>
            </a:extLst>
          </p:cNvPr>
          <p:cNvGrpSpPr/>
          <p:nvPr/>
        </p:nvGrpSpPr>
        <p:grpSpPr>
          <a:xfrm>
            <a:off x="5697001" y="1880094"/>
            <a:ext cx="2743200" cy="2391465"/>
            <a:chOff x="5697001" y="1880094"/>
            <a:chExt cx="2743200" cy="2391465"/>
          </a:xfrm>
        </p:grpSpPr>
        <p:sp>
          <p:nvSpPr>
            <p:cNvPr id="10" name="Freeform: Shape 9">
              <a:extLst>
                <a:ext uri="{FF2B5EF4-FFF2-40B4-BE49-F238E27FC236}">
                  <a16:creationId xmlns:a16="http://schemas.microsoft.com/office/drawing/2014/main" id="{CCB0B8ED-D4BF-49E4-B9B9-4C549A967832}"/>
                </a:ext>
              </a:extLst>
            </p:cNvPr>
            <p:cNvSpPr>
              <a:spLocks noChangeAspect="1"/>
            </p:cNvSpPr>
            <p:nvPr/>
          </p:nvSpPr>
          <p:spPr>
            <a:xfrm rot="21480000">
              <a:off x="5697001" y="1880094"/>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C9CFA672-7A8D-42DE-9694-DC5E61357596}"/>
                </a:ext>
              </a:extLst>
            </p:cNvPr>
            <p:cNvSpPr txBox="1"/>
            <p:nvPr/>
          </p:nvSpPr>
          <p:spPr>
            <a:xfrm rot="21480000">
              <a:off x="7532028" y="2155408"/>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8" name="Freeform 18">
              <a:extLst>
                <a:ext uri="{FF2B5EF4-FFF2-40B4-BE49-F238E27FC236}">
                  <a16:creationId xmlns:a16="http://schemas.microsoft.com/office/drawing/2014/main" id="{3D66D405-3F8A-400D-8028-94DBD54A8AD3}"/>
                </a:ext>
              </a:extLst>
            </p:cNvPr>
            <p:cNvSpPr>
              <a:spLocks noChangeAspect="1" noChangeArrowheads="1"/>
            </p:cNvSpPr>
            <p:nvPr/>
          </p:nvSpPr>
          <p:spPr bwMode="auto">
            <a:xfrm rot="21480000">
              <a:off x="6697178" y="2209809"/>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grpSp>
      <p:grpSp>
        <p:nvGrpSpPr>
          <p:cNvPr id="45" name="Group 44">
            <a:extLst>
              <a:ext uri="{FF2B5EF4-FFF2-40B4-BE49-F238E27FC236}">
                <a16:creationId xmlns:a16="http://schemas.microsoft.com/office/drawing/2014/main" id="{A39B9F61-C5D3-42DC-BD4A-9289A5E1C55E}"/>
              </a:ext>
            </a:extLst>
          </p:cNvPr>
          <p:cNvGrpSpPr/>
          <p:nvPr/>
        </p:nvGrpSpPr>
        <p:grpSpPr>
          <a:xfrm>
            <a:off x="5811570" y="2963068"/>
            <a:ext cx="2503057" cy="2743200"/>
            <a:chOff x="5811570" y="2963068"/>
            <a:chExt cx="2503057" cy="2743200"/>
          </a:xfrm>
        </p:grpSpPr>
        <p:sp>
          <p:nvSpPr>
            <p:cNvPr id="9" name="Freeform: Shape 8">
              <a:extLst>
                <a:ext uri="{FF2B5EF4-FFF2-40B4-BE49-F238E27FC236}">
                  <a16:creationId xmlns:a16="http://schemas.microsoft.com/office/drawing/2014/main" id="{9419065B-6312-4ABE-BD64-A3E1121AFF85}"/>
                </a:ext>
              </a:extLst>
            </p:cNvPr>
            <p:cNvSpPr>
              <a:spLocks noChangeAspect="1"/>
            </p:cNvSpPr>
            <p:nvPr/>
          </p:nvSpPr>
          <p:spPr>
            <a:xfrm rot="3466694">
              <a:off x="5635703" y="3138935"/>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A7066BF9-0C4D-470B-83A5-877C415A1BB7}"/>
                </a:ext>
              </a:extLst>
            </p:cNvPr>
            <p:cNvSpPr txBox="1"/>
            <p:nvPr/>
          </p:nvSpPr>
          <p:spPr>
            <a:xfrm rot="21480000">
              <a:off x="7575791" y="438107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9" name="Freeform 13">
              <a:extLst>
                <a:ext uri="{FF2B5EF4-FFF2-40B4-BE49-F238E27FC236}">
                  <a16:creationId xmlns:a16="http://schemas.microsoft.com/office/drawing/2014/main" id="{0D13D531-39BE-4C46-A1C7-B194973877BF}"/>
                </a:ext>
              </a:extLst>
            </p:cNvPr>
            <p:cNvSpPr>
              <a:spLocks noChangeAspect="1" noChangeArrowheads="1"/>
            </p:cNvSpPr>
            <p:nvPr/>
          </p:nvSpPr>
          <p:spPr bwMode="auto">
            <a:xfrm rot="21480000">
              <a:off x="7149732" y="3528732"/>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grpSp>
      <p:grpSp>
        <p:nvGrpSpPr>
          <p:cNvPr id="46" name="Group 45">
            <a:extLst>
              <a:ext uri="{FF2B5EF4-FFF2-40B4-BE49-F238E27FC236}">
                <a16:creationId xmlns:a16="http://schemas.microsoft.com/office/drawing/2014/main" id="{25BFC983-7D90-4FC5-B098-78FD25434D01}"/>
              </a:ext>
            </a:extLst>
          </p:cNvPr>
          <p:cNvGrpSpPr/>
          <p:nvPr/>
        </p:nvGrpSpPr>
        <p:grpSpPr>
          <a:xfrm>
            <a:off x="4659469" y="3399188"/>
            <a:ext cx="2391465" cy="2743200"/>
            <a:chOff x="4659469" y="3399188"/>
            <a:chExt cx="2391465" cy="2743200"/>
          </a:xfrm>
        </p:grpSpPr>
        <p:sp>
          <p:nvSpPr>
            <p:cNvPr id="11" name="Freeform: Shape 10">
              <a:extLst>
                <a:ext uri="{FF2B5EF4-FFF2-40B4-BE49-F238E27FC236}">
                  <a16:creationId xmlns:a16="http://schemas.microsoft.com/office/drawing/2014/main" id="{EC323955-97F6-477A-82DC-066D0AF9644D}"/>
                </a:ext>
              </a:extLst>
            </p:cNvPr>
            <p:cNvSpPr>
              <a:spLocks noChangeAspect="1"/>
            </p:cNvSpPr>
            <p:nvPr/>
          </p:nvSpPr>
          <p:spPr>
            <a:xfrm rot="7080000">
              <a:off x="4483602" y="3575055"/>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7A7A7A"/>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FD2DB76-A8B8-402D-956C-80BD0A3CE1D8}"/>
                </a:ext>
              </a:extLst>
            </p:cNvPr>
            <p:cNvSpPr txBox="1"/>
            <p:nvPr/>
          </p:nvSpPr>
          <p:spPr>
            <a:xfrm rot="21480000">
              <a:off x="5584295" y="534259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6" name="Freeform 10">
              <a:extLst>
                <a:ext uri="{FF2B5EF4-FFF2-40B4-BE49-F238E27FC236}">
                  <a16:creationId xmlns:a16="http://schemas.microsoft.com/office/drawing/2014/main" id="{B5BDF384-0D05-4A7E-A702-F223DACFE3D2}"/>
                </a:ext>
              </a:extLst>
            </p:cNvPr>
            <p:cNvSpPr>
              <a:spLocks noChangeAspect="1" noChangeArrowheads="1"/>
            </p:cNvSpPr>
            <p:nvPr/>
          </p:nvSpPr>
          <p:spPr bwMode="auto">
            <a:xfrm rot="21480000">
              <a:off x="6387806" y="4577151"/>
              <a:ext cx="384048" cy="377484"/>
            </a:xfrm>
            <a:custGeom>
              <a:avLst/>
              <a:gdLst>
                <a:gd name="T0" fmla="*/ 229 w 514"/>
                <a:gd name="T1" fmla="*/ 381 h 509"/>
                <a:gd name="T2" fmla="*/ 283 w 514"/>
                <a:gd name="T3" fmla="*/ 381 h 509"/>
                <a:gd name="T4" fmla="*/ 283 w 514"/>
                <a:gd name="T5" fmla="*/ 230 h 509"/>
                <a:gd name="T6" fmla="*/ 229 w 514"/>
                <a:gd name="T7" fmla="*/ 230 h 509"/>
                <a:gd name="T8" fmla="*/ 229 w 514"/>
                <a:gd name="T9" fmla="*/ 381 h 509"/>
                <a:gd name="T10" fmla="*/ 259 w 514"/>
                <a:gd name="T11" fmla="*/ 0 h 509"/>
                <a:gd name="T12" fmla="*/ 0 w 514"/>
                <a:gd name="T13" fmla="*/ 254 h 509"/>
                <a:gd name="T14" fmla="*/ 259 w 514"/>
                <a:gd name="T15" fmla="*/ 508 h 509"/>
                <a:gd name="T16" fmla="*/ 513 w 514"/>
                <a:gd name="T17" fmla="*/ 254 h 509"/>
                <a:gd name="T18" fmla="*/ 259 w 514"/>
                <a:gd name="T19" fmla="*/ 0 h 509"/>
                <a:gd name="T20" fmla="*/ 259 w 514"/>
                <a:gd name="T21" fmla="*/ 459 h 509"/>
                <a:gd name="T22" fmla="*/ 54 w 514"/>
                <a:gd name="T23" fmla="*/ 254 h 509"/>
                <a:gd name="T24" fmla="*/ 259 w 514"/>
                <a:gd name="T25" fmla="*/ 49 h 509"/>
                <a:gd name="T26" fmla="*/ 459 w 514"/>
                <a:gd name="T27" fmla="*/ 254 h 509"/>
                <a:gd name="T28" fmla="*/ 259 w 514"/>
                <a:gd name="T29" fmla="*/ 459 h 509"/>
                <a:gd name="T30" fmla="*/ 229 w 514"/>
                <a:gd name="T31" fmla="*/ 176 h 509"/>
                <a:gd name="T32" fmla="*/ 283 w 514"/>
                <a:gd name="T33" fmla="*/ 176 h 509"/>
                <a:gd name="T34" fmla="*/ 283 w 514"/>
                <a:gd name="T35" fmla="*/ 127 h 509"/>
                <a:gd name="T36" fmla="*/ 229 w 514"/>
                <a:gd name="T37" fmla="*/ 127 h 509"/>
                <a:gd name="T38" fmla="*/ 229 w 514"/>
                <a:gd name="T39" fmla="*/ 176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4" h="509">
                  <a:moveTo>
                    <a:pt x="229" y="381"/>
                  </a:moveTo>
                  <a:lnTo>
                    <a:pt x="283" y="381"/>
                  </a:lnTo>
                  <a:lnTo>
                    <a:pt x="283" y="230"/>
                  </a:lnTo>
                  <a:lnTo>
                    <a:pt x="229" y="230"/>
                  </a:lnTo>
                  <a:lnTo>
                    <a:pt x="229" y="381"/>
                  </a:lnTo>
                  <a:close/>
                  <a:moveTo>
                    <a:pt x="259" y="0"/>
                  </a:moveTo>
                  <a:cubicBezTo>
                    <a:pt x="117" y="0"/>
                    <a:pt x="0" y="112"/>
                    <a:pt x="0" y="254"/>
                  </a:cubicBezTo>
                  <a:cubicBezTo>
                    <a:pt x="0" y="396"/>
                    <a:pt x="120" y="508"/>
                    <a:pt x="259" y="508"/>
                  </a:cubicBezTo>
                  <a:cubicBezTo>
                    <a:pt x="398" y="508"/>
                    <a:pt x="513" y="396"/>
                    <a:pt x="513" y="254"/>
                  </a:cubicBezTo>
                  <a:cubicBezTo>
                    <a:pt x="513" y="112"/>
                    <a:pt x="396" y="0"/>
                    <a:pt x="259" y="0"/>
                  </a:cubicBezTo>
                  <a:close/>
                  <a:moveTo>
                    <a:pt x="259" y="459"/>
                  </a:moveTo>
                  <a:cubicBezTo>
                    <a:pt x="146" y="459"/>
                    <a:pt x="54" y="366"/>
                    <a:pt x="54" y="254"/>
                  </a:cubicBezTo>
                  <a:cubicBezTo>
                    <a:pt x="54" y="142"/>
                    <a:pt x="146" y="49"/>
                    <a:pt x="259" y="49"/>
                  </a:cubicBezTo>
                  <a:cubicBezTo>
                    <a:pt x="371" y="49"/>
                    <a:pt x="459" y="142"/>
                    <a:pt x="459" y="254"/>
                  </a:cubicBezTo>
                  <a:cubicBezTo>
                    <a:pt x="459" y="366"/>
                    <a:pt x="371" y="459"/>
                    <a:pt x="259" y="459"/>
                  </a:cubicBezTo>
                  <a:close/>
                  <a:moveTo>
                    <a:pt x="229" y="176"/>
                  </a:moveTo>
                  <a:lnTo>
                    <a:pt x="283" y="176"/>
                  </a:lnTo>
                  <a:lnTo>
                    <a:pt x="283" y="127"/>
                  </a:lnTo>
                  <a:lnTo>
                    <a:pt x="229" y="127"/>
                  </a:lnTo>
                  <a:lnTo>
                    <a:pt x="229" y="176"/>
                  </a:lnTo>
                  <a:close/>
                </a:path>
              </a:pathLst>
            </a:custGeom>
            <a:solidFill>
              <a:schemeClr val="bg1"/>
            </a:solidFill>
            <a:ln>
              <a:noFill/>
            </a:ln>
            <a:effectLst/>
          </p:spPr>
          <p:txBody>
            <a:bodyPr wrap="none" anchor="ctr"/>
            <a:lstStyle/>
            <a:p>
              <a:endParaRPr lang="en-US"/>
            </a:p>
          </p:txBody>
        </p:sp>
      </p:grpSp>
      <p:grpSp>
        <p:nvGrpSpPr>
          <p:cNvPr id="47" name="Group 46">
            <a:extLst>
              <a:ext uri="{FF2B5EF4-FFF2-40B4-BE49-F238E27FC236}">
                <a16:creationId xmlns:a16="http://schemas.microsoft.com/office/drawing/2014/main" id="{5EC57F64-01F8-48A9-8439-04A03EF1DA9E}"/>
              </a:ext>
            </a:extLst>
          </p:cNvPr>
          <p:cNvGrpSpPr/>
          <p:nvPr/>
        </p:nvGrpSpPr>
        <p:grpSpPr>
          <a:xfrm>
            <a:off x="3419006" y="2964661"/>
            <a:ext cx="2743200" cy="2391465"/>
            <a:chOff x="3419006" y="2964661"/>
            <a:chExt cx="2743200" cy="2391465"/>
          </a:xfrm>
        </p:grpSpPr>
        <p:sp>
          <p:nvSpPr>
            <p:cNvPr id="12" name="Freeform: Shape 11">
              <a:extLst>
                <a:ext uri="{FF2B5EF4-FFF2-40B4-BE49-F238E27FC236}">
                  <a16:creationId xmlns:a16="http://schemas.microsoft.com/office/drawing/2014/main" id="{33D6C47D-8D2E-49B7-97A8-D4EC005F0E13}"/>
                </a:ext>
              </a:extLst>
            </p:cNvPr>
            <p:cNvSpPr>
              <a:spLocks noChangeAspect="1"/>
            </p:cNvSpPr>
            <p:nvPr/>
          </p:nvSpPr>
          <p:spPr>
            <a:xfrm rot="10680000">
              <a:off x="3419006" y="2964661"/>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93939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122585FA-7F00-4D60-954C-73D246478B47}"/>
                </a:ext>
              </a:extLst>
            </p:cNvPr>
            <p:cNvSpPr txBox="1"/>
            <p:nvPr/>
          </p:nvSpPr>
          <p:spPr>
            <a:xfrm rot="21480000">
              <a:off x="3592732" y="4341088"/>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7" name="Freeform 17">
              <a:extLst>
                <a:ext uri="{FF2B5EF4-FFF2-40B4-BE49-F238E27FC236}">
                  <a16:creationId xmlns:a16="http://schemas.microsoft.com/office/drawing/2014/main" id="{92985196-2A9D-43C0-93A0-D6D8EB741DB0}"/>
                </a:ext>
              </a:extLst>
            </p:cNvPr>
            <p:cNvSpPr>
              <a:spLocks noChangeAspect="1" noChangeArrowheads="1"/>
            </p:cNvSpPr>
            <p:nvPr/>
          </p:nvSpPr>
          <p:spPr bwMode="auto">
            <a:xfrm rot="21480000">
              <a:off x="4908281" y="4626127"/>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grpSp>
      <p:grpSp>
        <p:nvGrpSpPr>
          <p:cNvPr id="48" name="Group 47">
            <a:extLst>
              <a:ext uri="{FF2B5EF4-FFF2-40B4-BE49-F238E27FC236}">
                <a16:creationId xmlns:a16="http://schemas.microsoft.com/office/drawing/2014/main" id="{F805F6BF-F58A-4815-8E41-EBA0EDE13601}"/>
              </a:ext>
            </a:extLst>
          </p:cNvPr>
          <p:cNvGrpSpPr/>
          <p:nvPr/>
        </p:nvGrpSpPr>
        <p:grpSpPr>
          <a:xfrm>
            <a:off x="3526692" y="1560971"/>
            <a:ext cx="2495197" cy="2743200"/>
            <a:chOff x="3526692" y="1560971"/>
            <a:chExt cx="2495197" cy="2743200"/>
          </a:xfrm>
        </p:grpSpPr>
        <p:sp>
          <p:nvSpPr>
            <p:cNvPr id="13" name="Freeform: Shape 12">
              <a:extLst>
                <a:ext uri="{FF2B5EF4-FFF2-40B4-BE49-F238E27FC236}">
                  <a16:creationId xmlns:a16="http://schemas.microsoft.com/office/drawing/2014/main" id="{F3DF9CF9-52D2-414C-9D3A-71E5D46969E2}"/>
                </a:ext>
              </a:extLst>
            </p:cNvPr>
            <p:cNvSpPr>
              <a:spLocks noChangeAspect="1"/>
            </p:cNvSpPr>
            <p:nvPr/>
          </p:nvSpPr>
          <p:spPr>
            <a:xfrm rot="14280000">
              <a:off x="3454557" y="1736838"/>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BFBFBF"/>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2D2E47BD-4957-4EA9-B4E9-20291748D5A6}"/>
                </a:ext>
              </a:extLst>
            </p:cNvPr>
            <p:cNvSpPr txBox="1"/>
            <p:nvPr/>
          </p:nvSpPr>
          <p:spPr>
            <a:xfrm rot="21480000">
              <a:off x="3526692" y="2118122"/>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40" name="Freeform 6">
              <a:extLst>
                <a:ext uri="{FF2B5EF4-FFF2-40B4-BE49-F238E27FC236}">
                  <a16:creationId xmlns:a16="http://schemas.microsoft.com/office/drawing/2014/main" id="{37F7812D-4108-4085-9FC8-02A8DAD6D92A}"/>
                </a:ext>
              </a:extLst>
            </p:cNvPr>
            <p:cNvSpPr>
              <a:spLocks noChangeAspect="1" noChangeArrowheads="1"/>
            </p:cNvSpPr>
            <p:nvPr/>
          </p:nvSpPr>
          <p:spPr bwMode="auto">
            <a:xfrm rot="21480000">
              <a:off x="4351357" y="3302209"/>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6BFD2E8B-6D19-4FE8-8275-CD50C39E4470}"/>
              </a:ext>
            </a:extLst>
          </p:cNvPr>
          <p:cNvSpPr txBox="1"/>
          <p:nvPr/>
        </p:nvSpPr>
        <p:spPr>
          <a:xfrm>
            <a:off x="259465" y="1914234"/>
            <a:ext cx="3044064" cy="1480405"/>
          </a:xfrm>
          <a:prstGeom prst="rect">
            <a:avLst/>
          </a:prstGeom>
          <a:noFill/>
        </p:spPr>
        <p:txBody>
          <a:bodyPr wrap="square" rtlCol="0">
            <a:spAutoFit/>
          </a:bodyPr>
          <a:lstStyle/>
          <a:p>
            <a:pPr defTabSz="1219170">
              <a:spcBef>
                <a:spcPct val="20000"/>
              </a:spcBef>
              <a:defRPr/>
            </a:pPr>
            <a:r>
              <a:rPr lang="en-US" dirty="0">
                <a:solidFill>
                  <a:srgbClr val="BFBFB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4" name="TextBox 23">
            <a:extLst>
              <a:ext uri="{FF2B5EF4-FFF2-40B4-BE49-F238E27FC236}">
                <a16:creationId xmlns:a16="http://schemas.microsoft.com/office/drawing/2014/main" id="{5280FB9C-C702-4DE9-AA36-81EFBC22401A}"/>
              </a:ext>
            </a:extLst>
          </p:cNvPr>
          <p:cNvSpPr txBox="1"/>
          <p:nvPr/>
        </p:nvSpPr>
        <p:spPr>
          <a:xfrm>
            <a:off x="6953641" y="620460"/>
            <a:ext cx="4328932" cy="1080296"/>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5" name="TextBox 24">
            <a:extLst>
              <a:ext uri="{FF2B5EF4-FFF2-40B4-BE49-F238E27FC236}">
                <a16:creationId xmlns:a16="http://schemas.microsoft.com/office/drawing/2014/main" id="{C8072E01-9FE3-4AE9-9ADB-8A2DE2527937}"/>
              </a:ext>
            </a:extLst>
          </p:cNvPr>
          <p:cNvSpPr txBox="1"/>
          <p:nvPr/>
        </p:nvSpPr>
        <p:spPr>
          <a:xfrm>
            <a:off x="8487754" y="2754463"/>
            <a:ext cx="3640286" cy="1280351"/>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6" name="TextBox 25">
            <a:extLst>
              <a:ext uri="{FF2B5EF4-FFF2-40B4-BE49-F238E27FC236}">
                <a16:creationId xmlns:a16="http://schemas.microsoft.com/office/drawing/2014/main" id="{D74379AA-92D4-4AAF-BA4E-89455CB93702}"/>
              </a:ext>
            </a:extLst>
          </p:cNvPr>
          <p:cNvSpPr txBox="1"/>
          <p:nvPr/>
        </p:nvSpPr>
        <p:spPr>
          <a:xfrm>
            <a:off x="8459556" y="4625163"/>
            <a:ext cx="3600856" cy="1280351"/>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7" name="TextBox 26">
            <a:extLst>
              <a:ext uri="{FF2B5EF4-FFF2-40B4-BE49-F238E27FC236}">
                <a16:creationId xmlns:a16="http://schemas.microsoft.com/office/drawing/2014/main" id="{63C8E0D6-5663-4D8C-963F-2B45FA9099D0}"/>
              </a:ext>
            </a:extLst>
          </p:cNvPr>
          <p:cNvSpPr txBox="1"/>
          <p:nvPr/>
        </p:nvSpPr>
        <p:spPr>
          <a:xfrm>
            <a:off x="240057" y="3957977"/>
            <a:ext cx="3044064" cy="1480405"/>
          </a:xfrm>
          <a:prstGeom prst="rect">
            <a:avLst/>
          </a:prstGeom>
          <a:noFill/>
        </p:spPr>
        <p:txBody>
          <a:bodyPr wrap="square" rtlCol="0">
            <a:spAutoFit/>
          </a:bodyPr>
          <a:lstStyle/>
          <a:p>
            <a:pPr defTabSz="1219170">
              <a:spcBef>
                <a:spcPct val="20000"/>
              </a:spcBef>
              <a:defRPr/>
            </a:pPr>
            <a:r>
              <a:rPr lang="en-US" dirty="0">
                <a:solidFill>
                  <a:srgbClr val="93939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8" name="TextBox 27">
            <a:extLst>
              <a:ext uri="{FF2B5EF4-FFF2-40B4-BE49-F238E27FC236}">
                <a16:creationId xmlns:a16="http://schemas.microsoft.com/office/drawing/2014/main" id="{0C26FFAC-E8BE-4D4A-B049-42E017D5313B}"/>
              </a:ext>
            </a:extLst>
          </p:cNvPr>
          <p:cNvSpPr txBox="1"/>
          <p:nvPr/>
        </p:nvSpPr>
        <p:spPr>
          <a:xfrm>
            <a:off x="843876" y="5713036"/>
            <a:ext cx="5113330" cy="1080296"/>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0" name="Group 49">
            <a:extLst>
              <a:ext uri="{FF2B5EF4-FFF2-40B4-BE49-F238E27FC236}">
                <a16:creationId xmlns:a16="http://schemas.microsoft.com/office/drawing/2014/main" id="{2460E594-BFF9-418E-BAE6-F6874284695D}"/>
              </a:ext>
            </a:extLst>
          </p:cNvPr>
          <p:cNvGrpSpPr/>
          <p:nvPr/>
        </p:nvGrpSpPr>
        <p:grpSpPr>
          <a:xfrm>
            <a:off x="4652894" y="2150992"/>
            <a:ext cx="1072825" cy="1042201"/>
            <a:chOff x="4652894" y="2150992"/>
            <a:chExt cx="1072825" cy="1042201"/>
          </a:xfrm>
        </p:grpSpPr>
        <p:sp>
          <p:nvSpPr>
            <p:cNvPr id="21" name="Freeform: Shape 20">
              <a:extLst>
                <a:ext uri="{FF2B5EF4-FFF2-40B4-BE49-F238E27FC236}">
                  <a16:creationId xmlns:a16="http://schemas.microsoft.com/office/drawing/2014/main" id="{2E5C61EC-0C30-4FCA-BA60-F7C9C868F00C}"/>
                </a:ext>
              </a:extLst>
            </p:cNvPr>
            <p:cNvSpPr>
              <a:spLocks noChangeAspect="1"/>
            </p:cNvSpPr>
            <p:nvPr/>
          </p:nvSpPr>
          <p:spPr>
            <a:xfrm rot="17880000">
              <a:off x="4679274" y="2146747"/>
              <a:ext cx="1020066" cy="1072825"/>
            </a:xfrm>
            <a:custGeom>
              <a:avLst/>
              <a:gdLst>
                <a:gd name="connsiteX0" fmla="*/ 1020066 w 1020066"/>
                <a:gd name="connsiteY0" fmla="*/ 0 h 1072825"/>
                <a:gd name="connsiteX1" fmla="*/ 975588 w 1020066"/>
                <a:gd name="connsiteY1" fmla="*/ 1072825 h 1072825"/>
                <a:gd name="connsiteX2" fmla="*/ 967650 w 1020066"/>
                <a:gd name="connsiteY2" fmla="*/ 1057319 h 1072825"/>
                <a:gd name="connsiteX3" fmla="*/ 28735 w 1020066"/>
                <a:gd name="connsiteY3" fmla="*/ 531718 h 1072825"/>
                <a:gd name="connsiteX4" fmla="*/ 0 w 1020066"/>
                <a:gd name="connsiteY4" fmla="*/ 533867 h 1072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0066" h="1072825">
                  <a:moveTo>
                    <a:pt x="1020066" y="0"/>
                  </a:moveTo>
                  <a:lnTo>
                    <a:pt x="975588" y="1072825"/>
                  </a:lnTo>
                  <a:lnTo>
                    <a:pt x="967650" y="1057319"/>
                  </a:lnTo>
                  <a:cubicBezTo>
                    <a:pt x="768014" y="711539"/>
                    <a:pt x="401651" y="522032"/>
                    <a:pt x="28735" y="531718"/>
                  </a:cubicBezTo>
                  <a:lnTo>
                    <a:pt x="0" y="533867"/>
                  </a:lnTo>
                  <a:close/>
                </a:path>
              </a:pathLst>
            </a:custGeom>
            <a:solidFill>
              <a:srgbClr val="FE4A1E"/>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6">
              <a:extLst>
                <a:ext uri="{FF2B5EF4-FFF2-40B4-BE49-F238E27FC236}">
                  <a16:creationId xmlns:a16="http://schemas.microsoft.com/office/drawing/2014/main" id="{7FC0FA2A-F805-4128-9C75-67BFF2693486}"/>
                </a:ext>
              </a:extLst>
            </p:cNvPr>
            <p:cNvSpPr>
              <a:spLocks noChangeAspect="1" noChangeArrowheads="1"/>
            </p:cNvSpPr>
            <p:nvPr/>
          </p:nvSpPr>
          <p:spPr bwMode="auto">
            <a:xfrm rot="21480000">
              <a:off x="5054708" y="2150992"/>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grpSp>
      <p:sp>
        <p:nvSpPr>
          <p:cNvPr id="22" name="Oval 21">
            <a:extLst>
              <a:ext uri="{FF2B5EF4-FFF2-40B4-BE49-F238E27FC236}">
                <a16:creationId xmlns:a16="http://schemas.microsoft.com/office/drawing/2014/main" id="{0E85455B-6734-48D2-A98E-4A217B3A8DDE}"/>
              </a:ext>
            </a:extLst>
          </p:cNvPr>
          <p:cNvSpPr>
            <a:spLocks noChangeAspect="1"/>
          </p:cNvSpPr>
          <p:nvPr/>
        </p:nvSpPr>
        <p:spPr>
          <a:xfrm>
            <a:off x="4849217" y="2523018"/>
            <a:ext cx="2103120" cy="2103120"/>
          </a:xfrm>
          <a:prstGeom prst="ellipse">
            <a:avLst/>
          </a:prstGeom>
          <a:solidFill>
            <a:srgbClr val="585858"/>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D9137334-B0F8-4046-B626-C990488A424C}"/>
              </a:ext>
            </a:extLst>
          </p:cNvPr>
          <p:cNvSpPr>
            <a:spLocks noChangeAspect="1"/>
          </p:cNvSpPr>
          <p:nvPr/>
        </p:nvSpPr>
        <p:spPr>
          <a:xfrm>
            <a:off x="4972996" y="2665174"/>
            <a:ext cx="1828800" cy="1828801"/>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6AC8FEAD-9893-4974-9CC2-66182BEC09E6}"/>
              </a:ext>
            </a:extLst>
          </p:cNvPr>
          <p:cNvSpPr txBox="1"/>
          <p:nvPr/>
        </p:nvSpPr>
        <p:spPr>
          <a:xfrm>
            <a:off x="4993715" y="3036966"/>
            <a:ext cx="1822769" cy="116955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a:t>
            </a:r>
          </a:p>
        </p:txBody>
      </p:sp>
      <p:pic>
        <p:nvPicPr>
          <p:cNvPr id="41" name="Picture 40">
            <a:hlinkClick r:id="rId2"/>
            <a:extLst>
              <a:ext uri="{FF2B5EF4-FFF2-40B4-BE49-F238E27FC236}">
                <a16:creationId xmlns:a16="http://schemas.microsoft.com/office/drawing/2014/main" id="{8A5401A3-EC1C-454A-A408-17D720AB6F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81416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
                                          </p:val>
                                        </p:tav>
                                        <p:tav tm="100000">
                                          <p:val>
                                            <p:strVal val="#ppt_w"/>
                                          </p:val>
                                        </p:tav>
                                      </p:tavLst>
                                    </p:anim>
                                    <p:anim calcmode="lin" valueType="num">
                                      <p:cBhvr>
                                        <p:cTn id="12" dur="500" fill="hold"/>
                                        <p:tgtEl>
                                          <p:spTgt spid="22"/>
                                        </p:tgtEl>
                                        <p:attrNameLst>
                                          <p:attrName>ppt_h</p:attrName>
                                        </p:attrNameLst>
                                      </p:cBhvr>
                                      <p:tavLst>
                                        <p:tav tm="0">
                                          <p:val>
                                            <p:fltVal val="0"/>
                                          </p:val>
                                        </p:tav>
                                        <p:tav tm="100000">
                                          <p:val>
                                            <p:strVal val="#ppt_h"/>
                                          </p:val>
                                        </p:tav>
                                      </p:tavLst>
                                    </p:anim>
                                    <p:animEffect transition="in" filter="fade">
                                      <p:cBhvr>
                                        <p:cTn id="13" dur="500"/>
                                        <p:tgtEl>
                                          <p:spTgt spid="2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cBhvr>
                                        <p:cTn id="16" dur="500" fill="hold"/>
                                        <p:tgtEl>
                                          <p:spTgt spid="42"/>
                                        </p:tgtEl>
                                        <p:attrNameLst>
                                          <p:attrName>ppt_w</p:attrName>
                                        </p:attrNameLst>
                                      </p:cBhvr>
                                      <p:tavLst>
                                        <p:tav tm="0">
                                          <p:val>
                                            <p:fltVal val="0"/>
                                          </p:val>
                                        </p:tav>
                                        <p:tav tm="100000">
                                          <p:val>
                                            <p:strVal val="#ppt_w"/>
                                          </p:val>
                                        </p:tav>
                                      </p:tavLst>
                                    </p:anim>
                                    <p:anim calcmode="lin" valueType="num">
                                      <p:cBhvr>
                                        <p:cTn id="17" dur="500" fill="hold"/>
                                        <p:tgtEl>
                                          <p:spTgt spid="42"/>
                                        </p:tgtEl>
                                        <p:attrNameLst>
                                          <p:attrName>ppt_h</p:attrName>
                                        </p:attrNameLst>
                                      </p:cBhvr>
                                      <p:tavLst>
                                        <p:tav tm="0">
                                          <p:val>
                                            <p:fltVal val="0"/>
                                          </p:val>
                                        </p:tav>
                                        <p:tav tm="100000">
                                          <p:val>
                                            <p:strVal val="#ppt_h"/>
                                          </p:val>
                                        </p:tav>
                                      </p:tavLst>
                                    </p:anim>
                                    <p:animEffect transition="in" filter="fade">
                                      <p:cBhvr>
                                        <p:cTn id="18" dur="500"/>
                                        <p:tgtEl>
                                          <p:spTgt spid="42"/>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 calcmode="lin" valueType="num">
                                      <p:cBhvr>
                                        <p:cTn id="21" dur="500" fill="hold"/>
                                        <p:tgtEl>
                                          <p:spTgt spid="43"/>
                                        </p:tgtEl>
                                        <p:attrNameLst>
                                          <p:attrName>ppt_w</p:attrName>
                                        </p:attrNameLst>
                                      </p:cBhvr>
                                      <p:tavLst>
                                        <p:tav tm="0">
                                          <p:val>
                                            <p:fltVal val="0"/>
                                          </p:val>
                                        </p:tav>
                                        <p:tav tm="100000">
                                          <p:val>
                                            <p:strVal val="#ppt_w"/>
                                          </p:val>
                                        </p:tav>
                                      </p:tavLst>
                                    </p:anim>
                                    <p:anim calcmode="lin" valueType="num">
                                      <p:cBhvr>
                                        <p:cTn id="22" dur="500" fill="hold"/>
                                        <p:tgtEl>
                                          <p:spTgt spid="43"/>
                                        </p:tgtEl>
                                        <p:attrNameLst>
                                          <p:attrName>ppt_h</p:attrName>
                                        </p:attrNameLst>
                                      </p:cBhvr>
                                      <p:tavLst>
                                        <p:tav tm="0">
                                          <p:val>
                                            <p:fltVal val="0"/>
                                          </p:val>
                                        </p:tav>
                                        <p:tav tm="100000">
                                          <p:val>
                                            <p:strVal val="#ppt_h"/>
                                          </p:val>
                                        </p:tav>
                                      </p:tavLst>
                                    </p:anim>
                                    <p:animEffect transition="in" filter="fade">
                                      <p:cBhvr>
                                        <p:cTn id="23" dur="500"/>
                                        <p:tgtEl>
                                          <p:spTgt spid="43"/>
                                        </p:tgtEl>
                                      </p:cBhvr>
                                    </p:animEffect>
                                  </p:childTnLst>
                                </p:cTn>
                              </p:par>
                            </p:childTnLst>
                          </p:cTn>
                        </p:par>
                        <p:par>
                          <p:cTn id="24" fill="hold">
                            <p:stCondLst>
                              <p:cond delay="1000"/>
                            </p:stCondLst>
                            <p:childTnLst>
                              <p:par>
                                <p:cTn id="25" presetID="42" presetClass="entr" presetSubtype="0"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fade">
                                      <p:cBhvr>
                                        <p:cTn id="27" dur="1000"/>
                                        <p:tgtEl>
                                          <p:spTgt spid="49"/>
                                        </p:tgtEl>
                                      </p:cBhvr>
                                    </p:animEffect>
                                    <p:anim calcmode="lin" valueType="num">
                                      <p:cBhvr>
                                        <p:cTn id="28" dur="1000" fill="hold"/>
                                        <p:tgtEl>
                                          <p:spTgt spid="49"/>
                                        </p:tgtEl>
                                        <p:attrNameLst>
                                          <p:attrName>ppt_x</p:attrName>
                                        </p:attrNameLst>
                                      </p:cBhvr>
                                      <p:tavLst>
                                        <p:tav tm="0">
                                          <p:val>
                                            <p:strVal val="#ppt_x"/>
                                          </p:val>
                                        </p:tav>
                                        <p:tav tm="100000">
                                          <p:val>
                                            <p:strVal val="#ppt_x"/>
                                          </p:val>
                                        </p:tav>
                                      </p:tavLst>
                                    </p:anim>
                                    <p:anim calcmode="lin" valueType="num">
                                      <p:cBhvr>
                                        <p:cTn id="29" dur="1000" fill="hold"/>
                                        <p:tgtEl>
                                          <p:spTgt spid="49"/>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fade">
                                      <p:cBhvr>
                                        <p:cTn id="32" dur="1000"/>
                                        <p:tgtEl>
                                          <p:spTgt spid="50"/>
                                        </p:tgtEl>
                                      </p:cBhvr>
                                    </p:animEffect>
                                    <p:anim calcmode="lin" valueType="num">
                                      <p:cBhvr>
                                        <p:cTn id="33" dur="1000" fill="hold"/>
                                        <p:tgtEl>
                                          <p:spTgt spid="50"/>
                                        </p:tgtEl>
                                        <p:attrNameLst>
                                          <p:attrName>ppt_x</p:attrName>
                                        </p:attrNameLst>
                                      </p:cBhvr>
                                      <p:tavLst>
                                        <p:tav tm="0">
                                          <p:val>
                                            <p:strVal val="#ppt_x"/>
                                          </p:val>
                                        </p:tav>
                                        <p:tav tm="100000">
                                          <p:val>
                                            <p:strVal val="#ppt_x"/>
                                          </p:val>
                                        </p:tav>
                                      </p:tavLst>
                                    </p:anim>
                                    <p:anim calcmode="lin" valueType="num">
                                      <p:cBhvr>
                                        <p:cTn id="34" dur="1000" fill="hold"/>
                                        <p:tgtEl>
                                          <p:spTgt spid="50"/>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grpId="0"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anim calcmode="lin" valueType="num">
                                      <p:cBhvr>
                                        <p:cTn id="39" dur="1000" fill="hold"/>
                                        <p:tgtEl>
                                          <p:spTgt spid="24"/>
                                        </p:tgtEl>
                                        <p:attrNameLst>
                                          <p:attrName>ppt_x</p:attrName>
                                        </p:attrNameLst>
                                      </p:cBhvr>
                                      <p:tavLst>
                                        <p:tav tm="0">
                                          <p:val>
                                            <p:strVal val="#ppt_x"/>
                                          </p:val>
                                        </p:tav>
                                        <p:tav tm="100000">
                                          <p:val>
                                            <p:strVal val="#ppt_x"/>
                                          </p:val>
                                        </p:tav>
                                      </p:tavLst>
                                    </p:anim>
                                    <p:anim calcmode="lin" valueType="num">
                                      <p:cBhvr>
                                        <p:cTn id="40" dur="1000" fill="hold"/>
                                        <p:tgtEl>
                                          <p:spTgt spid="24"/>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31" presetClass="entr" presetSubtype="0" fill="hold" nodeType="afterEffect">
                                  <p:stCondLst>
                                    <p:cond delay="0"/>
                                  </p:stCondLst>
                                  <p:childTnLst>
                                    <p:set>
                                      <p:cBhvr>
                                        <p:cTn id="43" dur="1" fill="hold">
                                          <p:stCondLst>
                                            <p:cond delay="0"/>
                                          </p:stCondLst>
                                        </p:cTn>
                                        <p:tgtEl>
                                          <p:spTgt spid="44"/>
                                        </p:tgtEl>
                                        <p:attrNameLst>
                                          <p:attrName>style.visibility</p:attrName>
                                        </p:attrNameLst>
                                      </p:cBhvr>
                                      <p:to>
                                        <p:strVal val="visible"/>
                                      </p:to>
                                    </p:set>
                                    <p:anim calcmode="lin" valueType="num">
                                      <p:cBhvr>
                                        <p:cTn id="44" dur="1000" fill="hold"/>
                                        <p:tgtEl>
                                          <p:spTgt spid="44"/>
                                        </p:tgtEl>
                                        <p:attrNameLst>
                                          <p:attrName>ppt_w</p:attrName>
                                        </p:attrNameLst>
                                      </p:cBhvr>
                                      <p:tavLst>
                                        <p:tav tm="0">
                                          <p:val>
                                            <p:fltVal val="0"/>
                                          </p:val>
                                        </p:tav>
                                        <p:tav tm="100000">
                                          <p:val>
                                            <p:strVal val="#ppt_w"/>
                                          </p:val>
                                        </p:tav>
                                      </p:tavLst>
                                    </p:anim>
                                    <p:anim calcmode="lin" valueType="num">
                                      <p:cBhvr>
                                        <p:cTn id="45" dur="1000" fill="hold"/>
                                        <p:tgtEl>
                                          <p:spTgt spid="44"/>
                                        </p:tgtEl>
                                        <p:attrNameLst>
                                          <p:attrName>ppt_h</p:attrName>
                                        </p:attrNameLst>
                                      </p:cBhvr>
                                      <p:tavLst>
                                        <p:tav tm="0">
                                          <p:val>
                                            <p:fltVal val="0"/>
                                          </p:val>
                                        </p:tav>
                                        <p:tav tm="100000">
                                          <p:val>
                                            <p:strVal val="#ppt_h"/>
                                          </p:val>
                                        </p:tav>
                                      </p:tavLst>
                                    </p:anim>
                                    <p:anim calcmode="lin" valueType="num">
                                      <p:cBhvr>
                                        <p:cTn id="46" dur="1000" fill="hold"/>
                                        <p:tgtEl>
                                          <p:spTgt spid="44"/>
                                        </p:tgtEl>
                                        <p:attrNameLst>
                                          <p:attrName>style.rotation</p:attrName>
                                        </p:attrNameLst>
                                      </p:cBhvr>
                                      <p:tavLst>
                                        <p:tav tm="0">
                                          <p:val>
                                            <p:fltVal val="90"/>
                                          </p:val>
                                        </p:tav>
                                        <p:tav tm="100000">
                                          <p:val>
                                            <p:fltVal val="0"/>
                                          </p:val>
                                        </p:tav>
                                      </p:tavLst>
                                    </p:anim>
                                    <p:animEffect transition="in" filter="fade">
                                      <p:cBhvr>
                                        <p:cTn id="47" dur="1000"/>
                                        <p:tgtEl>
                                          <p:spTgt spid="44"/>
                                        </p:tgtEl>
                                      </p:cBhvr>
                                    </p:animEffect>
                                  </p:childTnLst>
                                </p:cTn>
                              </p:par>
                            </p:childTnLst>
                          </p:cTn>
                        </p:par>
                        <p:par>
                          <p:cTn id="48" fill="hold">
                            <p:stCondLst>
                              <p:cond delay="4000"/>
                            </p:stCondLst>
                            <p:childTnLst>
                              <p:par>
                                <p:cTn id="49" presetID="42" presetClass="entr" presetSubtype="0"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1000"/>
                                        <p:tgtEl>
                                          <p:spTgt spid="25"/>
                                        </p:tgtEl>
                                      </p:cBhvr>
                                    </p:animEffect>
                                    <p:anim calcmode="lin" valueType="num">
                                      <p:cBhvr>
                                        <p:cTn id="52" dur="1000" fill="hold"/>
                                        <p:tgtEl>
                                          <p:spTgt spid="25"/>
                                        </p:tgtEl>
                                        <p:attrNameLst>
                                          <p:attrName>ppt_x</p:attrName>
                                        </p:attrNameLst>
                                      </p:cBhvr>
                                      <p:tavLst>
                                        <p:tav tm="0">
                                          <p:val>
                                            <p:strVal val="#ppt_x"/>
                                          </p:val>
                                        </p:tav>
                                        <p:tav tm="100000">
                                          <p:val>
                                            <p:strVal val="#ppt_x"/>
                                          </p:val>
                                        </p:tav>
                                      </p:tavLst>
                                    </p:anim>
                                    <p:anim calcmode="lin" valueType="num">
                                      <p:cBhvr>
                                        <p:cTn id="53" dur="1000" fill="hold"/>
                                        <p:tgtEl>
                                          <p:spTgt spid="25"/>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31" presetClass="entr" presetSubtype="0" fill="hold" nodeType="afterEffect">
                                  <p:stCondLst>
                                    <p:cond delay="0"/>
                                  </p:stCondLst>
                                  <p:childTnLst>
                                    <p:set>
                                      <p:cBhvr>
                                        <p:cTn id="56" dur="1" fill="hold">
                                          <p:stCondLst>
                                            <p:cond delay="0"/>
                                          </p:stCondLst>
                                        </p:cTn>
                                        <p:tgtEl>
                                          <p:spTgt spid="45"/>
                                        </p:tgtEl>
                                        <p:attrNameLst>
                                          <p:attrName>style.visibility</p:attrName>
                                        </p:attrNameLst>
                                      </p:cBhvr>
                                      <p:to>
                                        <p:strVal val="visible"/>
                                      </p:to>
                                    </p:set>
                                    <p:anim calcmode="lin" valueType="num">
                                      <p:cBhvr>
                                        <p:cTn id="57" dur="1000" fill="hold"/>
                                        <p:tgtEl>
                                          <p:spTgt spid="45"/>
                                        </p:tgtEl>
                                        <p:attrNameLst>
                                          <p:attrName>ppt_w</p:attrName>
                                        </p:attrNameLst>
                                      </p:cBhvr>
                                      <p:tavLst>
                                        <p:tav tm="0">
                                          <p:val>
                                            <p:fltVal val="0"/>
                                          </p:val>
                                        </p:tav>
                                        <p:tav tm="100000">
                                          <p:val>
                                            <p:strVal val="#ppt_w"/>
                                          </p:val>
                                        </p:tav>
                                      </p:tavLst>
                                    </p:anim>
                                    <p:anim calcmode="lin" valueType="num">
                                      <p:cBhvr>
                                        <p:cTn id="58" dur="1000" fill="hold"/>
                                        <p:tgtEl>
                                          <p:spTgt spid="45"/>
                                        </p:tgtEl>
                                        <p:attrNameLst>
                                          <p:attrName>ppt_h</p:attrName>
                                        </p:attrNameLst>
                                      </p:cBhvr>
                                      <p:tavLst>
                                        <p:tav tm="0">
                                          <p:val>
                                            <p:fltVal val="0"/>
                                          </p:val>
                                        </p:tav>
                                        <p:tav tm="100000">
                                          <p:val>
                                            <p:strVal val="#ppt_h"/>
                                          </p:val>
                                        </p:tav>
                                      </p:tavLst>
                                    </p:anim>
                                    <p:anim calcmode="lin" valueType="num">
                                      <p:cBhvr>
                                        <p:cTn id="59" dur="1000" fill="hold"/>
                                        <p:tgtEl>
                                          <p:spTgt spid="45"/>
                                        </p:tgtEl>
                                        <p:attrNameLst>
                                          <p:attrName>style.rotation</p:attrName>
                                        </p:attrNameLst>
                                      </p:cBhvr>
                                      <p:tavLst>
                                        <p:tav tm="0">
                                          <p:val>
                                            <p:fltVal val="90"/>
                                          </p:val>
                                        </p:tav>
                                        <p:tav tm="100000">
                                          <p:val>
                                            <p:fltVal val="0"/>
                                          </p:val>
                                        </p:tav>
                                      </p:tavLst>
                                    </p:anim>
                                    <p:animEffect transition="in" filter="fade">
                                      <p:cBhvr>
                                        <p:cTn id="60" dur="1000"/>
                                        <p:tgtEl>
                                          <p:spTgt spid="45"/>
                                        </p:tgtEl>
                                      </p:cBhvr>
                                    </p:animEffect>
                                  </p:childTnLst>
                                </p:cTn>
                              </p:par>
                            </p:childTnLst>
                          </p:cTn>
                        </p:par>
                        <p:par>
                          <p:cTn id="61" fill="hold">
                            <p:stCondLst>
                              <p:cond delay="6000"/>
                            </p:stCondLst>
                            <p:childTnLst>
                              <p:par>
                                <p:cTn id="62" presetID="42" presetClass="entr" presetSubtype="0"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1000"/>
                                        <p:tgtEl>
                                          <p:spTgt spid="26"/>
                                        </p:tgtEl>
                                      </p:cBhvr>
                                    </p:animEffect>
                                    <p:anim calcmode="lin" valueType="num">
                                      <p:cBhvr>
                                        <p:cTn id="65" dur="1000" fill="hold"/>
                                        <p:tgtEl>
                                          <p:spTgt spid="26"/>
                                        </p:tgtEl>
                                        <p:attrNameLst>
                                          <p:attrName>ppt_x</p:attrName>
                                        </p:attrNameLst>
                                      </p:cBhvr>
                                      <p:tavLst>
                                        <p:tav tm="0">
                                          <p:val>
                                            <p:strVal val="#ppt_x"/>
                                          </p:val>
                                        </p:tav>
                                        <p:tav tm="100000">
                                          <p:val>
                                            <p:strVal val="#ppt_x"/>
                                          </p:val>
                                        </p:tav>
                                      </p:tavLst>
                                    </p:anim>
                                    <p:anim calcmode="lin" valueType="num">
                                      <p:cBhvr>
                                        <p:cTn id="66" dur="1000" fill="hold"/>
                                        <p:tgtEl>
                                          <p:spTgt spid="26"/>
                                        </p:tgtEl>
                                        <p:attrNameLst>
                                          <p:attrName>ppt_y</p:attrName>
                                        </p:attrNameLst>
                                      </p:cBhvr>
                                      <p:tavLst>
                                        <p:tav tm="0">
                                          <p:val>
                                            <p:strVal val="#ppt_y+.1"/>
                                          </p:val>
                                        </p:tav>
                                        <p:tav tm="100000">
                                          <p:val>
                                            <p:strVal val="#ppt_y"/>
                                          </p:val>
                                        </p:tav>
                                      </p:tavLst>
                                    </p:anim>
                                  </p:childTnLst>
                                </p:cTn>
                              </p:par>
                            </p:childTnLst>
                          </p:cTn>
                        </p:par>
                        <p:par>
                          <p:cTn id="67" fill="hold">
                            <p:stCondLst>
                              <p:cond delay="7000"/>
                            </p:stCondLst>
                            <p:childTnLst>
                              <p:par>
                                <p:cTn id="68" presetID="31" presetClass="entr" presetSubtype="0" fill="hold" nodeType="afterEffect">
                                  <p:stCondLst>
                                    <p:cond delay="0"/>
                                  </p:stCondLst>
                                  <p:childTnLst>
                                    <p:set>
                                      <p:cBhvr>
                                        <p:cTn id="69" dur="1" fill="hold">
                                          <p:stCondLst>
                                            <p:cond delay="0"/>
                                          </p:stCondLst>
                                        </p:cTn>
                                        <p:tgtEl>
                                          <p:spTgt spid="46"/>
                                        </p:tgtEl>
                                        <p:attrNameLst>
                                          <p:attrName>style.visibility</p:attrName>
                                        </p:attrNameLst>
                                      </p:cBhvr>
                                      <p:to>
                                        <p:strVal val="visible"/>
                                      </p:to>
                                    </p:set>
                                    <p:anim calcmode="lin" valueType="num">
                                      <p:cBhvr>
                                        <p:cTn id="70" dur="1000" fill="hold"/>
                                        <p:tgtEl>
                                          <p:spTgt spid="46"/>
                                        </p:tgtEl>
                                        <p:attrNameLst>
                                          <p:attrName>ppt_w</p:attrName>
                                        </p:attrNameLst>
                                      </p:cBhvr>
                                      <p:tavLst>
                                        <p:tav tm="0">
                                          <p:val>
                                            <p:fltVal val="0"/>
                                          </p:val>
                                        </p:tav>
                                        <p:tav tm="100000">
                                          <p:val>
                                            <p:strVal val="#ppt_w"/>
                                          </p:val>
                                        </p:tav>
                                      </p:tavLst>
                                    </p:anim>
                                    <p:anim calcmode="lin" valueType="num">
                                      <p:cBhvr>
                                        <p:cTn id="71" dur="1000" fill="hold"/>
                                        <p:tgtEl>
                                          <p:spTgt spid="46"/>
                                        </p:tgtEl>
                                        <p:attrNameLst>
                                          <p:attrName>ppt_h</p:attrName>
                                        </p:attrNameLst>
                                      </p:cBhvr>
                                      <p:tavLst>
                                        <p:tav tm="0">
                                          <p:val>
                                            <p:fltVal val="0"/>
                                          </p:val>
                                        </p:tav>
                                        <p:tav tm="100000">
                                          <p:val>
                                            <p:strVal val="#ppt_h"/>
                                          </p:val>
                                        </p:tav>
                                      </p:tavLst>
                                    </p:anim>
                                    <p:anim calcmode="lin" valueType="num">
                                      <p:cBhvr>
                                        <p:cTn id="72" dur="1000" fill="hold"/>
                                        <p:tgtEl>
                                          <p:spTgt spid="46"/>
                                        </p:tgtEl>
                                        <p:attrNameLst>
                                          <p:attrName>style.rotation</p:attrName>
                                        </p:attrNameLst>
                                      </p:cBhvr>
                                      <p:tavLst>
                                        <p:tav tm="0">
                                          <p:val>
                                            <p:fltVal val="90"/>
                                          </p:val>
                                        </p:tav>
                                        <p:tav tm="100000">
                                          <p:val>
                                            <p:fltVal val="0"/>
                                          </p:val>
                                        </p:tav>
                                      </p:tavLst>
                                    </p:anim>
                                    <p:animEffect transition="in" filter="fade">
                                      <p:cBhvr>
                                        <p:cTn id="73" dur="1000"/>
                                        <p:tgtEl>
                                          <p:spTgt spid="46"/>
                                        </p:tgtEl>
                                      </p:cBhvr>
                                    </p:animEffect>
                                  </p:childTnLst>
                                </p:cTn>
                              </p:par>
                            </p:childTnLst>
                          </p:cTn>
                        </p:par>
                        <p:par>
                          <p:cTn id="74" fill="hold">
                            <p:stCondLst>
                              <p:cond delay="8000"/>
                            </p:stCondLst>
                            <p:childTnLst>
                              <p:par>
                                <p:cTn id="75" presetID="42" presetClass="entr" presetSubtype="0" fill="hold" grpId="0" nodeType="after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anim calcmode="lin" valueType="num">
                                      <p:cBhvr>
                                        <p:cTn id="78" dur="1000" fill="hold"/>
                                        <p:tgtEl>
                                          <p:spTgt spid="28"/>
                                        </p:tgtEl>
                                        <p:attrNameLst>
                                          <p:attrName>ppt_x</p:attrName>
                                        </p:attrNameLst>
                                      </p:cBhvr>
                                      <p:tavLst>
                                        <p:tav tm="0">
                                          <p:val>
                                            <p:strVal val="#ppt_x"/>
                                          </p:val>
                                        </p:tav>
                                        <p:tav tm="100000">
                                          <p:val>
                                            <p:strVal val="#ppt_x"/>
                                          </p:val>
                                        </p:tav>
                                      </p:tavLst>
                                    </p:anim>
                                    <p:anim calcmode="lin" valueType="num">
                                      <p:cBhvr>
                                        <p:cTn id="79" dur="1000" fill="hold"/>
                                        <p:tgtEl>
                                          <p:spTgt spid="28"/>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31" presetClass="entr" presetSubtype="0" fill="hold" nodeType="afterEffect">
                                  <p:stCondLst>
                                    <p:cond delay="0"/>
                                  </p:stCondLst>
                                  <p:childTnLst>
                                    <p:set>
                                      <p:cBhvr>
                                        <p:cTn id="82" dur="1" fill="hold">
                                          <p:stCondLst>
                                            <p:cond delay="0"/>
                                          </p:stCondLst>
                                        </p:cTn>
                                        <p:tgtEl>
                                          <p:spTgt spid="47"/>
                                        </p:tgtEl>
                                        <p:attrNameLst>
                                          <p:attrName>style.visibility</p:attrName>
                                        </p:attrNameLst>
                                      </p:cBhvr>
                                      <p:to>
                                        <p:strVal val="visible"/>
                                      </p:to>
                                    </p:set>
                                    <p:anim calcmode="lin" valueType="num">
                                      <p:cBhvr>
                                        <p:cTn id="83" dur="1000" fill="hold"/>
                                        <p:tgtEl>
                                          <p:spTgt spid="47"/>
                                        </p:tgtEl>
                                        <p:attrNameLst>
                                          <p:attrName>ppt_w</p:attrName>
                                        </p:attrNameLst>
                                      </p:cBhvr>
                                      <p:tavLst>
                                        <p:tav tm="0">
                                          <p:val>
                                            <p:fltVal val="0"/>
                                          </p:val>
                                        </p:tav>
                                        <p:tav tm="100000">
                                          <p:val>
                                            <p:strVal val="#ppt_w"/>
                                          </p:val>
                                        </p:tav>
                                      </p:tavLst>
                                    </p:anim>
                                    <p:anim calcmode="lin" valueType="num">
                                      <p:cBhvr>
                                        <p:cTn id="84" dur="1000" fill="hold"/>
                                        <p:tgtEl>
                                          <p:spTgt spid="47"/>
                                        </p:tgtEl>
                                        <p:attrNameLst>
                                          <p:attrName>ppt_h</p:attrName>
                                        </p:attrNameLst>
                                      </p:cBhvr>
                                      <p:tavLst>
                                        <p:tav tm="0">
                                          <p:val>
                                            <p:fltVal val="0"/>
                                          </p:val>
                                        </p:tav>
                                        <p:tav tm="100000">
                                          <p:val>
                                            <p:strVal val="#ppt_h"/>
                                          </p:val>
                                        </p:tav>
                                      </p:tavLst>
                                    </p:anim>
                                    <p:anim calcmode="lin" valueType="num">
                                      <p:cBhvr>
                                        <p:cTn id="85" dur="1000" fill="hold"/>
                                        <p:tgtEl>
                                          <p:spTgt spid="47"/>
                                        </p:tgtEl>
                                        <p:attrNameLst>
                                          <p:attrName>style.rotation</p:attrName>
                                        </p:attrNameLst>
                                      </p:cBhvr>
                                      <p:tavLst>
                                        <p:tav tm="0">
                                          <p:val>
                                            <p:fltVal val="90"/>
                                          </p:val>
                                        </p:tav>
                                        <p:tav tm="100000">
                                          <p:val>
                                            <p:fltVal val="0"/>
                                          </p:val>
                                        </p:tav>
                                      </p:tavLst>
                                    </p:anim>
                                    <p:animEffect transition="in" filter="fade">
                                      <p:cBhvr>
                                        <p:cTn id="86" dur="1000"/>
                                        <p:tgtEl>
                                          <p:spTgt spid="47"/>
                                        </p:tgtEl>
                                      </p:cBhvr>
                                    </p:animEffect>
                                  </p:childTnLst>
                                </p:cTn>
                              </p:par>
                            </p:childTnLst>
                          </p:cTn>
                        </p:par>
                        <p:par>
                          <p:cTn id="87" fill="hold">
                            <p:stCondLst>
                              <p:cond delay="10000"/>
                            </p:stCondLst>
                            <p:childTnLst>
                              <p:par>
                                <p:cTn id="88" presetID="42" presetClass="entr" presetSubtype="0" fill="hold" grpId="0" nodeType="after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fade">
                                      <p:cBhvr>
                                        <p:cTn id="90" dur="1000"/>
                                        <p:tgtEl>
                                          <p:spTgt spid="27"/>
                                        </p:tgtEl>
                                      </p:cBhvr>
                                    </p:animEffect>
                                    <p:anim calcmode="lin" valueType="num">
                                      <p:cBhvr>
                                        <p:cTn id="91" dur="1000" fill="hold"/>
                                        <p:tgtEl>
                                          <p:spTgt spid="27"/>
                                        </p:tgtEl>
                                        <p:attrNameLst>
                                          <p:attrName>ppt_x</p:attrName>
                                        </p:attrNameLst>
                                      </p:cBhvr>
                                      <p:tavLst>
                                        <p:tav tm="0">
                                          <p:val>
                                            <p:strVal val="#ppt_x"/>
                                          </p:val>
                                        </p:tav>
                                        <p:tav tm="100000">
                                          <p:val>
                                            <p:strVal val="#ppt_x"/>
                                          </p:val>
                                        </p:tav>
                                      </p:tavLst>
                                    </p:anim>
                                    <p:anim calcmode="lin" valueType="num">
                                      <p:cBhvr>
                                        <p:cTn id="92" dur="1000" fill="hold"/>
                                        <p:tgtEl>
                                          <p:spTgt spid="27"/>
                                        </p:tgtEl>
                                        <p:attrNameLst>
                                          <p:attrName>ppt_y</p:attrName>
                                        </p:attrNameLst>
                                      </p:cBhvr>
                                      <p:tavLst>
                                        <p:tav tm="0">
                                          <p:val>
                                            <p:strVal val="#ppt_y+.1"/>
                                          </p:val>
                                        </p:tav>
                                        <p:tav tm="100000">
                                          <p:val>
                                            <p:strVal val="#ppt_y"/>
                                          </p:val>
                                        </p:tav>
                                      </p:tavLst>
                                    </p:anim>
                                  </p:childTnLst>
                                </p:cTn>
                              </p:par>
                            </p:childTnLst>
                          </p:cTn>
                        </p:par>
                        <p:par>
                          <p:cTn id="93" fill="hold">
                            <p:stCondLst>
                              <p:cond delay="11000"/>
                            </p:stCondLst>
                            <p:childTnLst>
                              <p:par>
                                <p:cTn id="94" presetID="31" presetClass="entr" presetSubtype="0" fill="hold" nodeType="afterEffect">
                                  <p:stCondLst>
                                    <p:cond delay="0"/>
                                  </p:stCondLst>
                                  <p:childTnLst>
                                    <p:set>
                                      <p:cBhvr>
                                        <p:cTn id="95" dur="1" fill="hold">
                                          <p:stCondLst>
                                            <p:cond delay="0"/>
                                          </p:stCondLst>
                                        </p:cTn>
                                        <p:tgtEl>
                                          <p:spTgt spid="48"/>
                                        </p:tgtEl>
                                        <p:attrNameLst>
                                          <p:attrName>style.visibility</p:attrName>
                                        </p:attrNameLst>
                                      </p:cBhvr>
                                      <p:to>
                                        <p:strVal val="visible"/>
                                      </p:to>
                                    </p:set>
                                    <p:anim calcmode="lin" valueType="num">
                                      <p:cBhvr>
                                        <p:cTn id="96" dur="1000" fill="hold"/>
                                        <p:tgtEl>
                                          <p:spTgt spid="48"/>
                                        </p:tgtEl>
                                        <p:attrNameLst>
                                          <p:attrName>ppt_w</p:attrName>
                                        </p:attrNameLst>
                                      </p:cBhvr>
                                      <p:tavLst>
                                        <p:tav tm="0">
                                          <p:val>
                                            <p:fltVal val="0"/>
                                          </p:val>
                                        </p:tav>
                                        <p:tav tm="100000">
                                          <p:val>
                                            <p:strVal val="#ppt_w"/>
                                          </p:val>
                                        </p:tav>
                                      </p:tavLst>
                                    </p:anim>
                                    <p:anim calcmode="lin" valueType="num">
                                      <p:cBhvr>
                                        <p:cTn id="97" dur="1000" fill="hold"/>
                                        <p:tgtEl>
                                          <p:spTgt spid="48"/>
                                        </p:tgtEl>
                                        <p:attrNameLst>
                                          <p:attrName>ppt_h</p:attrName>
                                        </p:attrNameLst>
                                      </p:cBhvr>
                                      <p:tavLst>
                                        <p:tav tm="0">
                                          <p:val>
                                            <p:fltVal val="0"/>
                                          </p:val>
                                        </p:tav>
                                        <p:tav tm="100000">
                                          <p:val>
                                            <p:strVal val="#ppt_h"/>
                                          </p:val>
                                        </p:tav>
                                      </p:tavLst>
                                    </p:anim>
                                    <p:anim calcmode="lin" valueType="num">
                                      <p:cBhvr>
                                        <p:cTn id="98" dur="1000" fill="hold"/>
                                        <p:tgtEl>
                                          <p:spTgt spid="48"/>
                                        </p:tgtEl>
                                        <p:attrNameLst>
                                          <p:attrName>style.rotation</p:attrName>
                                        </p:attrNameLst>
                                      </p:cBhvr>
                                      <p:tavLst>
                                        <p:tav tm="0">
                                          <p:val>
                                            <p:fltVal val="90"/>
                                          </p:val>
                                        </p:tav>
                                        <p:tav tm="100000">
                                          <p:val>
                                            <p:fltVal val="0"/>
                                          </p:val>
                                        </p:tav>
                                      </p:tavLst>
                                    </p:anim>
                                    <p:animEffect transition="in" filter="fade">
                                      <p:cBhvr>
                                        <p:cTn id="99" dur="1000"/>
                                        <p:tgtEl>
                                          <p:spTgt spid="48"/>
                                        </p:tgtEl>
                                      </p:cBhvr>
                                    </p:animEffect>
                                  </p:childTnLst>
                                </p:cTn>
                              </p:par>
                            </p:childTnLst>
                          </p:cTn>
                        </p:par>
                        <p:par>
                          <p:cTn id="100" fill="hold">
                            <p:stCondLst>
                              <p:cond delay="12000"/>
                            </p:stCondLst>
                            <p:childTnLst>
                              <p:par>
                                <p:cTn id="101" presetID="42" presetClass="entr" presetSubtype="0" fill="hold" grpId="0" nodeType="afterEffect">
                                  <p:stCondLst>
                                    <p:cond delay="0"/>
                                  </p:stCondLst>
                                  <p:childTnLst>
                                    <p:set>
                                      <p:cBhvr>
                                        <p:cTn id="102" dur="1" fill="hold">
                                          <p:stCondLst>
                                            <p:cond delay="0"/>
                                          </p:stCondLst>
                                        </p:cTn>
                                        <p:tgtEl>
                                          <p:spTgt spid="23"/>
                                        </p:tgtEl>
                                        <p:attrNameLst>
                                          <p:attrName>style.visibility</p:attrName>
                                        </p:attrNameLst>
                                      </p:cBhvr>
                                      <p:to>
                                        <p:strVal val="visible"/>
                                      </p:to>
                                    </p:set>
                                    <p:animEffect transition="in" filter="fade">
                                      <p:cBhvr>
                                        <p:cTn id="103" dur="1000"/>
                                        <p:tgtEl>
                                          <p:spTgt spid="23"/>
                                        </p:tgtEl>
                                      </p:cBhvr>
                                    </p:animEffect>
                                    <p:anim calcmode="lin" valueType="num">
                                      <p:cBhvr>
                                        <p:cTn id="104" dur="1000" fill="hold"/>
                                        <p:tgtEl>
                                          <p:spTgt spid="23"/>
                                        </p:tgtEl>
                                        <p:attrNameLst>
                                          <p:attrName>ppt_x</p:attrName>
                                        </p:attrNameLst>
                                      </p:cBhvr>
                                      <p:tavLst>
                                        <p:tav tm="0">
                                          <p:val>
                                            <p:strVal val="#ppt_x"/>
                                          </p:val>
                                        </p:tav>
                                        <p:tav tm="100000">
                                          <p:val>
                                            <p:strVal val="#ppt_x"/>
                                          </p:val>
                                        </p:tav>
                                      </p:tavLst>
                                    </p:anim>
                                    <p:anim calcmode="lin" valueType="num">
                                      <p:cBhvr>
                                        <p:cTn id="10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p:bldP spid="24" grpId="0"/>
      <p:bldP spid="25" grpId="0"/>
      <p:bldP spid="26" grpId="0"/>
      <p:bldP spid="27" grpId="0"/>
      <p:bldP spid="28" grpId="0"/>
      <p:bldP spid="22" grpId="0" animBg="1"/>
      <p:bldP spid="42" grpId="0" animBg="1"/>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1424</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2018-11-08T16:52:48Z</dcterms:modified>
</cp:coreProperties>
</file>