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885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BF315AD7-5506-4A88-880D-16051D16D8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2018-11-08T16:51:07Z</dcterms:modified>
</cp:coreProperties>
</file>