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846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411747DD-11AE-43A0-8EE1-E4F69A94D3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2018-11-08T16:45:44Z</dcterms:modified>
</cp:coreProperties>
</file>