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6106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33F6ECEC-1D16-4075-BE87-3FC8287955CF}"/>
              </a:ext>
            </a:extLst>
          </p:cNvPr>
          <p:cNvGrpSpPr/>
          <p:nvPr/>
        </p:nvGrpSpPr>
        <p:grpSpPr>
          <a:xfrm>
            <a:off x="5673536" y="2175704"/>
            <a:ext cx="1405521" cy="1451220"/>
            <a:chOff x="5673536" y="2175704"/>
            <a:chExt cx="1405521" cy="1451220"/>
          </a:xfrm>
        </p:grpSpPr>
        <p:sp>
          <p:nvSpPr>
            <p:cNvPr id="24" name="Freeform: Shape 23">
              <a:extLst>
                <a:ext uri="{FF2B5EF4-FFF2-40B4-BE49-F238E27FC236}">
                  <a16:creationId xmlns:a16="http://schemas.microsoft.com/office/drawing/2014/main" id="{470EBAD3-0896-4AEB-AE40-EB6CB5C46517}"/>
                </a:ext>
              </a:extLst>
            </p:cNvPr>
            <p:cNvSpPr>
              <a:spLocks noChangeAspect="1"/>
            </p:cNvSpPr>
            <p:nvPr/>
          </p:nvSpPr>
          <p:spPr>
            <a:xfrm rot="3600000">
              <a:off x="5650687" y="2198553"/>
              <a:ext cx="1451220" cy="1405521"/>
            </a:xfrm>
            <a:custGeom>
              <a:avLst/>
              <a:gdLst>
                <a:gd name="connsiteX0" fmla="*/ 0 w 1302040"/>
                <a:gd name="connsiteY0" fmla="*/ 752598 h 1261038"/>
                <a:gd name="connsiteX1" fmla="*/ 19513 w 1302040"/>
                <a:gd name="connsiteY1" fmla="*/ 720478 h 1261038"/>
                <a:gd name="connsiteX2" fmla="*/ 1174706 w 1302040"/>
                <a:gd name="connsiteY2" fmla="*/ 8032 h 1261038"/>
                <a:gd name="connsiteX3" fmla="*/ 1302040 w 1302040"/>
                <a:gd name="connsiteY3" fmla="*/ 0 h 1261038"/>
                <a:gd name="connsiteX4" fmla="*/ 1302040 w 1302040"/>
                <a:gd name="connsiteY4" fmla="*/ 926899 h 1261038"/>
                <a:gd name="connsiteX5" fmla="*/ 1209032 w 1302040"/>
                <a:gd name="connsiteY5" fmla="*/ 942505 h 1261038"/>
                <a:gd name="connsiteX6" fmla="*/ 820372 w 1302040"/>
                <a:gd name="connsiteY6" fmla="*/ 1240734 h 1261038"/>
                <a:gd name="connsiteX7" fmla="*/ 811229 w 1302040"/>
                <a:gd name="connsiteY7" fmla="*/ 1261038 h 1261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61038">
                  <a:moveTo>
                    <a:pt x="0" y="752598"/>
                  </a:moveTo>
                  <a:lnTo>
                    <a:pt x="19513" y="720478"/>
                  </a:lnTo>
                  <a:cubicBezTo>
                    <a:pt x="278324" y="337388"/>
                    <a:pt x="694180" y="69115"/>
                    <a:pt x="1174706" y="8032"/>
                  </a:cubicBezTo>
                  <a:lnTo>
                    <a:pt x="1302040" y="0"/>
                  </a:lnTo>
                  <a:lnTo>
                    <a:pt x="1302040" y="926899"/>
                  </a:lnTo>
                  <a:lnTo>
                    <a:pt x="1209032" y="942505"/>
                  </a:lnTo>
                  <a:cubicBezTo>
                    <a:pt x="1050804" y="984902"/>
                    <a:pt x="908748" y="1087662"/>
                    <a:pt x="820372" y="1240734"/>
                  </a:cubicBezTo>
                  <a:lnTo>
                    <a:pt x="811229" y="126103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A45283D7-11EC-4479-AB1E-099C6731FCBF}"/>
                </a:ext>
              </a:extLst>
            </p:cNvPr>
            <p:cNvGrpSpPr/>
            <p:nvPr/>
          </p:nvGrpSpPr>
          <p:grpSpPr>
            <a:xfrm>
              <a:off x="6241688" y="2598689"/>
              <a:ext cx="594361" cy="594360"/>
              <a:chOff x="6241688" y="2598689"/>
              <a:chExt cx="594361" cy="594360"/>
            </a:xfrm>
          </p:grpSpPr>
          <p:sp>
            <p:nvSpPr>
              <p:cNvPr id="35" name="Oval 34">
                <a:extLst>
                  <a:ext uri="{FF2B5EF4-FFF2-40B4-BE49-F238E27FC236}">
                    <a16:creationId xmlns:a16="http://schemas.microsoft.com/office/drawing/2014/main" id="{D2A45C77-6444-4670-8431-E54BB111FB9E}"/>
                  </a:ext>
                </a:extLst>
              </p:cNvPr>
              <p:cNvSpPr>
                <a:spLocks noChangeAspect="1"/>
              </p:cNvSpPr>
              <p:nvPr/>
            </p:nvSpPr>
            <p:spPr>
              <a:xfrm>
                <a:off x="6241688" y="2598689"/>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36" name="TextBox 35">
                <a:extLst>
                  <a:ext uri="{FF2B5EF4-FFF2-40B4-BE49-F238E27FC236}">
                    <a16:creationId xmlns:a16="http://schemas.microsoft.com/office/drawing/2014/main" id="{D7825198-6D94-453B-92BD-B17DF2E4900B}"/>
                  </a:ext>
                </a:extLst>
              </p:cNvPr>
              <p:cNvSpPr txBox="1">
                <a:spLocks/>
              </p:cNvSpPr>
              <p:nvPr/>
            </p:nvSpPr>
            <p:spPr>
              <a:xfrm>
                <a:off x="6281667" y="260876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79" name="Group 78">
            <a:extLst>
              <a:ext uri="{FF2B5EF4-FFF2-40B4-BE49-F238E27FC236}">
                <a16:creationId xmlns:a16="http://schemas.microsoft.com/office/drawing/2014/main" id="{F95EECAC-0990-4D39-8BF1-22DDEB225405}"/>
              </a:ext>
            </a:extLst>
          </p:cNvPr>
          <p:cNvGrpSpPr/>
          <p:nvPr/>
        </p:nvGrpSpPr>
        <p:grpSpPr>
          <a:xfrm>
            <a:off x="6440433" y="3187445"/>
            <a:ext cx="1390258" cy="1451220"/>
            <a:chOff x="6440433" y="3187445"/>
            <a:chExt cx="1390258" cy="1451220"/>
          </a:xfrm>
        </p:grpSpPr>
        <p:sp>
          <p:nvSpPr>
            <p:cNvPr id="26" name="Freeform: Shape 25">
              <a:extLst>
                <a:ext uri="{FF2B5EF4-FFF2-40B4-BE49-F238E27FC236}">
                  <a16:creationId xmlns:a16="http://schemas.microsoft.com/office/drawing/2014/main" id="{1BC7AF07-94DA-443E-A287-DA4B28932CD8}"/>
                </a:ext>
              </a:extLst>
            </p:cNvPr>
            <p:cNvSpPr>
              <a:spLocks noChangeAspect="1"/>
            </p:cNvSpPr>
            <p:nvPr/>
          </p:nvSpPr>
          <p:spPr>
            <a:xfrm rot="7200000">
              <a:off x="6409952" y="3217926"/>
              <a:ext cx="1451220" cy="1390258"/>
            </a:xfrm>
            <a:custGeom>
              <a:avLst/>
              <a:gdLst>
                <a:gd name="connsiteX0" fmla="*/ 0 w 1302040"/>
                <a:gd name="connsiteY0" fmla="*/ 752598 h 1247344"/>
                <a:gd name="connsiteX1" fmla="*/ 19513 w 1302040"/>
                <a:gd name="connsiteY1" fmla="*/ 720478 h 1247344"/>
                <a:gd name="connsiteX2" fmla="*/ 1174706 w 1302040"/>
                <a:gd name="connsiteY2" fmla="*/ 8032 h 1247344"/>
                <a:gd name="connsiteX3" fmla="*/ 1302040 w 1302040"/>
                <a:gd name="connsiteY3" fmla="*/ 0 h 1247344"/>
                <a:gd name="connsiteX4" fmla="*/ 1302040 w 1302040"/>
                <a:gd name="connsiteY4" fmla="*/ 870343 h 1247344"/>
                <a:gd name="connsiteX5" fmla="*/ 1293845 w 1302040"/>
                <a:gd name="connsiteY5" fmla="*/ 870558 h 1247344"/>
                <a:gd name="connsiteX6" fmla="*/ 1052926 w 1302040"/>
                <a:gd name="connsiteY6" fmla="*/ 951571 h 1247344"/>
                <a:gd name="connsiteX7" fmla="*/ 797656 w 1302040"/>
                <a:gd name="connsiteY7" fmla="*/ 1225178 h 1247344"/>
                <a:gd name="connsiteX8" fmla="*/ 789379 w 1302040"/>
                <a:gd name="connsiteY8" fmla="*/ 1247344 h 124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47344">
                  <a:moveTo>
                    <a:pt x="0" y="752598"/>
                  </a:moveTo>
                  <a:lnTo>
                    <a:pt x="19513" y="720478"/>
                  </a:lnTo>
                  <a:cubicBezTo>
                    <a:pt x="278324" y="337388"/>
                    <a:pt x="694180" y="69115"/>
                    <a:pt x="1174706" y="8032"/>
                  </a:cubicBezTo>
                  <a:lnTo>
                    <a:pt x="1302040" y="0"/>
                  </a:lnTo>
                  <a:lnTo>
                    <a:pt x="1302040" y="870343"/>
                  </a:lnTo>
                  <a:lnTo>
                    <a:pt x="1293845" y="870558"/>
                  </a:lnTo>
                  <a:cubicBezTo>
                    <a:pt x="1211332" y="880797"/>
                    <a:pt x="1129463" y="907382"/>
                    <a:pt x="1052926" y="951571"/>
                  </a:cubicBezTo>
                  <a:cubicBezTo>
                    <a:pt x="938122" y="1017853"/>
                    <a:pt x="851618" y="1114330"/>
                    <a:pt x="797656" y="1225178"/>
                  </a:cubicBezTo>
                  <a:lnTo>
                    <a:pt x="789379" y="1247344"/>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3" name="Group 72">
              <a:extLst>
                <a:ext uri="{FF2B5EF4-FFF2-40B4-BE49-F238E27FC236}">
                  <a16:creationId xmlns:a16="http://schemas.microsoft.com/office/drawing/2014/main" id="{419EFAF9-ED0B-4037-8AE7-151999D4DFD4}"/>
                </a:ext>
              </a:extLst>
            </p:cNvPr>
            <p:cNvGrpSpPr/>
            <p:nvPr/>
          </p:nvGrpSpPr>
          <p:grpSpPr>
            <a:xfrm>
              <a:off x="6904833" y="3752317"/>
              <a:ext cx="594361" cy="594360"/>
              <a:chOff x="6904833" y="3752317"/>
              <a:chExt cx="594361" cy="594360"/>
            </a:xfrm>
          </p:grpSpPr>
          <p:sp>
            <p:nvSpPr>
              <p:cNvPr id="39" name="Oval 38">
                <a:extLst>
                  <a:ext uri="{FF2B5EF4-FFF2-40B4-BE49-F238E27FC236}">
                    <a16:creationId xmlns:a16="http://schemas.microsoft.com/office/drawing/2014/main" id="{95BFF68E-0E91-4D3C-850A-EDB9FEFA598A}"/>
                  </a:ext>
                </a:extLst>
              </p:cNvPr>
              <p:cNvSpPr>
                <a:spLocks noChangeAspect="1"/>
              </p:cNvSpPr>
              <p:nvPr/>
            </p:nvSpPr>
            <p:spPr>
              <a:xfrm>
                <a:off x="6904833" y="3752317"/>
                <a:ext cx="594361"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0" name="TextBox 39">
                <a:extLst>
                  <a:ext uri="{FF2B5EF4-FFF2-40B4-BE49-F238E27FC236}">
                    <a16:creationId xmlns:a16="http://schemas.microsoft.com/office/drawing/2014/main" id="{5C4DF9E5-BC7B-4218-A5E7-52B49A09281F}"/>
                  </a:ext>
                </a:extLst>
              </p:cNvPr>
              <p:cNvSpPr txBox="1"/>
              <p:nvPr/>
            </p:nvSpPr>
            <p:spPr>
              <a:xfrm>
                <a:off x="6924874" y="3774186"/>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0" name="Group 79">
            <a:extLst>
              <a:ext uri="{FF2B5EF4-FFF2-40B4-BE49-F238E27FC236}">
                <a16:creationId xmlns:a16="http://schemas.microsoft.com/office/drawing/2014/main" id="{A9C749DA-413D-424D-BC74-5D46A3539165}"/>
              </a:ext>
            </a:extLst>
          </p:cNvPr>
          <p:cNvGrpSpPr/>
          <p:nvPr/>
        </p:nvGrpSpPr>
        <p:grpSpPr>
          <a:xfrm>
            <a:off x="5889655" y="4407698"/>
            <a:ext cx="1451220" cy="1345388"/>
            <a:chOff x="5889655" y="4407698"/>
            <a:chExt cx="1451220" cy="1345388"/>
          </a:xfrm>
        </p:grpSpPr>
        <p:sp>
          <p:nvSpPr>
            <p:cNvPr id="28" name="Freeform: Shape 27">
              <a:extLst>
                <a:ext uri="{FF2B5EF4-FFF2-40B4-BE49-F238E27FC236}">
                  <a16:creationId xmlns:a16="http://schemas.microsoft.com/office/drawing/2014/main" id="{63AF171A-9161-4F26-8D02-8339B8D153AE}"/>
                </a:ext>
              </a:extLst>
            </p:cNvPr>
            <p:cNvSpPr>
              <a:spLocks noChangeAspect="1"/>
            </p:cNvSpPr>
            <p:nvPr/>
          </p:nvSpPr>
          <p:spPr>
            <a:xfrm rot="10800000">
              <a:off x="5889655" y="4407698"/>
              <a:ext cx="1451220" cy="1345388"/>
            </a:xfrm>
            <a:custGeom>
              <a:avLst/>
              <a:gdLst>
                <a:gd name="connsiteX0" fmla="*/ 725148 w 1302040"/>
                <a:gd name="connsiteY0" fmla="*/ 1207087 h 1207087"/>
                <a:gd name="connsiteX1" fmla="*/ 0 w 1302040"/>
                <a:gd name="connsiteY1" fmla="*/ 752598 h 1207087"/>
                <a:gd name="connsiteX2" fmla="*/ 19513 w 1302040"/>
                <a:gd name="connsiteY2" fmla="*/ 720478 h 1207087"/>
                <a:gd name="connsiteX3" fmla="*/ 1174706 w 1302040"/>
                <a:gd name="connsiteY3" fmla="*/ 8032 h 1207087"/>
                <a:gd name="connsiteX4" fmla="*/ 1302040 w 1302040"/>
                <a:gd name="connsiteY4" fmla="*/ 0 h 1207087"/>
                <a:gd name="connsiteX5" fmla="*/ 1302040 w 1302040"/>
                <a:gd name="connsiteY5" fmla="*/ 827413 h 1207087"/>
                <a:gd name="connsiteX6" fmla="*/ 1180211 w 1302040"/>
                <a:gd name="connsiteY6" fmla="*/ 839694 h 1207087"/>
                <a:gd name="connsiteX7" fmla="*/ 778444 w 1302040"/>
                <a:gd name="connsiteY7" fmla="*/ 1108895 h 1207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07087">
                  <a:moveTo>
                    <a:pt x="725148" y="1207087"/>
                  </a:moveTo>
                  <a:lnTo>
                    <a:pt x="0" y="752598"/>
                  </a:lnTo>
                  <a:lnTo>
                    <a:pt x="19513" y="720478"/>
                  </a:lnTo>
                  <a:cubicBezTo>
                    <a:pt x="278324" y="337388"/>
                    <a:pt x="694180" y="69115"/>
                    <a:pt x="1174706" y="8032"/>
                  </a:cubicBezTo>
                  <a:lnTo>
                    <a:pt x="1302040" y="0"/>
                  </a:lnTo>
                  <a:lnTo>
                    <a:pt x="1302040" y="827413"/>
                  </a:lnTo>
                  <a:lnTo>
                    <a:pt x="1180211" y="839694"/>
                  </a:lnTo>
                  <a:cubicBezTo>
                    <a:pt x="1013540" y="873800"/>
                    <a:pt x="870467" y="972686"/>
                    <a:pt x="778444" y="1108895"/>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oup 73">
              <a:extLst>
                <a:ext uri="{FF2B5EF4-FFF2-40B4-BE49-F238E27FC236}">
                  <a16:creationId xmlns:a16="http://schemas.microsoft.com/office/drawing/2014/main" id="{4CFFE9CA-F5CD-4A60-8C03-DDE94594FF41}"/>
                </a:ext>
              </a:extLst>
            </p:cNvPr>
            <p:cNvGrpSpPr/>
            <p:nvPr/>
          </p:nvGrpSpPr>
          <p:grpSpPr>
            <a:xfrm>
              <a:off x="6216253" y="4882870"/>
              <a:ext cx="594360" cy="594360"/>
              <a:chOff x="6216253" y="4882870"/>
              <a:chExt cx="594360" cy="594360"/>
            </a:xfrm>
          </p:grpSpPr>
          <p:sp>
            <p:nvSpPr>
              <p:cNvPr id="42" name="Oval 41">
                <a:extLst>
                  <a:ext uri="{FF2B5EF4-FFF2-40B4-BE49-F238E27FC236}">
                    <a16:creationId xmlns:a16="http://schemas.microsoft.com/office/drawing/2014/main" id="{65F0E880-A3E3-4131-8825-2D15C9E1A02E}"/>
                  </a:ext>
                </a:extLst>
              </p:cNvPr>
              <p:cNvSpPr>
                <a:spLocks noChangeAspect="1"/>
              </p:cNvSpPr>
              <p:nvPr/>
            </p:nvSpPr>
            <p:spPr>
              <a:xfrm>
                <a:off x="6216253" y="4882870"/>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3" name="TextBox 42">
                <a:extLst>
                  <a:ext uri="{FF2B5EF4-FFF2-40B4-BE49-F238E27FC236}">
                    <a16:creationId xmlns:a16="http://schemas.microsoft.com/office/drawing/2014/main" id="{9A0C3E38-0576-49A5-9613-AB62197F05BB}"/>
                  </a:ext>
                </a:extLst>
              </p:cNvPr>
              <p:cNvSpPr txBox="1">
                <a:spLocks/>
              </p:cNvSpPr>
              <p:nvPr/>
            </p:nvSpPr>
            <p:spPr>
              <a:xfrm>
                <a:off x="6245511" y="4928225"/>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0749BE27-CDC3-4C9E-9912-A57045F6ECED}"/>
              </a:ext>
            </a:extLst>
          </p:cNvPr>
          <p:cNvGrpSpPr/>
          <p:nvPr/>
        </p:nvGrpSpPr>
        <p:grpSpPr>
          <a:xfrm>
            <a:off x="4651357" y="4473523"/>
            <a:ext cx="1321809" cy="1451220"/>
            <a:chOff x="4651357" y="4473523"/>
            <a:chExt cx="1321809" cy="1451220"/>
          </a:xfrm>
        </p:grpSpPr>
        <p:sp>
          <p:nvSpPr>
            <p:cNvPr id="30" name="Freeform: Shape 29">
              <a:extLst>
                <a:ext uri="{FF2B5EF4-FFF2-40B4-BE49-F238E27FC236}">
                  <a16:creationId xmlns:a16="http://schemas.microsoft.com/office/drawing/2014/main" id="{3D1029F3-62D9-4F6C-94F4-B3C395EF22E3}"/>
                </a:ext>
              </a:extLst>
            </p:cNvPr>
            <p:cNvSpPr>
              <a:spLocks noChangeAspect="1"/>
            </p:cNvSpPr>
            <p:nvPr/>
          </p:nvSpPr>
          <p:spPr>
            <a:xfrm rot="14400000">
              <a:off x="4586652" y="4538228"/>
              <a:ext cx="1451220" cy="1321809"/>
            </a:xfrm>
            <a:custGeom>
              <a:avLst/>
              <a:gdLst>
                <a:gd name="connsiteX0" fmla="*/ 1302040 w 1302040"/>
                <a:gd name="connsiteY0" fmla="*/ 884607 h 1185932"/>
                <a:gd name="connsiteX1" fmla="*/ 1190876 w 1302040"/>
                <a:gd name="connsiteY1" fmla="*/ 881681 h 1185932"/>
                <a:gd name="connsiteX2" fmla="*/ 756858 w 1302040"/>
                <a:gd name="connsiteY2" fmla="*/ 1095020 h 1185932"/>
                <a:gd name="connsiteX3" fmla="*/ 691395 w 1302040"/>
                <a:gd name="connsiteY3" fmla="*/ 1185932 h 1185932"/>
                <a:gd name="connsiteX4" fmla="*/ 0 w 1302040"/>
                <a:gd name="connsiteY4" fmla="*/ 752598 h 1185932"/>
                <a:gd name="connsiteX5" fmla="*/ 19513 w 1302040"/>
                <a:gd name="connsiteY5" fmla="*/ 720478 h 1185932"/>
                <a:gd name="connsiteX6" fmla="*/ 1174706 w 1302040"/>
                <a:gd name="connsiteY6" fmla="*/ 8032 h 1185932"/>
                <a:gd name="connsiteX7" fmla="*/ 1302040 w 1302040"/>
                <a:gd name="connsiteY7" fmla="*/ 0 h 118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185932">
                  <a:moveTo>
                    <a:pt x="1302040" y="884607"/>
                  </a:moveTo>
                  <a:lnTo>
                    <a:pt x="1190876" y="881681"/>
                  </a:lnTo>
                  <a:cubicBezTo>
                    <a:pt x="1026904" y="893269"/>
                    <a:pt x="869730" y="967732"/>
                    <a:pt x="756858" y="1095020"/>
                  </a:cubicBezTo>
                  <a:lnTo>
                    <a:pt x="691395" y="1185932"/>
                  </a:lnTo>
                  <a:lnTo>
                    <a:pt x="0" y="752598"/>
                  </a:lnTo>
                  <a:lnTo>
                    <a:pt x="19513" y="720478"/>
                  </a:lnTo>
                  <a:cubicBezTo>
                    <a:pt x="278324" y="337388"/>
                    <a:pt x="694180" y="69115"/>
                    <a:pt x="1174706" y="8032"/>
                  </a:cubicBezTo>
                  <a:lnTo>
                    <a:pt x="1302040" y="0"/>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5" name="Group 74">
              <a:extLst>
                <a:ext uri="{FF2B5EF4-FFF2-40B4-BE49-F238E27FC236}">
                  <a16:creationId xmlns:a16="http://schemas.microsoft.com/office/drawing/2014/main" id="{DF547B03-713A-4C96-BD4F-A8D68FC9BA2A}"/>
                </a:ext>
              </a:extLst>
            </p:cNvPr>
            <p:cNvGrpSpPr/>
            <p:nvPr/>
          </p:nvGrpSpPr>
          <p:grpSpPr>
            <a:xfrm>
              <a:off x="4902479" y="4849943"/>
              <a:ext cx="594360" cy="594360"/>
              <a:chOff x="4902479" y="4849943"/>
              <a:chExt cx="594360" cy="594360"/>
            </a:xfrm>
          </p:grpSpPr>
          <p:sp>
            <p:nvSpPr>
              <p:cNvPr id="46" name="Oval 45">
                <a:extLst>
                  <a:ext uri="{FF2B5EF4-FFF2-40B4-BE49-F238E27FC236}">
                    <a16:creationId xmlns:a16="http://schemas.microsoft.com/office/drawing/2014/main" id="{2043D145-E832-43C0-8C44-A5C8600477A0}"/>
                  </a:ext>
                </a:extLst>
              </p:cNvPr>
              <p:cNvSpPr>
                <a:spLocks noChangeAspect="1"/>
              </p:cNvSpPr>
              <p:nvPr/>
            </p:nvSpPr>
            <p:spPr>
              <a:xfrm>
                <a:off x="4902479" y="4849943"/>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47" name="TextBox 46">
                <a:extLst>
                  <a:ext uri="{FF2B5EF4-FFF2-40B4-BE49-F238E27FC236}">
                    <a16:creationId xmlns:a16="http://schemas.microsoft.com/office/drawing/2014/main" id="{2A7040D4-1C4C-4072-84CC-AFEE8A4E6D7B}"/>
                  </a:ext>
                </a:extLst>
              </p:cNvPr>
              <p:cNvSpPr txBox="1"/>
              <p:nvPr/>
            </p:nvSpPr>
            <p:spPr>
              <a:xfrm>
                <a:off x="4913000" y="488971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2" name="Group 81">
            <a:extLst>
              <a:ext uri="{FF2B5EF4-FFF2-40B4-BE49-F238E27FC236}">
                <a16:creationId xmlns:a16="http://schemas.microsoft.com/office/drawing/2014/main" id="{3E7F414B-4636-443D-8E0B-C652B5E4F763}"/>
              </a:ext>
            </a:extLst>
          </p:cNvPr>
          <p:cNvGrpSpPr/>
          <p:nvPr/>
        </p:nvGrpSpPr>
        <p:grpSpPr>
          <a:xfrm>
            <a:off x="3922367" y="3450556"/>
            <a:ext cx="1358869" cy="1451220"/>
            <a:chOff x="3922367" y="3450556"/>
            <a:chExt cx="1358869" cy="1451220"/>
          </a:xfrm>
        </p:grpSpPr>
        <p:sp>
          <p:nvSpPr>
            <p:cNvPr id="32" name="Freeform: Shape 31">
              <a:extLst>
                <a:ext uri="{FF2B5EF4-FFF2-40B4-BE49-F238E27FC236}">
                  <a16:creationId xmlns:a16="http://schemas.microsoft.com/office/drawing/2014/main" id="{A9DCDD07-05C0-4927-B586-367FB96C398E}"/>
                </a:ext>
              </a:extLst>
            </p:cNvPr>
            <p:cNvSpPr>
              <a:spLocks noChangeAspect="1"/>
            </p:cNvSpPr>
            <p:nvPr/>
          </p:nvSpPr>
          <p:spPr>
            <a:xfrm rot="18010445">
              <a:off x="3876192" y="3496731"/>
              <a:ext cx="1451220" cy="1358869"/>
            </a:xfrm>
            <a:custGeom>
              <a:avLst/>
              <a:gdLst>
                <a:gd name="connsiteX0" fmla="*/ 1302040 w 1302040"/>
                <a:gd name="connsiteY0" fmla="*/ 0 h 1219182"/>
                <a:gd name="connsiteX1" fmla="*/ 1302040 w 1302040"/>
                <a:gd name="connsiteY1" fmla="*/ 937860 h 1219182"/>
                <a:gd name="connsiteX2" fmla="*/ 1192048 w 1302040"/>
                <a:gd name="connsiteY2" fmla="*/ 941090 h 1219182"/>
                <a:gd name="connsiteX3" fmla="*/ 951376 w 1302040"/>
                <a:gd name="connsiteY3" fmla="*/ 1022834 h 1219182"/>
                <a:gd name="connsiteX4" fmla="*/ 761270 w 1302040"/>
                <a:gd name="connsiteY4" fmla="*/ 1191548 h 1219182"/>
                <a:gd name="connsiteX5" fmla="*/ 744446 w 1302040"/>
                <a:gd name="connsiteY5" fmla="*/ 1219182 h 1219182"/>
                <a:gd name="connsiteX6" fmla="*/ 0 w 1302040"/>
                <a:gd name="connsiteY6" fmla="*/ 752598 h 1219182"/>
                <a:gd name="connsiteX7" fmla="*/ 19513 w 1302040"/>
                <a:gd name="connsiteY7" fmla="*/ 720478 h 1219182"/>
                <a:gd name="connsiteX8" fmla="*/ 1174706 w 1302040"/>
                <a:gd name="connsiteY8" fmla="*/ 8032 h 121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2040" h="1219182">
                  <a:moveTo>
                    <a:pt x="1302040" y="0"/>
                  </a:moveTo>
                  <a:lnTo>
                    <a:pt x="1302040" y="937860"/>
                  </a:lnTo>
                  <a:lnTo>
                    <a:pt x="1192048" y="941090"/>
                  </a:lnTo>
                  <a:cubicBezTo>
                    <a:pt x="1109566" y="951579"/>
                    <a:pt x="1027778" y="978413"/>
                    <a:pt x="951376" y="1022834"/>
                  </a:cubicBezTo>
                  <a:cubicBezTo>
                    <a:pt x="874975" y="1067254"/>
                    <a:pt x="811192" y="1125056"/>
                    <a:pt x="761270" y="1191548"/>
                  </a:cubicBezTo>
                  <a:lnTo>
                    <a:pt x="744446" y="1219182"/>
                  </a:lnTo>
                  <a:lnTo>
                    <a:pt x="0" y="752598"/>
                  </a:lnTo>
                  <a:lnTo>
                    <a:pt x="19513" y="720478"/>
                  </a:lnTo>
                  <a:cubicBezTo>
                    <a:pt x="278324" y="337388"/>
                    <a:pt x="694180" y="69115"/>
                    <a:pt x="1174706" y="8032"/>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52CE2396-581B-44D4-8E52-34FCD03F8759}"/>
                </a:ext>
              </a:extLst>
            </p:cNvPr>
            <p:cNvGrpSpPr/>
            <p:nvPr/>
          </p:nvGrpSpPr>
          <p:grpSpPr>
            <a:xfrm>
              <a:off x="4249680" y="3720726"/>
              <a:ext cx="594360" cy="594360"/>
              <a:chOff x="4249680" y="3720726"/>
              <a:chExt cx="594360" cy="594360"/>
            </a:xfrm>
          </p:grpSpPr>
          <p:sp>
            <p:nvSpPr>
              <p:cNvPr id="49" name="Oval 48">
                <a:extLst>
                  <a:ext uri="{FF2B5EF4-FFF2-40B4-BE49-F238E27FC236}">
                    <a16:creationId xmlns:a16="http://schemas.microsoft.com/office/drawing/2014/main" id="{DA1A8A30-E584-4642-8EE4-F0B541B4E3FE}"/>
                  </a:ext>
                </a:extLst>
              </p:cNvPr>
              <p:cNvSpPr>
                <a:spLocks noChangeAspect="1"/>
              </p:cNvSpPr>
              <p:nvPr/>
            </p:nvSpPr>
            <p:spPr>
              <a:xfrm>
                <a:off x="4249680" y="372072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0" name="TextBox 49">
                <a:extLst>
                  <a:ext uri="{FF2B5EF4-FFF2-40B4-BE49-F238E27FC236}">
                    <a16:creationId xmlns:a16="http://schemas.microsoft.com/office/drawing/2014/main" id="{57FC495A-71C8-4174-A89A-95678DE90CCF}"/>
                  </a:ext>
                </a:extLst>
              </p:cNvPr>
              <p:cNvSpPr txBox="1">
                <a:spLocks/>
              </p:cNvSpPr>
              <p:nvPr/>
            </p:nvSpPr>
            <p:spPr>
              <a:xfrm>
                <a:off x="4281395" y="3753068"/>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grpSp>
        <p:nvGrpSpPr>
          <p:cNvPr id="83" name="Group 82">
            <a:extLst>
              <a:ext uri="{FF2B5EF4-FFF2-40B4-BE49-F238E27FC236}">
                <a16:creationId xmlns:a16="http://schemas.microsoft.com/office/drawing/2014/main" id="{5AEB0DE6-E1A1-4F5F-B396-6A3585A3EF0F}"/>
              </a:ext>
            </a:extLst>
          </p:cNvPr>
          <p:cNvGrpSpPr/>
          <p:nvPr/>
        </p:nvGrpSpPr>
        <p:grpSpPr>
          <a:xfrm>
            <a:off x="4393414" y="2348725"/>
            <a:ext cx="1451220" cy="1393164"/>
            <a:chOff x="4393414" y="2348725"/>
            <a:chExt cx="1451220" cy="1393164"/>
          </a:xfrm>
        </p:grpSpPr>
        <p:sp>
          <p:nvSpPr>
            <p:cNvPr id="22" name="Freeform: Shape 21">
              <a:extLst>
                <a:ext uri="{FF2B5EF4-FFF2-40B4-BE49-F238E27FC236}">
                  <a16:creationId xmlns:a16="http://schemas.microsoft.com/office/drawing/2014/main" id="{C33B8008-75C3-4D2E-9A53-B939CCCDF733}"/>
                </a:ext>
              </a:extLst>
            </p:cNvPr>
            <p:cNvSpPr>
              <a:spLocks noChangeAspect="1"/>
            </p:cNvSpPr>
            <p:nvPr/>
          </p:nvSpPr>
          <p:spPr>
            <a:xfrm>
              <a:off x="4393414" y="2348725"/>
              <a:ext cx="1451220" cy="1393164"/>
            </a:xfrm>
            <a:custGeom>
              <a:avLst/>
              <a:gdLst>
                <a:gd name="connsiteX0" fmla="*/ 1302040 w 1302040"/>
                <a:gd name="connsiteY0" fmla="*/ 0 h 1249952"/>
                <a:gd name="connsiteX1" fmla="*/ 1302040 w 1302040"/>
                <a:gd name="connsiteY1" fmla="*/ 950904 h 1249952"/>
                <a:gd name="connsiteX2" fmla="*/ 1206266 w 1302040"/>
                <a:gd name="connsiteY2" fmla="*/ 960559 h 1249952"/>
                <a:gd name="connsiteX3" fmla="*/ 804500 w 1302040"/>
                <a:gd name="connsiteY3" fmla="*/ 1229761 h 1249952"/>
                <a:gd name="connsiteX4" fmla="*/ 793541 w 1302040"/>
                <a:gd name="connsiteY4" fmla="*/ 1249952 h 1249952"/>
                <a:gd name="connsiteX5" fmla="*/ 0 w 1302040"/>
                <a:gd name="connsiteY5" fmla="*/ 752598 h 1249952"/>
                <a:gd name="connsiteX6" fmla="*/ 19513 w 1302040"/>
                <a:gd name="connsiteY6" fmla="*/ 720478 h 1249952"/>
                <a:gd name="connsiteX7" fmla="*/ 1174706 w 1302040"/>
                <a:gd name="connsiteY7" fmla="*/ 8032 h 1249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02040" h="1249952">
                  <a:moveTo>
                    <a:pt x="1302040" y="0"/>
                  </a:moveTo>
                  <a:lnTo>
                    <a:pt x="1302040" y="950904"/>
                  </a:lnTo>
                  <a:lnTo>
                    <a:pt x="1206266" y="960559"/>
                  </a:lnTo>
                  <a:cubicBezTo>
                    <a:pt x="1039595" y="994665"/>
                    <a:pt x="896522" y="1093551"/>
                    <a:pt x="804500" y="1229761"/>
                  </a:cubicBezTo>
                  <a:lnTo>
                    <a:pt x="793541" y="1249952"/>
                  </a:lnTo>
                  <a:lnTo>
                    <a:pt x="0" y="752598"/>
                  </a:lnTo>
                  <a:lnTo>
                    <a:pt x="19513" y="720478"/>
                  </a:lnTo>
                  <a:cubicBezTo>
                    <a:pt x="278324" y="337388"/>
                    <a:pt x="694180" y="69115"/>
                    <a:pt x="1174706" y="8032"/>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D989FE60-A952-4617-AA67-E9E669500EB5}"/>
                </a:ext>
              </a:extLst>
            </p:cNvPr>
            <p:cNvGrpSpPr/>
            <p:nvPr/>
          </p:nvGrpSpPr>
          <p:grpSpPr>
            <a:xfrm>
              <a:off x="4955063" y="2581284"/>
              <a:ext cx="594360" cy="594360"/>
              <a:chOff x="4967463" y="2594406"/>
              <a:chExt cx="594360" cy="594360"/>
            </a:xfrm>
          </p:grpSpPr>
          <p:sp>
            <p:nvSpPr>
              <p:cNvPr id="52" name="Oval 51">
                <a:extLst>
                  <a:ext uri="{FF2B5EF4-FFF2-40B4-BE49-F238E27FC236}">
                    <a16:creationId xmlns:a16="http://schemas.microsoft.com/office/drawing/2014/main" id="{1F37BCB3-A00C-4014-97B9-4D8C846BF117}"/>
                  </a:ext>
                </a:extLst>
              </p:cNvPr>
              <p:cNvSpPr>
                <a:spLocks noChangeAspect="1"/>
              </p:cNvSpPr>
              <p:nvPr/>
            </p:nvSpPr>
            <p:spPr>
              <a:xfrm>
                <a:off x="4967463" y="2594406"/>
                <a:ext cx="594360" cy="59436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B6DE9E65-555C-4D51-A197-FC1D0CFEAD26}"/>
                  </a:ext>
                </a:extLst>
              </p:cNvPr>
              <p:cNvSpPr txBox="1">
                <a:spLocks/>
              </p:cNvSpPr>
              <p:nvPr/>
            </p:nvSpPr>
            <p:spPr>
              <a:xfrm>
                <a:off x="4994694" y="2610203"/>
                <a:ext cx="548640" cy="548640"/>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Rectangle 6">
            <a:extLst>
              <a:ext uri="{FF2B5EF4-FFF2-40B4-BE49-F238E27FC236}">
                <a16:creationId xmlns:a16="http://schemas.microsoft.com/office/drawing/2014/main" id="{633B9CC2-B119-47F0-8D81-AB0766702080}"/>
              </a:ext>
            </a:extLst>
          </p:cNvPr>
          <p:cNvSpPr/>
          <p:nvPr/>
        </p:nvSpPr>
        <p:spPr>
          <a:xfrm rot="3620147">
            <a:off x="5692657" y="1752599"/>
            <a:ext cx="393192" cy="4572000"/>
          </a:xfrm>
          <a:prstGeom prst="rect">
            <a:avLst/>
          </a:prstGeom>
          <a:solidFill>
            <a:schemeClr val="bg1"/>
          </a:solidFill>
          <a:ln>
            <a:noFill/>
          </a:ln>
          <a:effectLst>
            <a:outerShdw blurRad="190500" dir="138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2708F24-9D48-44A2-9A17-1A5C6006F341}"/>
              </a:ext>
            </a:extLst>
          </p:cNvPr>
          <p:cNvSpPr/>
          <p:nvPr/>
        </p:nvSpPr>
        <p:spPr>
          <a:xfrm>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1CFB22A-0E97-4F80-88DD-CBF433DD3273}"/>
              </a:ext>
            </a:extLst>
          </p:cNvPr>
          <p:cNvSpPr/>
          <p:nvPr/>
        </p:nvSpPr>
        <p:spPr>
          <a:xfrm rot="18151029">
            <a:off x="5692657" y="1752600"/>
            <a:ext cx="393192" cy="4572000"/>
          </a:xfrm>
          <a:prstGeom prst="rect">
            <a:avLst/>
          </a:prstGeom>
          <a:solidFill>
            <a:schemeClr val="bg1"/>
          </a:solidFill>
          <a:ln>
            <a:noFill/>
          </a:ln>
          <a:effectLst>
            <a:outerShdw blurRad="190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8314181-7028-48D2-B3F4-5DC1576B3F3A}"/>
              </a:ext>
            </a:extLst>
          </p:cNvPr>
          <p:cNvSpPr txBox="1"/>
          <p:nvPr/>
        </p:nvSpPr>
        <p:spPr>
          <a:xfrm>
            <a:off x="6250931" y="1102385"/>
            <a:ext cx="3734984" cy="1246495"/>
          </a:xfrm>
          <a:prstGeom prst="rect">
            <a:avLst/>
          </a:prstGeom>
          <a:noFill/>
          <a:effectLst/>
        </p:spPr>
        <p:txBody>
          <a:bodyPr wrap="square" rtlCol="0">
            <a:spAutoFit/>
          </a:bodyPr>
          <a:lstStyle/>
          <a:p>
            <a:r>
              <a:rPr lang="en-US" sz="1600" dirty="0">
                <a:solidFill>
                  <a:srgbClr val="FE4A1E"/>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6" name="TextBox 55">
            <a:extLst>
              <a:ext uri="{FF2B5EF4-FFF2-40B4-BE49-F238E27FC236}">
                <a16:creationId xmlns:a16="http://schemas.microsoft.com/office/drawing/2014/main" id="{5363582C-C768-43F4-AFB5-7FB9AAB6850C}"/>
              </a:ext>
            </a:extLst>
          </p:cNvPr>
          <p:cNvSpPr txBox="1"/>
          <p:nvPr/>
        </p:nvSpPr>
        <p:spPr>
          <a:xfrm>
            <a:off x="6311046" y="5734143"/>
            <a:ext cx="3734984" cy="1246495"/>
          </a:xfrm>
          <a:prstGeom prst="rect">
            <a:avLst/>
          </a:prstGeom>
          <a:noFill/>
          <a:effectLst/>
        </p:spPr>
        <p:txBody>
          <a:bodyPr wrap="square" rtlCol="0">
            <a:spAutoFit/>
          </a:bodyPr>
          <a:lstStyle/>
          <a:p>
            <a:r>
              <a:rPr lang="en-US" sz="1600" dirty="0">
                <a:solidFill>
                  <a:srgbClr val="44546B"/>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7" name="TextBox 56">
            <a:extLst>
              <a:ext uri="{FF2B5EF4-FFF2-40B4-BE49-F238E27FC236}">
                <a16:creationId xmlns:a16="http://schemas.microsoft.com/office/drawing/2014/main" id="{53481A04-70AC-4FF6-8E63-8C6126F364E8}"/>
              </a:ext>
            </a:extLst>
          </p:cNvPr>
          <p:cNvSpPr txBox="1"/>
          <p:nvPr/>
        </p:nvSpPr>
        <p:spPr>
          <a:xfrm>
            <a:off x="7660134" y="3457766"/>
            <a:ext cx="3734984" cy="1246495"/>
          </a:xfrm>
          <a:prstGeom prst="rect">
            <a:avLst/>
          </a:prstGeom>
          <a:noFill/>
          <a:effectLst/>
        </p:spPr>
        <p:txBody>
          <a:bodyPr wrap="square" rtlCol="0">
            <a:spAutoFit/>
          </a:bodyPr>
          <a:lstStyle/>
          <a:p>
            <a:r>
              <a:rPr lang="en-US" sz="1600" dirty="0">
                <a:solidFill>
                  <a:srgbClr val="5C9AD3"/>
                </a:solidFill>
                <a:latin typeface="Bernard MT Condensed" panose="02050806060905020404" pitchFamily="18" charset="0"/>
              </a:rPr>
              <a:t>Lorem Ipsum</a:t>
            </a:r>
          </a:p>
          <a:p>
            <a:endParaRPr lang="en-US" sz="600" dirty="0">
              <a:solidFill>
                <a:schemeClr val="bg1">
                  <a:lumMod val="50000"/>
                </a:schemeClr>
              </a:solidFill>
            </a:endParaRPr>
          </a:p>
          <a:p>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8" name="TextBox 57">
            <a:extLst>
              <a:ext uri="{FF2B5EF4-FFF2-40B4-BE49-F238E27FC236}">
                <a16:creationId xmlns:a16="http://schemas.microsoft.com/office/drawing/2014/main" id="{0E690976-719D-43D5-AA07-55AF2B9E7B7E}"/>
              </a:ext>
            </a:extLst>
          </p:cNvPr>
          <p:cNvSpPr txBox="1"/>
          <p:nvPr/>
        </p:nvSpPr>
        <p:spPr>
          <a:xfrm>
            <a:off x="1175362" y="1535926"/>
            <a:ext cx="3734984" cy="1246495"/>
          </a:xfrm>
          <a:prstGeom prst="rect">
            <a:avLst/>
          </a:prstGeom>
          <a:noFill/>
          <a:effectLst/>
        </p:spPr>
        <p:txBody>
          <a:bodyPr wrap="square" rtlCol="0">
            <a:spAutoFit/>
          </a:bodyPr>
          <a:lstStyle/>
          <a:p>
            <a:pPr algn="r"/>
            <a:r>
              <a:rPr lang="en-US" sz="1600" dirty="0">
                <a:solidFill>
                  <a:srgbClr val="BFBFBF"/>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59" name="TextBox 58">
            <a:extLst>
              <a:ext uri="{FF2B5EF4-FFF2-40B4-BE49-F238E27FC236}">
                <a16:creationId xmlns:a16="http://schemas.microsoft.com/office/drawing/2014/main" id="{81521E7C-8B11-4A49-AC9D-466AD88A350B}"/>
              </a:ext>
            </a:extLst>
          </p:cNvPr>
          <p:cNvSpPr txBox="1"/>
          <p:nvPr/>
        </p:nvSpPr>
        <p:spPr>
          <a:xfrm>
            <a:off x="1845075" y="5732242"/>
            <a:ext cx="3734984" cy="1246495"/>
          </a:xfrm>
          <a:prstGeom prst="rect">
            <a:avLst/>
          </a:prstGeom>
          <a:noFill/>
          <a:effectLst/>
        </p:spPr>
        <p:txBody>
          <a:bodyPr wrap="square" rtlCol="0">
            <a:spAutoFit/>
          </a:bodyPr>
          <a:lstStyle/>
          <a:p>
            <a:pPr algn="r"/>
            <a:r>
              <a:rPr lang="en-US" sz="1600" dirty="0">
                <a:solidFill>
                  <a:srgbClr val="7A7A7A"/>
                </a:solidFill>
                <a:latin typeface="Bernard MT Condensed" panose="02050806060905020404" pitchFamily="18" charset="0"/>
              </a:rPr>
              <a:t>Lorem Ipsum</a:t>
            </a:r>
          </a:p>
          <a:p>
            <a:pPr algn="r"/>
            <a:endParaRPr lang="en-US" sz="600" dirty="0">
              <a:solidFill>
                <a:srgbClr val="548235"/>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sp>
        <p:nvSpPr>
          <p:cNvPr id="60" name="TextBox 59">
            <a:extLst>
              <a:ext uri="{FF2B5EF4-FFF2-40B4-BE49-F238E27FC236}">
                <a16:creationId xmlns:a16="http://schemas.microsoft.com/office/drawing/2014/main" id="{9C1AAF55-2219-4E57-93E8-0061B957B9D4}"/>
              </a:ext>
            </a:extLst>
          </p:cNvPr>
          <p:cNvSpPr txBox="1"/>
          <p:nvPr/>
        </p:nvSpPr>
        <p:spPr>
          <a:xfrm>
            <a:off x="299143" y="3452332"/>
            <a:ext cx="3734984" cy="1246495"/>
          </a:xfrm>
          <a:prstGeom prst="rect">
            <a:avLst/>
          </a:prstGeom>
          <a:noFill/>
          <a:effectLst/>
        </p:spPr>
        <p:txBody>
          <a:bodyPr wrap="square" rtlCol="0">
            <a:spAutoFit/>
          </a:bodyPr>
          <a:lstStyle/>
          <a:p>
            <a:pPr algn="r"/>
            <a:r>
              <a:rPr lang="en-US" sz="1600" dirty="0">
                <a:solidFill>
                  <a:srgbClr val="939393"/>
                </a:solidFill>
                <a:latin typeface="Bernard MT Condensed" panose="02050806060905020404" pitchFamily="18" charset="0"/>
              </a:rPr>
              <a:t>Lorem Ipsum</a:t>
            </a:r>
          </a:p>
          <a:p>
            <a:pPr algn="r"/>
            <a:endParaRPr lang="en-US" sz="600" dirty="0">
              <a:solidFill>
                <a:schemeClr val="bg1">
                  <a:lumMod val="50000"/>
                </a:schemeClr>
              </a:solidFill>
            </a:endParaRPr>
          </a:p>
          <a:p>
            <a:pPr algn="r"/>
            <a:r>
              <a:rPr lang="en-US" sz="13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62" name="Group 61">
            <a:extLst>
              <a:ext uri="{FF2B5EF4-FFF2-40B4-BE49-F238E27FC236}">
                <a16:creationId xmlns:a16="http://schemas.microsoft.com/office/drawing/2014/main" id="{489A4A81-4257-4648-8D9C-D7E30FB5A18A}"/>
              </a:ext>
            </a:extLst>
          </p:cNvPr>
          <p:cNvGrpSpPr/>
          <p:nvPr/>
        </p:nvGrpSpPr>
        <p:grpSpPr>
          <a:xfrm>
            <a:off x="4910346" y="3070360"/>
            <a:ext cx="1934845" cy="2663672"/>
            <a:chOff x="4938395" y="3078480"/>
            <a:chExt cx="1934845" cy="2663672"/>
          </a:xfrm>
        </p:grpSpPr>
        <p:grpSp>
          <p:nvGrpSpPr>
            <p:cNvPr id="61" name="Group 60">
              <a:extLst>
                <a:ext uri="{FF2B5EF4-FFF2-40B4-BE49-F238E27FC236}">
                  <a16:creationId xmlns:a16="http://schemas.microsoft.com/office/drawing/2014/main" id="{8BC03516-A3C3-453A-B2C0-18B1F21029B2}"/>
                </a:ext>
              </a:extLst>
            </p:cNvPr>
            <p:cNvGrpSpPr/>
            <p:nvPr/>
          </p:nvGrpSpPr>
          <p:grpSpPr>
            <a:xfrm>
              <a:off x="4953000" y="3078480"/>
              <a:ext cx="1920240" cy="1920240"/>
              <a:chOff x="4953000" y="3078480"/>
              <a:chExt cx="1920240" cy="1920240"/>
            </a:xfrm>
          </p:grpSpPr>
          <p:sp>
            <p:nvSpPr>
              <p:cNvPr id="2" name="Oval 1">
                <a:extLst>
                  <a:ext uri="{FF2B5EF4-FFF2-40B4-BE49-F238E27FC236}">
                    <a16:creationId xmlns:a16="http://schemas.microsoft.com/office/drawing/2014/main" id="{B6C10E1D-AD5E-480C-BE82-6AC5293208EA}"/>
                  </a:ext>
                </a:extLst>
              </p:cNvPr>
              <p:cNvSpPr>
                <a:spLocks noChangeAspect="1"/>
              </p:cNvSpPr>
              <p:nvPr/>
            </p:nvSpPr>
            <p:spPr>
              <a:xfrm>
                <a:off x="4953000" y="3078480"/>
                <a:ext cx="1920240" cy="19202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165B4A4E-D2A0-4C37-B383-DC4CA544F2A0}"/>
                  </a:ext>
                </a:extLst>
              </p:cNvPr>
              <p:cNvSpPr>
                <a:spLocks noChangeAspect="1"/>
              </p:cNvSpPr>
              <p:nvPr/>
            </p:nvSpPr>
            <p:spPr>
              <a:xfrm>
                <a:off x="5253965" y="3437067"/>
                <a:ext cx="1280160" cy="1280160"/>
              </a:xfrm>
              <a:prstGeom prst="ellipse">
                <a:avLst/>
              </a:prstGeom>
              <a:noFill/>
              <a:ln w="25400">
                <a:solidFill>
                  <a:srgbClr val="4D4D4D"/>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 Box 10">
              <a:extLst>
                <a:ext uri="{FF2B5EF4-FFF2-40B4-BE49-F238E27FC236}">
                  <a16:creationId xmlns:a16="http://schemas.microsoft.com/office/drawing/2014/main" id="{8EC94AD3-5372-4A2D-89ED-11A6C515F1F6}"/>
                </a:ext>
              </a:extLst>
            </p:cNvPr>
            <p:cNvSpPr txBox="1">
              <a:spLocks noChangeArrowheads="1"/>
            </p:cNvSpPr>
            <p:nvPr/>
          </p:nvSpPr>
          <p:spPr bwMode="auto">
            <a:xfrm>
              <a:off x="4938395" y="3272315"/>
              <a:ext cx="1920240" cy="246983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b="1" dirty="0">
                  <a:solidFill>
                    <a:srgbClr val="4D4D4D"/>
                  </a:solidFill>
                </a:rPr>
                <a:t>YOUR TITLE HERE</a:t>
              </a:r>
              <a:endParaRPr lang="en-US" sz="1700" dirty="0">
                <a:solidFill>
                  <a:srgbClr val="4D4D4D"/>
                </a:solidFill>
                <a:latin typeface="Candara" panose="020E0502030303020204" pitchFamily="34" charset="0"/>
              </a:endParaRPr>
            </a:p>
          </p:txBody>
        </p:sp>
      </p:grpSp>
      <p:pic>
        <p:nvPicPr>
          <p:cNvPr id="48" name="Picture 47">
            <a:hlinkClick r:id="rId2"/>
            <a:extLst>
              <a:ext uri="{FF2B5EF4-FFF2-40B4-BE49-F238E27FC236}">
                <a16:creationId xmlns:a16="http://schemas.microsoft.com/office/drawing/2014/main" id="{82CF5BA3-9861-4EAF-9C7C-7F0F3E8AC4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622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16" presetClass="entr" presetSubtype="42"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outHorizontal)">
                                      <p:cBhvr>
                                        <p:cTn id="17" dur="500"/>
                                        <p:tgtEl>
                                          <p:spTgt spid="11"/>
                                        </p:tgtEl>
                                      </p:cBhvr>
                                    </p:animEffect>
                                  </p:childTnLst>
                                </p:cTn>
                              </p:par>
                              <p:par>
                                <p:cTn id="18" presetID="16" presetClass="entr" presetSubtype="37"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outVertical)">
                                      <p:cBhvr>
                                        <p:cTn id="20" dur="500"/>
                                        <p:tgtEl>
                                          <p:spTgt spid="7"/>
                                        </p:tgtEl>
                                      </p:cBhvr>
                                    </p:animEffect>
                                  </p:childTnLst>
                                </p:cTn>
                              </p:par>
                              <p:par>
                                <p:cTn id="21" presetID="16" presetClass="entr" presetSubtype="37"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outVertical)">
                                      <p:cBhvr>
                                        <p:cTn id="23" dur="500"/>
                                        <p:tgtEl>
                                          <p:spTgt spid="12"/>
                                        </p:tgtEl>
                                      </p:cBhvr>
                                    </p:animEffect>
                                  </p:childTnLst>
                                </p:cTn>
                              </p:par>
                            </p:childTnLst>
                          </p:cTn>
                        </p:par>
                        <p:par>
                          <p:cTn id="24" fill="hold">
                            <p:stCondLst>
                              <p:cond delay="1500"/>
                            </p:stCondLst>
                            <p:childTnLst>
                              <p:par>
                                <p:cTn id="25" presetID="3" presetClass="entr" presetSubtype="10" fill="hold" nodeType="afterEffect">
                                  <p:stCondLst>
                                    <p:cond delay="0"/>
                                  </p:stCondLst>
                                  <p:childTnLst>
                                    <p:set>
                                      <p:cBhvr>
                                        <p:cTn id="26" dur="1" fill="hold">
                                          <p:stCondLst>
                                            <p:cond delay="0"/>
                                          </p:stCondLst>
                                        </p:cTn>
                                        <p:tgtEl>
                                          <p:spTgt spid="78"/>
                                        </p:tgtEl>
                                        <p:attrNameLst>
                                          <p:attrName>style.visibility</p:attrName>
                                        </p:attrNameLst>
                                      </p:cBhvr>
                                      <p:to>
                                        <p:strVal val="visible"/>
                                      </p:to>
                                    </p:set>
                                    <p:animEffect transition="in" filter="blinds(horizontal)">
                                      <p:cBhvr>
                                        <p:cTn id="27" dur="500"/>
                                        <p:tgtEl>
                                          <p:spTgt spid="78"/>
                                        </p:tgtEl>
                                      </p:cBhvr>
                                    </p:animEffect>
                                  </p:childTnLst>
                                </p:cTn>
                              </p:par>
                            </p:childTnLst>
                          </p:cTn>
                        </p:par>
                        <p:par>
                          <p:cTn id="28" fill="hold">
                            <p:stCondLst>
                              <p:cond delay="2000"/>
                            </p:stCondLst>
                            <p:childTnLst>
                              <p:par>
                                <p:cTn id="29" presetID="42" presetClass="entr" presetSubtype="0"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fade">
                                      <p:cBhvr>
                                        <p:cTn id="31" dur="1000"/>
                                        <p:tgtEl>
                                          <p:spTgt spid="34"/>
                                        </p:tgtEl>
                                      </p:cBhvr>
                                    </p:animEffect>
                                    <p:anim calcmode="lin" valueType="num">
                                      <p:cBhvr>
                                        <p:cTn id="32" dur="1000" fill="hold"/>
                                        <p:tgtEl>
                                          <p:spTgt spid="34"/>
                                        </p:tgtEl>
                                        <p:attrNameLst>
                                          <p:attrName>ppt_x</p:attrName>
                                        </p:attrNameLst>
                                      </p:cBhvr>
                                      <p:tavLst>
                                        <p:tav tm="0">
                                          <p:val>
                                            <p:strVal val="#ppt_x"/>
                                          </p:val>
                                        </p:tav>
                                        <p:tav tm="100000">
                                          <p:val>
                                            <p:strVal val="#ppt_x"/>
                                          </p:val>
                                        </p:tav>
                                      </p:tavLst>
                                    </p:anim>
                                    <p:anim calcmode="lin" valueType="num">
                                      <p:cBhvr>
                                        <p:cTn id="33" dur="1000" fill="hold"/>
                                        <p:tgtEl>
                                          <p:spTgt spid="3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3" presetClass="entr" presetSubtype="10" fill="hold" nodeType="afterEffect">
                                  <p:stCondLst>
                                    <p:cond delay="0"/>
                                  </p:stCondLst>
                                  <p:childTnLst>
                                    <p:set>
                                      <p:cBhvr>
                                        <p:cTn id="36" dur="1" fill="hold">
                                          <p:stCondLst>
                                            <p:cond delay="0"/>
                                          </p:stCondLst>
                                        </p:cTn>
                                        <p:tgtEl>
                                          <p:spTgt spid="79"/>
                                        </p:tgtEl>
                                        <p:attrNameLst>
                                          <p:attrName>style.visibility</p:attrName>
                                        </p:attrNameLst>
                                      </p:cBhvr>
                                      <p:to>
                                        <p:strVal val="visible"/>
                                      </p:to>
                                    </p:set>
                                    <p:animEffect transition="in" filter="blinds(horizontal)">
                                      <p:cBhvr>
                                        <p:cTn id="37" dur="500"/>
                                        <p:tgtEl>
                                          <p:spTgt spid="79"/>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500"/>
                            </p:stCondLst>
                            <p:childTnLst>
                              <p:par>
                                <p:cTn id="45" presetID="3" presetClass="entr" presetSubtype="10" fill="hold" nodeType="afterEffect">
                                  <p:stCondLst>
                                    <p:cond delay="0"/>
                                  </p:stCondLst>
                                  <p:childTnLst>
                                    <p:set>
                                      <p:cBhvr>
                                        <p:cTn id="46" dur="1" fill="hold">
                                          <p:stCondLst>
                                            <p:cond delay="0"/>
                                          </p:stCondLst>
                                        </p:cTn>
                                        <p:tgtEl>
                                          <p:spTgt spid="80"/>
                                        </p:tgtEl>
                                        <p:attrNameLst>
                                          <p:attrName>style.visibility</p:attrName>
                                        </p:attrNameLst>
                                      </p:cBhvr>
                                      <p:to>
                                        <p:strVal val="visible"/>
                                      </p:to>
                                    </p:set>
                                    <p:animEffect transition="in" filter="blinds(horizontal)">
                                      <p:cBhvr>
                                        <p:cTn id="47" dur="500"/>
                                        <p:tgtEl>
                                          <p:spTgt spid="80"/>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Effect transition="in" filter="fade">
                                      <p:cBhvr>
                                        <p:cTn id="51" dur="1000"/>
                                        <p:tgtEl>
                                          <p:spTgt spid="56"/>
                                        </p:tgtEl>
                                      </p:cBhvr>
                                    </p:animEffect>
                                    <p:anim calcmode="lin" valueType="num">
                                      <p:cBhvr>
                                        <p:cTn id="52" dur="1000" fill="hold"/>
                                        <p:tgtEl>
                                          <p:spTgt spid="56"/>
                                        </p:tgtEl>
                                        <p:attrNameLst>
                                          <p:attrName>ppt_x</p:attrName>
                                        </p:attrNameLst>
                                      </p:cBhvr>
                                      <p:tavLst>
                                        <p:tav tm="0">
                                          <p:val>
                                            <p:strVal val="#ppt_x"/>
                                          </p:val>
                                        </p:tav>
                                        <p:tav tm="100000">
                                          <p:val>
                                            <p:strVal val="#ppt_x"/>
                                          </p:val>
                                        </p:tav>
                                      </p:tavLst>
                                    </p:anim>
                                    <p:anim calcmode="lin" valueType="num">
                                      <p:cBhvr>
                                        <p:cTn id="53" dur="1000" fill="hold"/>
                                        <p:tgtEl>
                                          <p:spTgt spid="56"/>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3" presetClass="entr" presetSubtype="10" fill="hold" nodeType="afterEffect">
                                  <p:stCondLst>
                                    <p:cond delay="0"/>
                                  </p:stCondLst>
                                  <p:childTnLst>
                                    <p:set>
                                      <p:cBhvr>
                                        <p:cTn id="56" dur="1" fill="hold">
                                          <p:stCondLst>
                                            <p:cond delay="0"/>
                                          </p:stCondLst>
                                        </p:cTn>
                                        <p:tgtEl>
                                          <p:spTgt spid="81"/>
                                        </p:tgtEl>
                                        <p:attrNameLst>
                                          <p:attrName>style.visibility</p:attrName>
                                        </p:attrNameLst>
                                      </p:cBhvr>
                                      <p:to>
                                        <p:strVal val="visible"/>
                                      </p:to>
                                    </p:set>
                                    <p:animEffect transition="in" filter="blinds(horizontal)">
                                      <p:cBhvr>
                                        <p:cTn id="57" dur="500"/>
                                        <p:tgtEl>
                                          <p:spTgt spid="81"/>
                                        </p:tgtEl>
                                      </p:cBhvr>
                                    </p:animEffect>
                                  </p:childTnLst>
                                </p:cTn>
                              </p:par>
                            </p:childTnLst>
                          </p:cTn>
                        </p:par>
                        <p:par>
                          <p:cTn id="58" fill="hold">
                            <p:stCondLst>
                              <p:cond delay="6500"/>
                            </p:stCondLst>
                            <p:childTnLst>
                              <p:par>
                                <p:cTn id="59" presetID="42" presetClass="entr" presetSubtype="0" fill="hold" grpId="0" nodeType="afterEffect">
                                  <p:stCondLst>
                                    <p:cond delay="0"/>
                                  </p:stCondLst>
                                  <p:childTnLst>
                                    <p:set>
                                      <p:cBhvr>
                                        <p:cTn id="60" dur="1" fill="hold">
                                          <p:stCondLst>
                                            <p:cond delay="0"/>
                                          </p:stCondLst>
                                        </p:cTn>
                                        <p:tgtEl>
                                          <p:spTgt spid="59"/>
                                        </p:tgtEl>
                                        <p:attrNameLst>
                                          <p:attrName>style.visibility</p:attrName>
                                        </p:attrNameLst>
                                      </p:cBhvr>
                                      <p:to>
                                        <p:strVal val="visible"/>
                                      </p:to>
                                    </p:set>
                                    <p:animEffect transition="in" filter="fade">
                                      <p:cBhvr>
                                        <p:cTn id="61" dur="1000"/>
                                        <p:tgtEl>
                                          <p:spTgt spid="59"/>
                                        </p:tgtEl>
                                      </p:cBhvr>
                                    </p:animEffect>
                                    <p:anim calcmode="lin" valueType="num">
                                      <p:cBhvr>
                                        <p:cTn id="62" dur="1000" fill="hold"/>
                                        <p:tgtEl>
                                          <p:spTgt spid="59"/>
                                        </p:tgtEl>
                                        <p:attrNameLst>
                                          <p:attrName>ppt_x</p:attrName>
                                        </p:attrNameLst>
                                      </p:cBhvr>
                                      <p:tavLst>
                                        <p:tav tm="0">
                                          <p:val>
                                            <p:strVal val="#ppt_x"/>
                                          </p:val>
                                        </p:tav>
                                        <p:tav tm="100000">
                                          <p:val>
                                            <p:strVal val="#ppt_x"/>
                                          </p:val>
                                        </p:tav>
                                      </p:tavLst>
                                    </p:anim>
                                    <p:anim calcmode="lin" valueType="num">
                                      <p:cBhvr>
                                        <p:cTn id="63" dur="1000" fill="hold"/>
                                        <p:tgtEl>
                                          <p:spTgt spid="59"/>
                                        </p:tgtEl>
                                        <p:attrNameLst>
                                          <p:attrName>ppt_y</p:attrName>
                                        </p:attrNameLst>
                                      </p:cBhvr>
                                      <p:tavLst>
                                        <p:tav tm="0">
                                          <p:val>
                                            <p:strVal val="#ppt_y+.1"/>
                                          </p:val>
                                        </p:tav>
                                        <p:tav tm="100000">
                                          <p:val>
                                            <p:strVal val="#ppt_y"/>
                                          </p:val>
                                        </p:tav>
                                      </p:tavLst>
                                    </p:anim>
                                  </p:childTnLst>
                                </p:cTn>
                              </p:par>
                            </p:childTnLst>
                          </p:cTn>
                        </p:par>
                        <p:par>
                          <p:cTn id="64" fill="hold">
                            <p:stCondLst>
                              <p:cond delay="7500"/>
                            </p:stCondLst>
                            <p:childTnLst>
                              <p:par>
                                <p:cTn id="65" presetID="3" presetClass="entr" presetSubtype="10" fill="hold" nodeType="afterEffect">
                                  <p:stCondLst>
                                    <p:cond delay="0"/>
                                  </p:stCondLst>
                                  <p:childTnLst>
                                    <p:set>
                                      <p:cBhvr>
                                        <p:cTn id="66" dur="1" fill="hold">
                                          <p:stCondLst>
                                            <p:cond delay="0"/>
                                          </p:stCondLst>
                                        </p:cTn>
                                        <p:tgtEl>
                                          <p:spTgt spid="82"/>
                                        </p:tgtEl>
                                        <p:attrNameLst>
                                          <p:attrName>style.visibility</p:attrName>
                                        </p:attrNameLst>
                                      </p:cBhvr>
                                      <p:to>
                                        <p:strVal val="visible"/>
                                      </p:to>
                                    </p:set>
                                    <p:animEffect transition="in" filter="blinds(horizontal)">
                                      <p:cBhvr>
                                        <p:cTn id="67" dur="500"/>
                                        <p:tgtEl>
                                          <p:spTgt spid="82"/>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60"/>
                                        </p:tgtEl>
                                        <p:attrNameLst>
                                          <p:attrName>style.visibility</p:attrName>
                                        </p:attrNameLst>
                                      </p:cBhvr>
                                      <p:to>
                                        <p:strVal val="visible"/>
                                      </p:to>
                                    </p:set>
                                    <p:animEffect transition="in" filter="fade">
                                      <p:cBhvr>
                                        <p:cTn id="71" dur="1000"/>
                                        <p:tgtEl>
                                          <p:spTgt spid="60"/>
                                        </p:tgtEl>
                                      </p:cBhvr>
                                    </p:animEffect>
                                    <p:anim calcmode="lin" valueType="num">
                                      <p:cBhvr>
                                        <p:cTn id="72" dur="1000" fill="hold"/>
                                        <p:tgtEl>
                                          <p:spTgt spid="60"/>
                                        </p:tgtEl>
                                        <p:attrNameLst>
                                          <p:attrName>ppt_x</p:attrName>
                                        </p:attrNameLst>
                                      </p:cBhvr>
                                      <p:tavLst>
                                        <p:tav tm="0">
                                          <p:val>
                                            <p:strVal val="#ppt_x"/>
                                          </p:val>
                                        </p:tav>
                                        <p:tav tm="100000">
                                          <p:val>
                                            <p:strVal val="#ppt_x"/>
                                          </p:val>
                                        </p:tav>
                                      </p:tavLst>
                                    </p:anim>
                                    <p:anim calcmode="lin" valueType="num">
                                      <p:cBhvr>
                                        <p:cTn id="73" dur="1000" fill="hold"/>
                                        <p:tgtEl>
                                          <p:spTgt spid="60"/>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3" presetClass="entr" presetSubtype="10" fill="hold" nodeType="afterEffect">
                                  <p:stCondLst>
                                    <p:cond delay="0"/>
                                  </p:stCondLst>
                                  <p:childTnLst>
                                    <p:set>
                                      <p:cBhvr>
                                        <p:cTn id="76" dur="1" fill="hold">
                                          <p:stCondLst>
                                            <p:cond delay="0"/>
                                          </p:stCondLst>
                                        </p:cTn>
                                        <p:tgtEl>
                                          <p:spTgt spid="83"/>
                                        </p:tgtEl>
                                        <p:attrNameLst>
                                          <p:attrName>style.visibility</p:attrName>
                                        </p:attrNameLst>
                                      </p:cBhvr>
                                      <p:to>
                                        <p:strVal val="visible"/>
                                      </p:to>
                                    </p:set>
                                    <p:animEffect transition="in" filter="blinds(horizontal)">
                                      <p:cBhvr>
                                        <p:cTn id="77" dur="500"/>
                                        <p:tgtEl>
                                          <p:spTgt spid="83"/>
                                        </p:tgtEl>
                                      </p:cBhvr>
                                    </p:animEffect>
                                  </p:childTnLst>
                                </p:cTn>
                              </p:par>
                            </p:childTnLst>
                          </p:cTn>
                        </p:par>
                        <p:par>
                          <p:cTn id="78" fill="hold">
                            <p:stCondLst>
                              <p:cond delay="9500"/>
                            </p:stCondLst>
                            <p:childTnLst>
                              <p:par>
                                <p:cTn id="79" presetID="42" presetClass="entr" presetSubtype="0" fill="hold" grpId="0" nodeType="afterEffect">
                                  <p:stCondLst>
                                    <p:cond delay="0"/>
                                  </p:stCondLst>
                                  <p:childTnLst>
                                    <p:set>
                                      <p:cBhvr>
                                        <p:cTn id="80" dur="1" fill="hold">
                                          <p:stCondLst>
                                            <p:cond delay="0"/>
                                          </p:stCondLst>
                                        </p:cTn>
                                        <p:tgtEl>
                                          <p:spTgt spid="58"/>
                                        </p:tgtEl>
                                        <p:attrNameLst>
                                          <p:attrName>style.visibility</p:attrName>
                                        </p:attrNameLst>
                                      </p:cBhvr>
                                      <p:to>
                                        <p:strVal val="visible"/>
                                      </p:to>
                                    </p:set>
                                    <p:animEffect transition="in" filter="fade">
                                      <p:cBhvr>
                                        <p:cTn id="81" dur="1000"/>
                                        <p:tgtEl>
                                          <p:spTgt spid="58"/>
                                        </p:tgtEl>
                                      </p:cBhvr>
                                    </p:animEffect>
                                    <p:anim calcmode="lin" valueType="num">
                                      <p:cBhvr>
                                        <p:cTn id="82" dur="1000" fill="hold"/>
                                        <p:tgtEl>
                                          <p:spTgt spid="58"/>
                                        </p:tgtEl>
                                        <p:attrNameLst>
                                          <p:attrName>ppt_x</p:attrName>
                                        </p:attrNameLst>
                                      </p:cBhvr>
                                      <p:tavLst>
                                        <p:tav tm="0">
                                          <p:val>
                                            <p:strVal val="#ppt_x"/>
                                          </p:val>
                                        </p:tav>
                                        <p:tav tm="100000">
                                          <p:val>
                                            <p:strVal val="#ppt_x"/>
                                          </p:val>
                                        </p:tav>
                                      </p:tavLst>
                                    </p:anim>
                                    <p:anim calcmode="lin" valueType="num">
                                      <p:cBhvr>
                                        <p:cTn id="83"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1" grpId="0" animBg="1"/>
      <p:bldP spid="12" grpId="0" animBg="1"/>
      <p:bldP spid="34" grpId="0"/>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1381</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2018-11-08T16:40:41Z</dcterms:modified>
</cp:coreProperties>
</file>