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529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1106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5C9AD3"/>
                </a:solidFill>
                <a:latin typeface="Bernard MT Condensed" panose="02050806060905020404" pitchFamily="18" charset="0"/>
              </a:rPr>
              <a:t>$278</a:t>
            </a:r>
            <a:br>
              <a:rPr lang="en-US" sz="1600" dirty="0">
                <a:solidFill>
                  <a:srgbClr val="5C9AD3"/>
                </a:solidFill>
                <a:latin typeface="Bernard MT Condensed" panose="02050806060905020404" pitchFamily="18" charset="0"/>
              </a:rPr>
            </a:br>
            <a:r>
              <a:rPr lang="en-US" sz="1600" dirty="0">
                <a:solidFill>
                  <a:srgbClr val="5C9AD3"/>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FE4A1E"/>
                </a:solidFill>
                <a:latin typeface="Bernard MT Condensed" panose="02050806060905020404" pitchFamily="18" charset="0"/>
              </a:rPr>
              <a:t>$223</a:t>
            </a:r>
            <a:br>
              <a:rPr lang="en-US" sz="1600" dirty="0">
                <a:solidFill>
                  <a:srgbClr val="FE4A1E"/>
                </a:solidFill>
                <a:latin typeface="Bernard MT Condensed" panose="02050806060905020404" pitchFamily="18" charset="0"/>
              </a:rPr>
            </a:br>
            <a:r>
              <a:rPr lang="en-US" sz="1600" dirty="0">
                <a:solidFill>
                  <a:srgbClr val="FE4A1E"/>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7A7A7A"/>
                </a:solidFill>
                <a:latin typeface="Bernard MT Condensed" panose="02050806060905020404" pitchFamily="18" charset="0"/>
              </a:rPr>
              <a:t>$321</a:t>
            </a:r>
            <a:br>
              <a:rPr lang="en-US" sz="1600" dirty="0">
                <a:solidFill>
                  <a:srgbClr val="7A7A7A"/>
                </a:solidFill>
                <a:latin typeface="Bernard MT Condensed" panose="02050806060905020404" pitchFamily="18" charset="0"/>
              </a:rPr>
            </a:br>
            <a:r>
              <a:rPr lang="en-US" sz="1600" dirty="0">
                <a:solidFill>
                  <a:srgbClr val="7A7A7A"/>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44546B"/>
                </a:solidFill>
                <a:latin typeface="Bernard MT Condensed" panose="02050806060905020404" pitchFamily="18" charset="0"/>
              </a:rPr>
              <a:t>$199</a:t>
            </a:r>
            <a:br>
              <a:rPr lang="en-US" sz="1600" dirty="0">
                <a:solidFill>
                  <a:srgbClr val="44546B"/>
                </a:solidFill>
                <a:latin typeface="Bernard MT Condensed" panose="02050806060905020404" pitchFamily="18" charset="0"/>
              </a:rPr>
            </a:br>
            <a:r>
              <a:rPr lang="en-US" sz="1600" dirty="0">
                <a:solidFill>
                  <a:srgbClr val="44546B"/>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8D99722A-8710-4503-8FEF-B97699572D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90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1261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2018-11-08T16:39:36Z</dcterms:modified>
</cp:coreProperties>
</file>