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9" name="Rectangle 48"/>
          <p:cNvSpPr>
            <a:spLocks noChangeAspect="1"/>
          </p:cNvSpPr>
          <p:nvPr/>
        </p:nvSpPr>
        <p:spPr>
          <a:xfrm rot="18905857">
            <a:off x="1286855" y="2022727"/>
            <a:ext cx="2286000" cy="2286000"/>
          </a:xfrm>
          <a:prstGeom prst="rect">
            <a:avLst/>
          </a:prstGeom>
          <a:solidFill>
            <a:srgbClr val="FE4A1E"/>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5"/>
          <p:cNvSpPr>
            <a:spLocks noEditPoints="1"/>
          </p:cNvSpPr>
          <p:nvPr/>
        </p:nvSpPr>
        <p:spPr bwMode="auto">
          <a:xfrm>
            <a:off x="2166209" y="2096726"/>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 name="Group 1"/>
          <p:cNvGrpSpPr/>
          <p:nvPr/>
        </p:nvGrpSpPr>
        <p:grpSpPr>
          <a:xfrm>
            <a:off x="1523150" y="2746159"/>
            <a:ext cx="1828800" cy="1261884"/>
            <a:chOff x="1619804" y="2992914"/>
            <a:chExt cx="1828800" cy="1261884"/>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7" name="TextBox 26"/>
            <p:cNvSpPr txBox="1"/>
            <p:nvPr/>
          </p:nvSpPr>
          <p:spPr>
            <a:xfrm>
              <a:off x="1656568" y="3362246"/>
              <a:ext cx="1790941"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a:t>
              </a:r>
            </a:p>
          </p:txBody>
        </p:sp>
      </p:grpSp>
      <p:sp>
        <p:nvSpPr>
          <p:cNvPr id="55" name="Rectangle 54"/>
          <p:cNvSpPr>
            <a:spLocks noChangeAspect="1"/>
          </p:cNvSpPr>
          <p:nvPr/>
        </p:nvSpPr>
        <p:spPr>
          <a:xfrm rot="18905857">
            <a:off x="3735979" y="3663031"/>
            <a:ext cx="2286000" cy="2286000"/>
          </a:xfrm>
          <a:prstGeom prst="rect">
            <a:avLst/>
          </a:prstGeom>
          <a:solidFill>
            <a:srgbClr val="5C9AD3"/>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3972274" y="4386463"/>
            <a:ext cx="1828800" cy="1261884"/>
            <a:chOff x="1619804" y="2992914"/>
            <a:chExt cx="1828800" cy="1261884"/>
          </a:xfrm>
        </p:grpSpPr>
        <p:sp>
          <p:nvSpPr>
            <p:cNvPr id="58" name="TextBox 57"/>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9" name="TextBox 58"/>
            <p:cNvSpPr txBox="1"/>
            <p:nvPr/>
          </p:nvSpPr>
          <p:spPr>
            <a:xfrm>
              <a:off x="1656568" y="3362246"/>
              <a:ext cx="1790941"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a:t>
              </a:r>
            </a:p>
          </p:txBody>
        </p:sp>
      </p:grpSp>
      <p:sp>
        <p:nvSpPr>
          <p:cNvPr id="61" name="Rectangle 60"/>
          <p:cNvSpPr>
            <a:spLocks noChangeAspect="1"/>
          </p:cNvSpPr>
          <p:nvPr/>
        </p:nvSpPr>
        <p:spPr>
          <a:xfrm rot="18905857">
            <a:off x="6183333" y="2022727"/>
            <a:ext cx="2286000" cy="2286000"/>
          </a:xfrm>
          <a:prstGeom prst="rect">
            <a:avLst/>
          </a:prstGeom>
          <a:solidFill>
            <a:srgbClr val="44546B"/>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6419628" y="2746159"/>
            <a:ext cx="1828800" cy="1261884"/>
            <a:chOff x="1619804" y="2992914"/>
            <a:chExt cx="1828800" cy="1261884"/>
          </a:xfrm>
        </p:grpSpPr>
        <p:sp>
          <p:nvSpPr>
            <p:cNvPr id="64" name="TextBox 63"/>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65" name="TextBox 64"/>
            <p:cNvSpPr txBox="1"/>
            <p:nvPr/>
          </p:nvSpPr>
          <p:spPr>
            <a:xfrm>
              <a:off x="1656568" y="3362246"/>
              <a:ext cx="1790941"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a:t>
              </a:r>
            </a:p>
          </p:txBody>
        </p:sp>
      </p:grpSp>
      <p:sp>
        <p:nvSpPr>
          <p:cNvPr id="73" name="Rectangle 72"/>
          <p:cNvSpPr>
            <a:spLocks noChangeAspect="1"/>
          </p:cNvSpPr>
          <p:nvPr/>
        </p:nvSpPr>
        <p:spPr>
          <a:xfrm rot="18905857">
            <a:off x="8658258" y="3649664"/>
            <a:ext cx="2286000" cy="2286000"/>
          </a:xfrm>
          <a:prstGeom prst="rect">
            <a:avLst/>
          </a:prstGeom>
          <a:solidFill>
            <a:srgbClr val="7A7A7A"/>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p:cNvGrpSpPr/>
          <p:nvPr/>
        </p:nvGrpSpPr>
        <p:grpSpPr>
          <a:xfrm>
            <a:off x="8894553" y="4373096"/>
            <a:ext cx="1828800" cy="1261884"/>
            <a:chOff x="1619804" y="2992914"/>
            <a:chExt cx="1828800" cy="1261884"/>
          </a:xfrm>
        </p:grpSpPr>
        <p:sp>
          <p:nvSpPr>
            <p:cNvPr id="76" name="TextBox 7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77" name="TextBox 76"/>
            <p:cNvSpPr txBox="1"/>
            <p:nvPr/>
          </p:nvSpPr>
          <p:spPr>
            <a:xfrm>
              <a:off x="1656568" y="3362246"/>
              <a:ext cx="1790941"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a:t>
              </a:r>
            </a:p>
          </p:txBody>
        </p:sp>
      </p:grpSp>
      <p:grpSp>
        <p:nvGrpSpPr>
          <p:cNvPr id="40" name="Group 39"/>
          <p:cNvGrpSpPr/>
          <p:nvPr/>
        </p:nvGrpSpPr>
        <p:grpSpPr>
          <a:xfrm>
            <a:off x="7114703" y="2017608"/>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608018" y="3671048"/>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32353" y="3627055"/>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a:extLst>
              <a:ext uri="{FF2B5EF4-FFF2-40B4-BE49-F238E27FC236}">
                <a16:creationId xmlns:a16="http://schemas.microsoft.com/office/drawing/2014/main" id="{CE661B9D-BE42-4D2C-BF15-5C9EA54325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74771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anim calcmode="lin" valueType="num">
                                      <p:cBhvr>
                                        <p:cTn id="14" dur="500" fill="hold"/>
                                        <p:tgtEl>
                                          <p:spTgt spid="49"/>
                                        </p:tgtEl>
                                        <p:attrNameLst>
                                          <p:attrName>ppt_x</p:attrName>
                                        </p:attrNameLst>
                                      </p:cBhvr>
                                      <p:tavLst>
                                        <p:tav tm="0">
                                          <p:val>
                                            <p:fltVal val="0.5"/>
                                          </p:val>
                                        </p:tav>
                                        <p:tav tm="100000">
                                          <p:val>
                                            <p:strVal val="#ppt_x"/>
                                          </p:val>
                                        </p:tav>
                                      </p:tavLst>
                                    </p:anim>
                                    <p:anim calcmode="lin" valueType="num">
                                      <p:cBhvr>
                                        <p:cTn id="15" dur="500" fill="hold"/>
                                        <p:tgtEl>
                                          <p:spTgt spid="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anim calcmode="lin" valueType="num">
                                      <p:cBhvr>
                                        <p:cTn id="29" dur="500" fill="hold"/>
                                        <p:tgtEl>
                                          <p:spTgt spid="55"/>
                                        </p:tgtEl>
                                        <p:attrNameLst>
                                          <p:attrName>ppt_w</p:attrName>
                                        </p:attrNameLst>
                                      </p:cBhvr>
                                      <p:tavLst>
                                        <p:tav tm="0">
                                          <p:val>
                                            <p:fltVal val="0"/>
                                          </p:val>
                                        </p:tav>
                                        <p:tav tm="100000">
                                          <p:val>
                                            <p:strVal val="#ppt_w"/>
                                          </p:val>
                                        </p:tav>
                                      </p:tavLst>
                                    </p:anim>
                                    <p:anim calcmode="lin" valueType="num">
                                      <p:cBhvr>
                                        <p:cTn id="30" dur="500" fill="hold"/>
                                        <p:tgtEl>
                                          <p:spTgt spid="55"/>
                                        </p:tgtEl>
                                        <p:attrNameLst>
                                          <p:attrName>ppt_h</p:attrName>
                                        </p:attrNameLst>
                                      </p:cBhvr>
                                      <p:tavLst>
                                        <p:tav tm="0">
                                          <p:val>
                                            <p:fltVal val="0"/>
                                          </p:val>
                                        </p:tav>
                                        <p:tav tm="100000">
                                          <p:val>
                                            <p:strVal val="#ppt_h"/>
                                          </p:val>
                                        </p:tav>
                                      </p:tavLst>
                                    </p:anim>
                                    <p:animEffect transition="in" filter="fade">
                                      <p:cBhvr>
                                        <p:cTn id="31" dur="500"/>
                                        <p:tgtEl>
                                          <p:spTgt spid="55"/>
                                        </p:tgtEl>
                                      </p:cBhvr>
                                    </p:animEffect>
                                    <p:anim calcmode="lin" valueType="num">
                                      <p:cBhvr>
                                        <p:cTn id="32" dur="500" fill="hold"/>
                                        <p:tgtEl>
                                          <p:spTgt spid="55"/>
                                        </p:tgtEl>
                                        <p:attrNameLst>
                                          <p:attrName>ppt_x</p:attrName>
                                        </p:attrNameLst>
                                      </p:cBhvr>
                                      <p:tavLst>
                                        <p:tav tm="0">
                                          <p:val>
                                            <p:fltVal val="0.5"/>
                                          </p:val>
                                        </p:tav>
                                        <p:tav tm="100000">
                                          <p:val>
                                            <p:strVal val="#ppt_x"/>
                                          </p:val>
                                        </p:tav>
                                      </p:tavLst>
                                    </p:anim>
                                    <p:anim calcmode="lin" valueType="num">
                                      <p:cBhvr>
                                        <p:cTn id="33" dur="500" fill="hold"/>
                                        <p:tgtEl>
                                          <p:spTgt spid="55"/>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wipe(up)">
                                      <p:cBhvr>
                                        <p:cTn id="43" dur="750"/>
                                        <p:tgtEl>
                                          <p:spTgt spid="57"/>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 calcmode="lin" valueType="num">
                                      <p:cBhvr>
                                        <p:cTn id="47" dur="500" fill="hold"/>
                                        <p:tgtEl>
                                          <p:spTgt spid="61"/>
                                        </p:tgtEl>
                                        <p:attrNameLst>
                                          <p:attrName>ppt_w</p:attrName>
                                        </p:attrNameLst>
                                      </p:cBhvr>
                                      <p:tavLst>
                                        <p:tav tm="0">
                                          <p:val>
                                            <p:fltVal val="0"/>
                                          </p:val>
                                        </p:tav>
                                        <p:tav tm="100000">
                                          <p:val>
                                            <p:strVal val="#ppt_w"/>
                                          </p:val>
                                        </p:tav>
                                      </p:tavLst>
                                    </p:anim>
                                    <p:anim calcmode="lin" valueType="num">
                                      <p:cBhvr>
                                        <p:cTn id="48" dur="500" fill="hold"/>
                                        <p:tgtEl>
                                          <p:spTgt spid="61"/>
                                        </p:tgtEl>
                                        <p:attrNameLst>
                                          <p:attrName>ppt_h</p:attrName>
                                        </p:attrNameLst>
                                      </p:cBhvr>
                                      <p:tavLst>
                                        <p:tav tm="0">
                                          <p:val>
                                            <p:fltVal val="0"/>
                                          </p:val>
                                        </p:tav>
                                        <p:tav tm="100000">
                                          <p:val>
                                            <p:strVal val="#ppt_h"/>
                                          </p:val>
                                        </p:tav>
                                      </p:tavLst>
                                    </p:anim>
                                    <p:animEffect transition="in" filter="fade">
                                      <p:cBhvr>
                                        <p:cTn id="49" dur="500"/>
                                        <p:tgtEl>
                                          <p:spTgt spid="61"/>
                                        </p:tgtEl>
                                      </p:cBhvr>
                                    </p:animEffect>
                                    <p:anim calcmode="lin" valueType="num">
                                      <p:cBhvr>
                                        <p:cTn id="50" dur="500" fill="hold"/>
                                        <p:tgtEl>
                                          <p:spTgt spid="61"/>
                                        </p:tgtEl>
                                        <p:attrNameLst>
                                          <p:attrName>ppt_x</p:attrName>
                                        </p:attrNameLst>
                                      </p:cBhvr>
                                      <p:tavLst>
                                        <p:tav tm="0">
                                          <p:val>
                                            <p:fltVal val="0.5"/>
                                          </p:val>
                                        </p:tav>
                                        <p:tav tm="100000">
                                          <p:val>
                                            <p:strVal val="#ppt_x"/>
                                          </p:val>
                                        </p:tav>
                                      </p:tavLst>
                                    </p:anim>
                                    <p:anim calcmode="lin" valueType="num">
                                      <p:cBhvr>
                                        <p:cTn id="51" dur="500" fill="hold"/>
                                        <p:tgtEl>
                                          <p:spTgt spid="61"/>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3"/>
                                        </p:tgtEl>
                                        <p:attrNameLst>
                                          <p:attrName>style.visibility</p:attrName>
                                        </p:attrNameLst>
                                      </p:cBhvr>
                                      <p:to>
                                        <p:strVal val="visible"/>
                                      </p:to>
                                    </p:set>
                                    <p:animEffect transition="in" filter="wipe(up)">
                                      <p:cBhvr>
                                        <p:cTn id="61" dur="750"/>
                                        <p:tgtEl>
                                          <p:spTgt spid="63"/>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3"/>
                                        </p:tgtEl>
                                        <p:attrNameLst>
                                          <p:attrName>style.visibility</p:attrName>
                                        </p:attrNameLst>
                                      </p:cBhvr>
                                      <p:to>
                                        <p:strVal val="visible"/>
                                      </p:to>
                                    </p:set>
                                    <p:anim calcmode="lin" valueType="num">
                                      <p:cBhvr>
                                        <p:cTn id="65" dur="500" fill="hold"/>
                                        <p:tgtEl>
                                          <p:spTgt spid="73"/>
                                        </p:tgtEl>
                                        <p:attrNameLst>
                                          <p:attrName>ppt_w</p:attrName>
                                        </p:attrNameLst>
                                      </p:cBhvr>
                                      <p:tavLst>
                                        <p:tav tm="0">
                                          <p:val>
                                            <p:fltVal val="0"/>
                                          </p:val>
                                        </p:tav>
                                        <p:tav tm="100000">
                                          <p:val>
                                            <p:strVal val="#ppt_w"/>
                                          </p:val>
                                        </p:tav>
                                      </p:tavLst>
                                    </p:anim>
                                    <p:anim calcmode="lin" valueType="num">
                                      <p:cBhvr>
                                        <p:cTn id="66" dur="500" fill="hold"/>
                                        <p:tgtEl>
                                          <p:spTgt spid="73"/>
                                        </p:tgtEl>
                                        <p:attrNameLst>
                                          <p:attrName>ppt_h</p:attrName>
                                        </p:attrNameLst>
                                      </p:cBhvr>
                                      <p:tavLst>
                                        <p:tav tm="0">
                                          <p:val>
                                            <p:fltVal val="0"/>
                                          </p:val>
                                        </p:tav>
                                        <p:tav tm="100000">
                                          <p:val>
                                            <p:strVal val="#ppt_h"/>
                                          </p:val>
                                        </p:tav>
                                      </p:tavLst>
                                    </p:anim>
                                    <p:animEffect transition="in" filter="fade">
                                      <p:cBhvr>
                                        <p:cTn id="67" dur="500"/>
                                        <p:tgtEl>
                                          <p:spTgt spid="73"/>
                                        </p:tgtEl>
                                      </p:cBhvr>
                                    </p:animEffect>
                                    <p:anim calcmode="lin" valueType="num">
                                      <p:cBhvr>
                                        <p:cTn id="68" dur="500" fill="hold"/>
                                        <p:tgtEl>
                                          <p:spTgt spid="73"/>
                                        </p:tgtEl>
                                        <p:attrNameLst>
                                          <p:attrName>ppt_x</p:attrName>
                                        </p:attrNameLst>
                                      </p:cBhvr>
                                      <p:tavLst>
                                        <p:tav tm="0">
                                          <p:val>
                                            <p:fltVal val="0.5"/>
                                          </p:val>
                                        </p:tav>
                                        <p:tav tm="100000">
                                          <p:val>
                                            <p:strVal val="#ppt_x"/>
                                          </p:val>
                                        </p:tav>
                                      </p:tavLst>
                                    </p:anim>
                                    <p:anim calcmode="lin" valueType="num">
                                      <p:cBhvr>
                                        <p:cTn id="69" dur="500" fill="hold"/>
                                        <p:tgtEl>
                                          <p:spTgt spid="73"/>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5"/>
                                        </p:tgtEl>
                                        <p:attrNameLst>
                                          <p:attrName>style.visibility</p:attrName>
                                        </p:attrNameLst>
                                      </p:cBhvr>
                                      <p:to>
                                        <p:strVal val="visible"/>
                                      </p:to>
                                    </p:set>
                                    <p:animEffect transition="in" filter="wipe(up)">
                                      <p:cBhvr>
                                        <p:cTn id="79" dur="75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0" grpId="0" animBg="1"/>
      <p:bldP spid="55"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1254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2018-01-02T00:04:20Z</dcterms:modified>
</cp:coreProperties>
</file>