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57858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Flowchart: Document 50">
            <a:extLst>
              <a:ext uri="{FF2B5EF4-FFF2-40B4-BE49-F238E27FC236}">
                <a16:creationId xmlns:a16="http://schemas.microsoft.com/office/drawing/2014/main" id="{3CAF04BB-5FF7-49E1-8FDF-8C8F22972469}"/>
              </a:ext>
            </a:extLst>
          </p:cNvPr>
          <p:cNvSpPr/>
          <p:nvPr/>
        </p:nvSpPr>
        <p:spPr>
          <a:xfrm rot="16200000" flipH="1">
            <a:off x="-1137988" y="1147152"/>
            <a:ext cx="6858000" cy="4561982"/>
          </a:xfrm>
          <a:prstGeom prst="flowChartDocument">
            <a:avLst/>
          </a:prstGeom>
          <a:solidFill>
            <a:srgbClr val="4D4D4D">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6F91E2D1-3DB8-4146-8D1E-573025A5E55D}"/>
              </a:ext>
            </a:extLst>
          </p:cNvPr>
          <p:cNvGrpSpPr/>
          <p:nvPr/>
        </p:nvGrpSpPr>
        <p:grpSpPr>
          <a:xfrm>
            <a:off x="6799535" y="3445501"/>
            <a:ext cx="2705206" cy="2816707"/>
            <a:chOff x="6799535" y="3445501"/>
            <a:chExt cx="2705206" cy="2816707"/>
          </a:xfrm>
        </p:grpSpPr>
        <p:grpSp>
          <p:nvGrpSpPr>
            <p:cNvPr id="25" name="Group 24">
              <a:extLst>
                <a:ext uri="{FF2B5EF4-FFF2-40B4-BE49-F238E27FC236}">
                  <a16:creationId xmlns:a16="http://schemas.microsoft.com/office/drawing/2014/main" id="{F9167922-488C-4C2B-A01A-21255BD4B118}"/>
                </a:ext>
              </a:extLst>
            </p:cNvPr>
            <p:cNvGrpSpPr/>
            <p:nvPr/>
          </p:nvGrpSpPr>
          <p:grpSpPr>
            <a:xfrm rot="16200000">
              <a:off x="6743784" y="3501252"/>
              <a:ext cx="2816707" cy="2705206"/>
              <a:chOff x="6007608" y="1911096"/>
              <a:chExt cx="2816707" cy="2705206"/>
            </a:xfrm>
            <a:effectLst>
              <a:outerShdw blurRad="63500" sx="102000" sy="102000" algn="ctr" rotWithShape="0">
                <a:prstClr val="black">
                  <a:alpha val="40000"/>
                </a:prstClr>
              </a:outerShdw>
            </a:effectLst>
          </p:grpSpPr>
          <p:sp>
            <p:nvSpPr>
              <p:cNvPr id="26" name="Sev01">
                <a:extLst>
                  <a:ext uri="{FF2B5EF4-FFF2-40B4-BE49-F238E27FC236}">
                    <a16:creationId xmlns:a16="http://schemas.microsoft.com/office/drawing/2014/main" id="{775D7FB1-C5EA-42E2-ABB5-980FC21C95D9}"/>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Sev01">
                <a:extLst>
                  <a:ext uri="{FF2B5EF4-FFF2-40B4-BE49-F238E27FC236}">
                    <a16:creationId xmlns:a16="http://schemas.microsoft.com/office/drawing/2014/main" id="{D59ADACC-9181-4177-A5EE-0D11CADACD9E}"/>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8" name="Freeform: Shape 27">
                <a:extLst>
                  <a:ext uri="{FF2B5EF4-FFF2-40B4-BE49-F238E27FC236}">
                    <a16:creationId xmlns:a16="http://schemas.microsoft.com/office/drawing/2014/main" id="{2F3494C7-BBEA-42FA-A838-A3BF66C66EF1}"/>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34599944-0218-442E-A30D-92C87BD41D67}"/>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4EE48F3D-2B98-4481-BE92-84F29D5F49EF}"/>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1" name="Freeform: Shape 60">
              <a:extLst>
                <a:ext uri="{FF2B5EF4-FFF2-40B4-BE49-F238E27FC236}">
                  <a16:creationId xmlns:a16="http://schemas.microsoft.com/office/drawing/2014/main" id="{8233A212-405B-4FB7-98C2-F877ADA59917}"/>
                </a:ext>
              </a:extLst>
            </p:cNvPr>
            <p:cNvSpPr>
              <a:spLocks/>
            </p:cNvSpPr>
            <p:nvPr/>
          </p:nvSpPr>
          <p:spPr>
            <a:xfrm rot="13500000">
              <a:off x="6919034" y="5846315"/>
              <a:ext cx="429768"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 name="Group 4">
            <a:extLst>
              <a:ext uri="{FF2B5EF4-FFF2-40B4-BE49-F238E27FC236}">
                <a16:creationId xmlns:a16="http://schemas.microsoft.com/office/drawing/2014/main" id="{CFD5EE26-62E1-407D-B7A6-01C6F8840848}"/>
              </a:ext>
            </a:extLst>
          </p:cNvPr>
          <p:cNvGrpSpPr/>
          <p:nvPr/>
        </p:nvGrpSpPr>
        <p:grpSpPr>
          <a:xfrm>
            <a:off x="8079893" y="2031050"/>
            <a:ext cx="2816707" cy="2705206"/>
            <a:chOff x="8079893" y="2031050"/>
            <a:chExt cx="2816707" cy="2705206"/>
          </a:xfrm>
        </p:grpSpPr>
        <p:grpSp>
          <p:nvGrpSpPr>
            <p:cNvPr id="4" name="Group 3">
              <a:extLst>
                <a:ext uri="{FF2B5EF4-FFF2-40B4-BE49-F238E27FC236}">
                  <a16:creationId xmlns:a16="http://schemas.microsoft.com/office/drawing/2014/main" id="{66A83E15-62E2-4203-9915-E877FC29F5BE}"/>
                </a:ext>
              </a:extLst>
            </p:cNvPr>
            <p:cNvGrpSpPr/>
            <p:nvPr/>
          </p:nvGrpSpPr>
          <p:grpSpPr>
            <a:xfrm>
              <a:off x="8079893" y="2031050"/>
              <a:ext cx="2816707" cy="2705206"/>
              <a:chOff x="6007608" y="1911096"/>
              <a:chExt cx="2816707" cy="2705206"/>
            </a:xfrm>
            <a:effectLst>
              <a:outerShdw blurRad="63500" sx="102000" sy="102000" algn="ctr" rotWithShape="0">
                <a:prstClr val="black">
                  <a:alpha val="40000"/>
                </a:prstClr>
              </a:outerShdw>
            </a:effectLst>
          </p:grpSpPr>
          <p:sp>
            <p:nvSpPr>
              <p:cNvPr id="13" name="Sev01">
                <a:extLst>
                  <a:ext uri="{FF2B5EF4-FFF2-40B4-BE49-F238E27FC236}">
                    <a16:creationId xmlns:a16="http://schemas.microsoft.com/office/drawing/2014/main" id="{C19829BC-D358-4E5A-9183-E88FB8F15B9E}"/>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5" name="Sev01">
                <a:extLst>
                  <a:ext uri="{FF2B5EF4-FFF2-40B4-BE49-F238E27FC236}">
                    <a16:creationId xmlns:a16="http://schemas.microsoft.com/office/drawing/2014/main" id="{115393DF-4CE7-4DDF-B274-1C6E2A6205FF}"/>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2" name="Freeform: Shape 21">
                <a:extLst>
                  <a:ext uri="{FF2B5EF4-FFF2-40B4-BE49-F238E27FC236}">
                    <a16:creationId xmlns:a16="http://schemas.microsoft.com/office/drawing/2014/main" id="{5E3C5F69-53D7-44BF-B573-1FB496E772EC}"/>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5399D529-2E8F-40D0-BD4F-A19081B03202}"/>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107AF75A-FC0B-43A0-BF9C-73B3B3557569}"/>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Freeform: Shape 59">
              <a:extLst>
                <a:ext uri="{FF2B5EF4-FFF2-40B4-BE49-F238E27FC236}">
                  <a16:creationId xmlns:a16="http://schemas.microsoft.com/office/drawing/2014/main" id="{AAA63987-51A4-48DA-89C6-414A95F4D8D5}"/>
                </a:ext>
              </a:extLst>
            </p:cNvPr>
            <p:cNvSpPr>
              <a:spLocks/>
            </p:cNvSpPr>
            <p:nvPr/>
          </p:nvSpPr>
          <p:spPr>
            <a:xfrm rot="7434025">
              <a:off x="10376727" y="4264488"/>
              <a:ext cx="429768"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 name="Group 2">
            <a:extLst>
              <a:ext uri="{FF2B5EF4-FFF2-40B4-BE49-F238E27FC236}">
                <a16:creationId xmlns:a16="http://schemas.microsoft.com/office/drawing/2014/main" id="{AD199D82-8BF3-418B-A438-FE814407C9DF}"/>
              </a:ext>
            </a:extLst>
          </p:cNvPr>
          <p:cNvGrpSpPr/>
          <p:nvPr/>
        </p:nvGrpSpPr>
        <p:grpSpPr>
          <a:xfrm>
            <a:off x="6694278" y="652395"/>
            <a:ext cx="2705206" cy="2816707"/>
            <a:chOff x="6694278" y="652395"/>
            <a:chExt cx="2705206" cy="2816707"/>
          </a:xfrm>
        </p:grpSpPr>
        <p:grpSp>
          <p:nvGrpSpPr>
            <p:cNvPr id="31" name="Group 30">
              <a:extLst>
                <a:ext uri="{FF2B5EF4-FFF2-40B4-BE49-F238E27FC236}">
                  <a16:creationId xmlns:a16="http://schemas.microsoft.com/office/drawing/2014/main" id="{4A791537-EED7-4783-8836-E40FB125E5DE}"/>
                </a:ext>
              </a:extLst>
            </p:cNvPr>
            <p:cNvGrpSpPr/>
            <p:nvPr/>
          </p:nvGrpSpPr>
          <p:grpSpPr>
            <a:xfrm rot="16200000">
              <a:off x="6638527" y="708146"/>
              <a:ext cx="2816707" cy="2705206"/>
              <a:chOff x="6007608" y="1911096"/>
              <a:chExt cx="2816707" cy="2705206"/>
            </a:xfrm>
            <a:effectLst>
              <a:outerShdw blurRad="63500" sx="102000" sy="102000" algn="ctr" rotWithShape="0">
                <a:prstClr val="black">
                  <a:alpha val="40000"/>
                </a:prstClr>
              </a:outerShdw>
            </a:effectLst>
          </p:grpSpPr>
          <p:sp>
            <p:nvSpPr>
              <p:cNvPr id="32" name="Sev01">
                <a:extLst>
                  <a:ext uri="{FF2B5EF4-FFF2-40B4-BE49-F238E27FC236}">
                    <a16:creationId xmlns:a16="http://schemas.microsoft.com/office/drawing/2014/main" id="{9586529C-2367-4054-A270-59E9A085A33D}"/>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3" name="Sev01">
                <a:extLst>
                  <a:ext uri="{FF2B5EF4-FFF2-40B4-BE49-F238E27FC236}">
                    <a16:creationId xmlns:a16="http://schemas.microsoft.com/office/drawing/2014/main" id="{31456C38-B15B-4048-AF27-0146FB5BEC98}"/>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4" name="Freeform: Shape 33">
                <a:extLst>
                  <a:ext uri="{FF2B5EF4-FFF2-40B4-BE49-F238E27FC236}">
                    <a16:creationId xmlns:a16="http://schemas.microsoft.com/office/drawing/2014/main" id="{F1E45927-0A83-4BF3-86CA-FC8BCC8D961B}"/>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9EF7ECF7-AF40-454F-B909-B520EB7E3892}"/>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BE13CF87-3ECC-4A8D-866D-BE2C3F287713}"/>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Freeform: Shape 58">
              <a:extLst>
                <a:ext uri="{FF2B5EF4-FFF2-40B4-BE49-F238E27FC236}">
                  <a16:creationId xmlns:a16="http://schemas.microsoft.com/office/drawing/2014/main" id="{8A4374F7-DFFE-413F-8DD5-44073BF0CC50}"/>
                </a:ext>
              </a:extLst>
            </p:cNvPr>
            <p:cNvSpPr>
              <a:spLocks/>
            </p:cNvSpPr>
            <p:nvPr/>
          </p:nvSpPr>
          <p:spPr>
            <a:xfrm rot="13339771">
              <a:off x="6814243" y="3063521"/>
              <a:ext cx="433015"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 name="Group 1">
            <a:extLst>
              <a:ext uri="{FF2B5EF4-FFF2-40B4-BE49-F238E27FC236}">
                <a16:creationId xmlns:a16="http://schemas.microsoft.com/office/drawing/2014/main" id="{6F81D3FB-A8C8-447E-A115-1AC405A3A647}"/>
              </a:ext>
            </a:extLst>
          </p:cNvPr>
          <p:cNvGrpSpPr/>
          <p:nvPr/>
        </p:nvGrpSpPr>
        <p:grpSpPr>
          <a:xfrm>
            <a:off x="5324692" y="2176088"/>
            <a:ext cx="2816707" cy="2705206"/>
            <a:chOff x="5324692" y="2176088"/>
            <a:chExt cx="2816707" cy="2705206"/>
          </a:xfrm>
        </p:grpSpPr>
        <p:grpSp>
          <p:nvGrpSpPr>
            <p:cNvPr id="37" name="Group 36">
              <a:extLst>
                <a:ext uri="{FF2B5EF4-FFF2-40B4-BE49-F238E27FC236}">
                  <a16:creationId xmlns:a16="http://schemas.microsoft.com/office/drawing/2014/main" id="{16D04BFC-ADBE-430A-B9AA-B57FA3011491}"/>
                </a:ext>
              </a:extLst>
            </p:cNvPr>
            <p:cNvGrpSpPr/>
            <p:nvPr/>
          </p:nvGrpSpPr>
          <p:grpSpPr>
            <a:xfrm>
              <a:off x="5324692" y="2176088"/>
              <a:ext cx="2816707" cy="2705206"/>
              <a:chOff x="6007608" y="1911096"/>
              <a:chExt cx="2816707" cy="2705206"/>
            </a:xfrm>
            <a:effectLst>
              <a:outerShdw blurRad="63500" sx="102000" sy="102000" algn="ctr" rotWithShape="0">
                <a:prstClr val="black">
                  <a:alpha val="40000"/>
                </a:prstClr>
              </a:outerShdw>
            </a:effectLst>
          </p:grpSpPr>
          <p:sp>
            <p:nvSpPr>
              <p:cNvPr id="38" name="Sev01">
                <a:extLst>
                  <a:ext uri="{FF2B5EF4-FFF2-40B4-BE49-F238E27FC236}">
                    <a16:creationId xmlns:a16="http://schemas.microsoft.com/office/drawing/2014/main" id="{C8D7AAB4-279C-4621-B95B-D2AB282B7FC4}"/>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9" name="Sev01">
                <a:extLst>
                  <a:ext uri="{FF2B5EF4-FFF2-40B4-BE49-F238E27FC236}">
                    <a16:creationId xmlns:a16="http://schemas.microsoft.com/office/drawing/2014/main" id="{209A32DA-53A6-43D8-B31C-CE5B67F037CC}"/>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40" name="Freeform: Shape 39">
                <a:extLst>
                  <a:ext uri="{FF2B5EF4-FFF2-40B4-BE49-F238E27FC236}">
                    <a16:creationId xmlns:a16="http://schemas.microsoft.com/office/drawing/2014/main" id="{0F2A6484-1959-481C-A25E-01EE6C318FBC}"/>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Oval 40">
                <a:extLst>
                  <a:ext uri="{FF2B5EF4-FFF2-40B4-BE49-F238E27FC236}">
                    <a16:creationId xmlns:a16="http://schemas.microsoft.com/office/drawing/2014/main" id="{05216F18-20E2-4CAE-82DC-477DDDEB610F}"/>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79CE6146-A327-439C-8B60-B8AC6432FEBE}"/>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Freeform: Shape 64">
              <a:extLst>
                <a:ext uri="{FF2B5EF4-FFF2-40B4-BE49-F238E27FC236}">
                  <a16:creationId xmlns:a16="http://schemas.microsoft.com/office/drawing/2014/main" id="{EF184648-5769-46F7-B302-8EE0A2EFA059}"/>
                </a:ext>
              </a:extLst>
            </p:cNvPr>
            <p:cNvSpPr>
              <a:spLocks/>
            </p:cNvSpPr>
            <p:nvPr/>
          </p:nvSpPr>
          <p:spPr>
            <a:xfrm rot="8158412">
              <a:off x="7563232" y="4480613"/>
              <a:ext cx="433015"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5" name="TextBox 44">
            <a:extLst>
              <a:ext uri="{FF2B5EF4-FFF2-40B4-BE49-F238E27FC236}">
                <a16:creationId xmlns:a16="http://schemas.microsoft.com/office/drawing/2014/main" id="{3C360009-BDB5-4495-BA7D-32C796AC80C7}"/>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6F60D68F-6B2F-4ED5-8F4A-3D4CF0F1BC0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7" name="TextBox 46">
            <a:extLst>
              <a:ext uri="{FF2B5EF4-FFF2-40B4-BE49-F238E27FC236}">
                <a16:creationId xmlns:a16="http://schemas.microsoft.com/office/drawing/2014/main" id="{51F5D1B5-622B-4099-8C44-90CE56A4A9FC}"/>
              </a:ext>
            </a:extLst>
          </p:cNvPr>
          <p:cNvSpPr txBox="1"/>
          <p:nvPr/>
        </p:nvSpPr>
        <p:spPr>
          <a:xfrm>
            <a:off x="9556436" y="1293525"/>
            <a:ext cx="2616021" cy="1680460"/>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8" name="TextBox 47">
            <a:extLst>
              <a:ext uri="{FF2B5EF4-FFF2-40B4-BE49-F238E27FC236}">
                <a16:creationId xmlns:a16="http://schemas.microsoft.com/office/drawing/2014/main" id="{C821D4B5-462C-4E22-B040-BD2D86FC0EFB}"/>
              </a:ext>
            </a:extLst>
          </p:cNvPr>
          <p:cNvSpPr txBox="1"/>
          <p:nvPr/>
        </p:nvSpPr>
        <p:spPr>
          <a:xfrm>
            <a:off x="5419961" y="264456"/>
            <a:ext cx="2616021" cy="1680460"/>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9" name="TextBox 48">
            <a:extLst>
              <a:ext uri="{FF2B5EF4-FFF2-40B4-BE49-F238E27FC236}">
                <a16:creationId xmlns:a16="http://schemas.microsoft.com/office/drawing/2014/main" id="{D7984987-AF4B-46E0-AB8D-77743E3AB105}"/>
              </a:ext>
            </a:extLst>
          </p:cNvPr>
          <p:cNvSpPr txBox="1"/>
          <p:nvPr/>
        </p:nvSpPr>
        <p:spPr>
          <a:xfrm>
            <a:off x="8497937" y="5009462"/>
            <a:ext cx="2616021" cy="1680460"/>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0" name="TextBox 49">
            <a:extLst>
              <a:ext uri="{FF2B5EF4-FFF2-40B4-BE49-F238E27FC236}">
                <a16:creationId xmlns:a16="http://schemas.microsoft.com/office/drawing/2014/main" id="{47D3E15D-C8F0-450A-8222-AA19682A357E}"/>
              </a:ext>
            </a:extLst>
          </p:cNvPr>
          <p:cNvSpPr txBox="1"/>
          <p:nvPr/>
        </p:nvSpPr>
        <p:spPr>
          <a:xfrm>
            <a:off x="4368797" y="3828102"/>
            <a:ext cx="2616021" cy="1680460"/>
          </a:xfrm>
          <a:prstGeom prst="rect">
            <a:avLst/>
          </a:prstGeom>
          <a:noFill/>
        </p:spPr>
        <p:txBody>
          <a:bodyPr wrap="square" rtlCol="0">
            <a:spAutoFit/>
          </a:bodyPr>
          <a:lstStyle/>
          <a:p>
            <a:pPr defTabSz="1219170">
              <a:spcBef>
                <a:spcPct val="20000"/>
              </a:spcBef>
              <a:defRPr/>
            </a:pPr>
            <a:r>
              <a:rPr lang="en-US" dirty="0">
                <a:solidFill>
                  <a:srgbClr val="7A7A7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4" name="TextBox 53">
            <a:extLst>
              <a:ext uri="{FF2B5EF4-FFF2-40B4-BE49-F238E27FC236}">
                <a16:creationId xmlns:a16="http://schemas.microsoft.com/office/drawing/2014/main" id="{812F796A-60AA-4B3B-AC1D-99FB37183AB9}"/>
              </a:ext>
            </a:extLst>
          </p:cNvPr>
          <p:cNvSpPr txBox="1"/>
          <p:nvPr/>
        </p:nvSpPr>
        <p:spPr>
          <a:xfrm>
            <a:off x="5518145" y="2398528"/>
            <a:ext cx="838200" cy="800219"/>
          </a:xfrm>
          <a:prstGeom prst="rect">
            <a:avLst/>
          </a:prstGeom>
          <a:noFill/>
          <a:effectLst/>
        </p:spPr>
        <p:txBody>
          <a:bodyPr wrap="square" rtlCol="0">
            <a:spAutoFit/>
          </a:bodyPr>
          <a:lstStyle/>
          <a:p>
            <a:pPr algn="ctr"/>
            <a:r>
              <a:rPr lang="en-US" sz="3600" dirty="0">
                <a:solidFill>
                  <a:srgbClr val="7A7A7A"/>
                </a:solidFill>
                <a:latin typeface="Bernard MT Condensed" panose="02050806060905020404" pitchFamily="18" charset="0"/>
              </a:rPr>
              <a:t>04</a:t>
            </a:r>
          </a:p>
          <a:p>
            <a:pPr algn="ctr"/>
            <a:r>
              <a:rPr lang="en-US" sz="1000" dirty="0">
                <a:solidFill>
                  <a:srgbClr val="7A7A7A"/>
                </a:solidFill>
              </a:rPr>
              <a:t>OPTION</a:t>
            </a:r>
          </a:p>
        </p:txBody>
      </p:sp>
      <p:sp>
        <p:nvSpPr>
          <p:cNvPr id="55" name="Freeform 18">
            <a:extLst>
              <a:ext uri="{FF2B5EF4-FFF2-40B4-BE49-F238E27FC236}">
                <a16:creationId xmlns:a16="http://schemas.microsoft.com/office/drawing/2014/main" id="{01E94DD7-8BA4-4352-8C14-A6739DFEF44F}"/>
              </a:ext>
            </a:extLst>
          </p:cNvPr>
          <p:cNvSpPr>
            <a:spLocks noChangeAspect="1" noChangeArrowheads="1"/>
          </p:cNvSpPr>
          <p:nvPr/>
        </p:nvSpPr>
        <p:spPr bwMode="auto">
          <a:xfrm rot="21480000">
            <a:off x="7335373" y="3992973"/>
            <a:ext cx="331893" cy="457200"/>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595959"/>
          </a:solidFill>
          <a:ln>
            <a:noFill/>
          </a:ln>
          <a:effectLst/>
        </p:spPr>
        <p:txBody>
          <a:bodyPr wrap="none" anchor="ctr"/>
          <a:lstStyle/>
          <a:p>
            <a:endParaRPr lang="en-US">
              <a:solidFill>
                <a:schemeClr val="bg1"/>
              </a:solidFill>
            </a:endParaRPr>
          </a:p>
        </p:txBody>
      </p:sp>
      <p:sp>
        <p:nvSpPr>
          <p:cNvPr id="56" name="Freeform 17">
            <a:extLst>
              <a:ext uri="{FF2B5EF4-FFF2-40B4-BE49-F238E27FC236}">
                <a16:creationId xmlns:a16="http://schemas.microsoft.com/office/drawing/2014/main" id="{02650E75-D3FD-46D4-AB39-2A9D302E8834}"/>
              </a:ext>
            </a:extLst>
          </p:cNvPr>
          <p:cNvSpPr>
            <a:spLocks noChangeAspect="1" noChangeArrowheads="1"/>
          </p:cNvSpPr>
          <p:nvPr/>
        </p:nvSpPr>
        <p:spPr bwMode="auto">
          <a:xfrm rot="21480000">
            <a:off x="7235345" y="5438510"/>
            <a:ext cx="365761" cy="365760"/>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rgbClr val="595959"/>
          </a:solidFill>
          <a:ln>
            <a:noFill/>
          </a:ln>
          <a:effectLst/>
        </p:spPr>
        <p:txBody>
          <a:bodyPr wrap="none" anchor="ctr"/>
          <a:lstStyle/>
          <a:p>
            <a:endParaRPr lang="en-US">
              <a:solidFill>
                <a:schemeClr val="bg1"/>
              </a:solidFill>
            </a:endParaRPr>
          </a:p>
        </p:txBody>
      </p:sp>
      <p:sp>
        <p:nvSpPr>
          <p:cNvPr id="57" name="Freeform 13">
            <a:extLst>
              <a:ext uri="{FF2B5EF4-FFF2-40B4-BE49-F238E27FC236}">
                <a16:creationId xmlns:a16="http://schemas.microsoft.com/office/drawing/2014/main" id="{F864B2A2-E6F0-4BDF-BF1D-E4E324DDE203}"/>
              </a:ext>
            </a:extLst>
          </p:cNvPr>
          <p:cNvSpPr>
            <a:spLocks noChangeAspect="1" noChangeArrowheads="1"/>
          </p:cNvSpPr>
          <p:nvPr/>
        </p:nvSpPr>
        <p:spPr bwMode="auto">
          <a:xfrm rot="21480000">
            <a:off x="10066082" y="3871679"/>
            <a:ext cx="380875" cy="38404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rgbClr val="595959"/>
          </a:solidFill>
          <a:ln>
            <a:noFill/>
          </a:ln>
          <a:effectLst/>
        </p:spPr>
        <p:txBody>
          <a:bodyPr wrap="none" anchor="ctr"/>
          <a:lstStyle/>
          <a:p>
            <a:endParaRPr lang="en-US">
              <a:solidFill>
                <a:schemeClr val="bg1"/>
              </a:solidFill>
            </a:endParaRPr>
          </a:p>
        </p:txBody>
      </p:sp>
      <p:sp>
        <p:nvSpPr>
          <p:cNvPr id="58" name="Freeform 6">
            <a:extLst>
              <a:ext uri="{FF2B5EF4-FFF2-40B4-BE49-F238E27FC236}">
                <a16:creationId xmlns:a16="http://schemas.microsoft.com/office/drawing/2014/main" id="{E5C11F57-11A6-4FF6-932D-51C416D937D1}"/>
              </a:ext>
            </a:extLst>
          </p:cNvPr>
          <p:cNvSpPr>
            <a:spLocks noChangeAspect="1" noChangeArrowheads="1"/>
          </p:cNvSpPr>
          <p:nvPr/>
        </p:nvSpPr>
        <p:spPr bwMode="auto">
          <a:xfrm>
            <a:off x="7119875" y="2631259"/>
            <a:ext cx="402336" cy="34044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595959"/>
          </a:solidFill>
          <a:ln>
            <a:noFill/>
          </a:ln>
          <a:effectLst/>
        </p:spPr>
        <p:txBody>
          <a:bodyPr wrap="none" anchor="ctr"/>
          <a:lstStyle/>
          <a:p>
            <a:endParaRPr lang="en-US"/>
          </a:p>
        </p:txBody>
      </p:sp>
      <p:sp>
        <p:nvSpPr>
          <p:cNvPr id="62" name="TextBox 61">
            <a:extLst>
              <a:ext uri="{FF2B5EF4-FFF2-40B4-BE49-F238E27FC236}">
                <a16:creationId xmlns:a16="http://schemas.microsoft.com/office/drawing/2014/main" id="{63DD28F0-CB57-4F43-ADFD-45A675DB4214}"/>
              </a:ext>
            </a:extLst>
          </p:cNvPr>
          <p:cNvSpPr txBox="1"/>
          <p:nvPr/>
        </p:nvSpPr>
        <p:spPr>
          <a:xfrm>
            <a:off x="8317439" y="894549"/>
            <a:ext cx="838200" cy="800219"/>
          </a:xfrm>
          <a:prstGeom prst="rect">
            <a:avLst/>
          </a:prstGeom>
          <a:noFill/>
          <a:effectLst/>
        </p:spPr>
        <p:txBody>
          <a:bodyPr wrap="square" rtlCol="0">
            <a:spAutoFit/>
          </a:bodyPr>
          <a:lstStyle/>
          <a:p>
            <a:pPr algn="ctr"/>
            <a:r>
              <a:rPr lang="en-US" sz="3600" dirty="0">
                <a:solidFill>
                  <a:srgbClr val="FE4A1E"/>
                </a:solidFill>
                <a:latin typeface="Bernard MT Condensed" panose="02050806060905020404" pitchFamily="18" charset="0"/>
              </a:rPr>
              <a:t>01</a:t>
            </a:r>
          </a:p>
          <a:p>
            <a:pPr algn="ctr"/>
            <a:r>
              <a:rPr lang="en-US" sz="1000" dirty="0">
                <a:solidFill>
                  <a:srgbClr val="FE4A1E"/>
                </a:solidFill>
              </a:rPr>
              <a:t>OPTION</a:t>
            </a:r>
          </a:p>
        </p:txBody>
      </p:sp>
      <p:sp>
        <p:nvSpPr>
          <p:cNvPr id="63" name="TextBox 62">
            <a:extLst>
              <a:ext uri="{FF2B5EF4-FFF2-40B4-BE49-F238E27FC236}">
                <a16:creationId xmlns:a16="http://schemas.microsoft.com/office/drawing/2014/main" id="{A15496A9-441E-418D-A48D-1322FBDEE766}"/>
              </a:ext>
            </a:extLst>
          </p:cNvPr>
          <p:cNvSpPr txBox="1"/>
          <p:nvPr/>
        </p:nvSpPr>
        <p:spPr>
          <a:xfrm>
            <a:off x="8274954" y="2262706"/>
            <a:ext cx="838200" cy="800219"/>
          </a:xfrm>
          <a:prstGeom prst="rect">
            <a:avLst/>
          </a:prstGeom>
          <a:noFill/>
          <a:effectLst/>
        </p:spPr>
        <p:txBody>
          <a:bodyPr wrap="square" rtlCol="0">
            <a:spAutoFit/>
          </a:bodyPr>
          <a:lstStyle/>
          <a:p>
            <a:pPr algn="ctr"/>
            <a:r>
              <a:rPr lang="en-US" sz="3600" dirty="0">
                <a:solidFill>
                  <a:srgbClr val="5C9AD3"/>
                </a:solidFill>
                <a:latin typeface="Bernard MT Condensed" panose="02050806060905020404" pitchFamily="18" charset="0"/>
              </a:rPr>
              <a:t>02</a:t>
            </a:r>
          </a:p>
          <a:p>
            <a:pPr algn="ctr"/>
            <a:r>
              <a:rPr lang="en-US" sz="1000" dirty="0">
                <a:solidFill>
                  <a:srgbClr val="5C9AD3"/>
                </a:solidFill>
              </a:rPr>
              <a:t>OPTION</a:t>
            </a:r>
          </a:p>
        </p:txBody>
      </p:sp>
      <p:sp>
        <p:nvSpPr>
          <p:cNvPr id="64" name="TextBox 63">
            <a:extLst>
              <a:ext uri="{FF2B5EF4-FFF2-40B4-BE49-F238E27FC236}">
                <a16:creationId xmlns:a16="http://schemas.microsoft.com/office/drawing/2014/main" id="{7B94CCE7-8B3C-486F-97E6-CCAD3C92966A}"/>
              </a:ext>
            </a:extLst>
          </p:cNvPr>
          <p:cNvSpPr txBox="1"/>
          <p:nvPr/>
        </p:nvSpPr>
        <p:spPr>
          <a:xfrm>
            <a:off x="8443865" y="3673855"/>
            <a:ext cx="838200" cy="800219"/>
          </a:xfrm>
          <a:prstGeom prst="rect">
            <a:avLst/>
          </a:prstGeom>
          <a:noFill/>
          <a:effectLst/>
        </p:spPr>
        <p:txBody>
          <a:bodyPr wrap="square" rtlCol="0">
            <a:spAutoFit/>
          </a:bodyPr>
          <a:lstStyle/>
          <a:p>
            <a:pPr algn="ctr"/>
            <a:r>
              <a:rPr lang="en-US" sz="3600" dirty="0">
                <a:solidFill>
                  <a:srgbClr val="44546B"/>
                </a:solidFill>
                <a:latin typeface="Bernard MT Condensed" panose="02050806060905020404" pitchFamily="18" charset="0"/>
              </a:rPr>
              <a:t>03</a:t>
            </a:r>
          </a:p>
          <a:p>
            <a:pPr algn="ctr"/>
            <a:r>
              <a:rPr lang="en-US" sz="1000" dirty="0">
                <a:solidFill>
                  <a:srgbClr val="44546B"/>
                </a:solidFill>
              </a:rPr>
              <a:t>OPTION</a:t>
            </a:r>
          </a:p>
        </p:txBody>
      </p:sp>
      <p:pic>
        <p:nvPicPr>
          <p:cNvPr id="52" name="Picture 51">
            <a:hlinkClick r:id="rId2"/>
            <a:extLst>
              <a:ext uri="{FF2B5EF4-FFF2-40B4-BE49-F238E27FC236}">
                <a16:creationId xmlns:a16="http://schemas.microsoft.com/office/drawing/2014/main" id="{B84266C7-9448-4EBA-B41B-BA1FF6F260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136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1"/>
                                        </p:tgtEl>
                                        <p:attrNameLst>
                                          <p:attrName>style.visibility</p:attrName>
                                        </p:attrNameLst>
                                      </p:cBhvr>
                                      <p:to>
                                        <p:strVal val="visible"/>
                                      </p:to>
                                    </p:set>
                                    <p:animEffect transition="in" filter="wipe(left)">
                                      <p:cBhvr>
                                        <p:cTn id="10" dur="500"/>
                                        <p:tgtEl>
                                          <p:spTgt spid="51"/>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5">
                                            <p:txEl>
                                              <p:pRg st="0" end="0"/>
                                            </p:txEl>
                                          </p:spTgt>
                                        </p:tgtEl>
                                        <p:attrNameLst>
                                          <p:attrName>style.visibility</p:attrName>
                                        </p:attrNameLst>
                                      </p:cBhvr>
                                      <p:to>
                                        <p:strVal val="visible"/>
                                      </p:to>
                                    </p:set>
                                    <p:animEffect transition="in" filter="fade">
                                      <p:cBhvr>
                                        <p:cTn id="14" dur="500"/>
                                        <p:tgtEl>
                                          <p:spTgt spid="45">
                                            <p:txEl>
                                              <p:pRg st="0" end="0"/>
                                            </p:txEl>
                                          </p:spTgt>
                                        </p:tgtEl>
                                      </p:cBhvr>
                                    </p:animEffect>
                                    <p:anim calcmode="lin" valueType="num">
                                      <p:cBhvr>
                                        <p:cTn id="15"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45">
                                            <p:txEl>
                                              <p:pRg st="2" end="2"/>
                                            </p:txEl>
                                          </p:spTgt>
                                        </p:tgtEl>
                                        <p:attrNameLst>
                                          <p:attrName>style.visibility</p:attrName>
                                        </p:attrNameLst>
                                      </p:cBhvr>
                                      <p:to>
                                        <p:strVal val="visible"/>
                                      </p:to>
                                    </p:set>
                                    <p:animEffect transition="in" filter="fade">
                                      <p:cBhvr>
                                        <p:cTn id="20" dur="500"/>
                                        <p:tgtEl>
                                          <p:spTgt spid="45">
                                            <p:txEl>
                                              <p:pRg st="2" end="2"/>
                                            </p:txEl>
                                          </p:spTgt>
                                        </p:tgtEl>
                                      </p:cBhvr>
                                    </p:animEffect>
                                    <p:anim calcmode="lin" valueType="num">
                                      <p:cBhvr>
                                        <p:cTn id="21" dur="5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45">
                                            <p:txEl>
                                              <p:pRg st="3" end="3"/>
                                            </p:txEl>
                                          </p:spTgt>
                                        </p:tgtEl>
                                        <p:attrNameLst>
                                          <p:attrName>style.visibility</p:attrName>
                                        </p:attrNameLst>
                                      </p:cBhvr>
                                      <p:to>
                                        <p:strVal val="visible"/>
                                      </p:to>
                                    </p:set>
                                    <p:animEffect transition="in" filter="fade">
                                      <p:cBhvr>
                                        <p:cTn id="26" dur="500"/>
                                        <p:tgtEl>
                                          <p:spTgt spid="45">
                                            <p:txEl>
                                              <p:pRg st="3" end="3"/>
                                            </p:txEl>
                                          </p:spTgt>
                                        </p:tgtEl>
                                      </p:cBhvr>
                                    </p:animEffect>
                                    <p:anim calcmode="lin" valueType="num">
                                      <p:cBhvr>
                                        <p:cTn id="27" dur="500" fill="hold"/>
                                        <p:tgtEl>
                                          <p:spTgt spid="45">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5">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45">
                                            <p:txEl>
                                              <p:pRg st="5" end="5"/>
                                            </p:txEl>
                                          </p:spTgt>
                                        </p:tgtEl>
                                        <p:attrNameLst>
                                          <p:attrName>style.visibility</p:attrName>
                                        </p:attrNameLst>
                                      </p:cBhvr>
                                      <p:to>
                                        <p:strVal val="visible"/>
                                      </p:to>
                                    </p:set>
                                    <p:animEffect transition="in" filter="fade">
                                      <p:cBhvr>
                                        <p:cTn id="32" dur="500"/>
                                        <p:tgtEl>
                                          <p:spTgt spid="45">
                                            <p:txEl>
                                              <p:pRg st="5" end="5"/>
                                            </p:txEl>
                                          </p:spTgt>
                                        </p:tgtEl>
                                      </p:cBhvr>
                                    </p:animEffect>
                                    <p:anim calcmode="lin" valueType="num">
                                      <p:cBhvr>
                                        <p:cTn id="33" dur="500" fill="hold"/>
                                        <p:tgtEl>
                                          <p:spTgt spid="45">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5">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45">
                                            <p:txEl>
                                              <p:pRg st="7" end="7"/>
                                            </p:txEl>
                                          </p:spTgt>
                                        </p:tgtEl>
                                        <p:attrNameLst>
                                          <p:attrName>style.visibility</p:attrName>
                                        </p:attrNameLst>
                                      </p:cBhvr>
                                      <p:to>
                                        <p:strVal val="visible"/>
                                      </p:to>
                                    </p:set>
                                    <p:animEffect transition="in" filter="fade">
                                      <p:cBhvr>
                                        <p:cTn id="38" dur="500"/>
                                        <p:tgtEl>
                                          <p:spTgt spid="45">
                                            <p:txEl>
                                              <p:pRg st="7" end="7"/>
                                            </p:txEl>
                                          </p:spTgt>
                                        </p:tgtEl>
                                      </p:cBhvr>
                                    </p:animEffect>
                                    <p:anim calcmode="lin" valueType="num">
                                      <p:cBhvr>
                                        <p:cTn id="39" dur="500" fill="hold"/>
                                        <p:tgtEl>
                                          <p:spTgt spid="45">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45">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45">
                                            <p:txEl>
                                              <p:pRg st="9" end="9"/>
                                            </p:txEl>
                                          </p:spTgt>
                                        </p:tgtEl>
                                        <p:attrNameLst>
                                          <p:attrName>style.visibility</p:attrName>
                                        </p:attrNameLst>
                                      </p:cBhvr>
                                      <p:to>
                                        <p:strVal val="visible"/>
                                      </p:to>
                                    </p:set>
                                    <p:animEffect transition="in" filter="fade">
                                      <p:cBhvr>
                                        <p:cTn id="44" dur="500"/>
                                        <p:tgtEl>
                                          <p:spTgt spid="45">
                                            <p:txEl>
                                              <p:pRg st="9" end="9"/>
                                            </p:txEl>
                                          </p:spTgt>
                                        </p:tgtEl>
                                      </p:cBhvr>
                                    </p:animEffect>
                                    <p:anim calcmode="lin" valueType="num">
                                      <p:cBhvr>
                                        <p:cTn id="45" dur="500" fill="hold"/>
                                        <p:tgtEl>
                                          <p:spTgt spid="45">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45">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31" presetClass="entr" presetSubtype="0" fill="hold" nodeType="afterEffect">
                                  <p:stCondLst>
                                    <p:cond delay="0"/>
                                  </p:stCondLst>
                                  <p:childTnLst>
                                    <p:set>
                                      <p:cBhvr>
                                        <p:cTn id="49" dur="1" fill="hold">
                                          <p:stCondLst>
                                            <p:cond delay="0"/>
                                          </p:stCondLst>
                                        </p:cTn>
                                        <p:tgtEl>
                                          <p:spTgt spid="3"/>
                                        </p:tgtEl>
                                        <p:attrNameLst>
                                          <p:attrName>style.visibility</p:attrName>
                                        </p:attrNameLst>
                                      </p:cBhvr>
                                      <p:to>
                                        <p:strVal val="visible"/>
                                      </p:to>
                                    </p:set>
                                    <p:anim calcmode="lin" valueType="num">
                                      <p:cBhvr>
                                        <p:cTn id="50" dur="1000" fill="hold"/>
                                        <p:tgtEl>
                                          <p:spTgt spid="3"/>
                                        </p:tgtEl>
                                        <p:attrNameLst>
                                          <p:attrName>ppt_w</p:attrName>
                                        </p:attrNameLst>
                                      </p:cBhvr>
                                      <p:tavLst>
                                        <p:tav tm="0">
                                          <p:val>
                                            <p:fltVal val="0"/>
                                          </p:val>
                                        </p:tav>
                                        <p:tav tm="100000">
                                          <p:val>
                                            <p:strVal val="#ppt_w"/>
                                          </p:val>
                                        </p:tav>
                                      </p:tavLst>
                                    </p:anim>
                                    <p:anim calcmode="lin" valueType="num">
                                      <p:cBhvr>
                                        <p:cTn id="51" dur="1000" fill="hold"/>
                                        <p:tgtEl>
                                          <p:spTgt spid="3"/>
                                        </p:tgtEl>
                                        <p:attrNameLst>
                                          <p:attrName>ppt_h</p:attrName>
                                        </p:attrNameLst>
                                      </p:cBhvr>
                                      <p:tavLst>
                                        <p:tav tm="0">
                                          <p:val>
                                            <p:fltVal val="0"/>
                                          </p:val>
                                        </p:tav>
                                        <p:tav tm="100000">
                                          <p:val>
                                            <p:strVal val="#ppt_h"/>
                                          </p:val>
                                        </p:tav>
                                      </p:tavLst>
                                    </p:anim>
                                    <p:anim calcmode="lin" valueType="num">
                                      <p:cBhvr>
                                        <p:cTn id="52" dur="1000" fill="hold"/>
                                        <p:tgtEl>
                                          <p:spTgt spid="3"/>
                                        </p:tgtEl>
                                        <p:attrNameLst>
                                          <p:attrName>style.rotation</p:attrName>
                                        </p:attrNameLst>
                                      </p:cBhvr>
                                      <p:tavLst>
                                        <p:tav tm="0">
                                          <p:val>
                                            <p:fltVal val="90"/>
                                          </p:val>
                                        </p:tav>
                                        <p:tav tm="100000">
                                          <p:val>
                                            <p:fltVal val="0"/>
                                          </p:val>
                                        </p:tav>
                                      </p:tavLst>
                                    </p:anim>
                                    <p:animEffect transition="in" filter="fade">
                                      <p:cBhvr>
                                        <p:cTn id="53" dur="1000"/>
                                        <p:tgtEl>
                                          <p:spTgt spid="3"/>
                                        </p:tgtEl>
                                      </p:cBhvr>
                                    </p:animEffect>
                                  </p:childTnLst>
                                </p:cTn>
                              </p:par>
                            </p:childTnLst>
                          </p:cTn>
                        </p:par>
                        <p:par>
                          <p:cTn id="54" fill="hold">
                            <p:stCondLst>
                              <p:cond delay="4500"/>
                            </p:stCondLst>
                            <p:childTnLst>
                              <p:par>
                                <p:cTn id="55" presetID="53" presetClass="entr" presetSubtype="16" fill="hold" grpId="0" nodeType="afterEffect">
                                  <p:stCondLst>
                                    <p:cond delay="0"/>
                                  </p:stCondLst>
                                  <p:childTnLst>
                                    <p:set>
                                      <p:cBhvr>
                                        <p:cTn id="56" dur="1" fill="hold">
                                          <p:stCondLst>
                                            <p:cond delay="0"/>
                                          </p:stCondLst>
                                        </p:cTn>
                                        <p:tgtEl>
                                          <p:spTgt spid="62"/>
                                        </p:tgtEl>
                                        <p:attrNameLst>
                                          <p:attrName>style.visibility</p:attrName>
                                        </p:attrNameLst>
                                      </p:cBhvr>
                                      <p:to>
                                        <p:strVal val="visible"/>
                                      </p:to>
                                    </p:set>
                                    <p:anim calcmode="lin" valueType="num">
                                      <p:cBhvr>
                                        <p:cTn id="57" dur="500" fill="hold"/>
                                        <p:tgtEl>
                                          <p:spTgt spid="62"/>
                                        </p:tgtEl>
                                        <p:attrNameLst>
                                          <p:attrName>ppt_w</p:attrName>
                                        </p:attrNameLst>
                                      </p:cBhvr>
                                      <p:tavLst>
                                        <p:tav tm="0">
                                          <p:val>
                                            <p:fltVal val="0"/>
                                          </p:val>
                                        </p:tav>
                                        <p:tav tm="100000">
                                          <p:val>
                                            <p:strVal val="#ppt_w"/>
                                          </p:val>
                                        </p:tav>
                                      </p:tavLst>
                                    </p:anim>
                                    <p:anim calcmode="lin" valueType="num">
                                      <p:cBhvr>
                                        <p:cTn id="58" dur="500" fill="hold"/>
                                        <p:tgtEl>
                                          <p:spTgt spid="62"/>
                                        </p:tgtEl>
                                        <p:attrNameLst>
                                          <p:attrName>ppt_h</p:attrName>
                                        </p:attrNameLst>
                                      </p:cBhvr>
                                      <p:tavLst>
                                        <p:tav tm="0">
                                          <p:val>
                                            <p:fltVal val="0"/>
                                          </p:val>
                                        </p:tav>
                                        <p:tav tm="100000">
                                          <p:val>
                                            <p:strVal val="#ppt_h"/>
                                          </p:val>
                                        </p:tav>
                                      </p:tavLst>
                                    </p:anim>
                                    <p:animEffect transition="in" filter="fade">
                                      <p:cBhvr>
                                        <p:cTn id="59" dur="500"/>
                                        <p:tgtEl>
                                          <p:spTgt spid="62"/>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58"/>
                                        </p:tgtEl>
                                        <p:attrNameLst>
                                          <p:attrName>style.visibility</p:attrName>
                                        </p:attrNameLst>
                                      </p:cBhvr>
                                      <p:to>
                                        <p:strVal val="visible"/>
                                      </p:to>
                                    </p:set>
                                    <p:anim calcmode="lin" valueType="num">
                                      <p:cBhvr>
                                        <p:cTn id="62" dur="500" fill="hold"/>
                                        <p:tgtEl>
                                          <p:spTgt spid="58"/>
                                        </p:tgtEl>
                                        <p:attrNameLst>
                                          <p:attrName>ppt_w</p:attrName>
                                        </p:attrNameLst>
                                      </p:cBhvr>
                                      <p:tavLst>
                                        <p:tav tm="0">
                                          <p:val>
                                            <p:fltVal val="0"/>
                                          </p:val>
                                        </p:tav>
                                        <p:tav tm="100000">
                                          <p:val>
                                            <p:strVal val="#ppt_w"/>
                                          </p:val>
                                        </p:tav>
                                      </p:tavLst>
                                    </p:anim>
                                    <p:anim calcmode="lin" valueType="num">
                                      <p:cBhvr>
                                        <p:cTn id="63" dur="500" fill="hold"/>
                                        <p:tgtEl>
                                          <p:spTgt spid="58"/>
                                        </p:tgtEl>
                                        <p:attrNameLst>
                                          <p:attrName>ppt_h</p:attrName>
                                        </p:attrNameLst>
                                      </p:cBhvr>
                                      <p:tavLst>
                                        <p:tav tm="0">
                                          <p:val>
                                            <p:fltVal val="0"/>
                                          </p:val>
                                        </p:tav>
                                        <p:tav tm="100000">
                                          <p:val>
                                            <p:strVal val="#ppt_h"/>
                                          </p:val>
                                        </p:tav>
                                      </p:tavLst>
                                    </p:anim>
                                    <p:animEffect transition="in" filter="fade">
                                      <p:cBhvr>
                                        <p:cTn id="64" dur="500"/>
                                        <p:tgtEl>
                                          <p:spTgt spid="58"/>
                                        </p:tgtEl>
                                      </p:cBhvr>
                                    </p:animEffect>
                                  </p:childTnLst>
                                </p:cTn>
                              </p:par>
                            </p:childTnLst>
                          </p:cTn>
                        </p:par>
                        <p:par>
                          <p:cTn id="65" fill="hold">
                            <p:stCondLst>
                              <p:cond delay="5000"/>
                            </p:stCondLst>
                            <p:childTnLst>
                              <p:par>
                                <p:cTn id="66" presetID="42" presetClass="entr" presetSubtype="0" fill="hold" grpId="0" nodeType="after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childTnLst>
                          </p:cTn>
                        </p:par>
                        <p:par>
                          <p:cTn id="71" fill="hold">
                            <p:stCondLst>
                              <p:cond delay="6000"/>
                            </p:stCondLst>
                            <p:childTnLst>
                              <p:par>
                                <p:cTn id="72" presetID="31" presetClass="entr" presetSubtype="0" fill="hold" nodeType="afterEffect">
                                  <p:stCondLst>
                                    <p:cond delay="0"/>
                                  </p:stCondLst>
                                  <p:childTnLst>
                                    <p:set>
                                      <p:cBhvr>
                                        <p:cTn id="73" dur="1" fill="hold">
                                          <p:stCondLst>
                                            <p:cond delay="0"/>
                                          </p:stCondLst>
                                        </p:cTn>
                                        <p:tgtEl>
                                          <p:spTgt spid="5"/>
                                        </p:tgtEl>
                                        <p:attrNameLst>
                                          <p:attrName>style.visibility</p:attrName>
                                        </p:attrNameLst>
                                      </p:cBhvr>
                                      <p:to>
                                        <p:strVal val="visible"/>
                                      </p:to>
                                    </p:set>
                                    <p:anim calcmode="lin" valueType="num">
                                      <p:cBhvr>
                                        <p:cTn id="74" dur="1000" fill="hold"/>
                                        <p:tgtEl>
                                          <p:spTgt spid="5"/>
                                        </p:tgtEl>
                                        <p:attrNameLst>
                                          <p:attrName>ppt_w</p:attrName>
                                        </p:attrNameLst>
                                      </p:cBhvr>
                                      <p:tavLst>
                                        <p:tav tm="0">
                                          <p:val>
                                            <p:fltVal val="0"/>
                                          </p:val>
                                        </p:tav>
                                        <p:tav tm="100000">
                                          <p:val>
                                            <p:strVal val="#ppt_w"/>
                                          </p:val>
                                        </p:tav>
                                      </p:tavLst>
                                    </p:anim>
                                    <p:anim calcmode="lin" valueType="num">
                                      <p:cBhvr>
                                        <p:cTn id="75" dur="1000" fill="hold"/>
                                        <p:tgtEl>
                                          <p:spTgt spid="5"/>
                                        </p:tgtEl>
                                        <p:attrNameLst>
                                          <p:attrName>ppt_h</p:attrName>
                                        </p:attrNameLst>
                                      </p:cBhvr>
                                      <p:tavLst>
                                        <p:tav tm="0">
                                          <p:val>
                                            <p:fltVal val="0"/>
                                          </p:val>
                                        </p:tav>
                                        <p:tav tm="100000">
                                          <p:val>
                                            <p:strVal val="#ppt_h"/>
                                          </p:val>
                                        </p:tav>
                                      </p:tavLst>
                                    </p:anim>
                                    <p:anim calcmode="lin" valueType="num">
                                      <p:cBhvr>
                                        <p:cTn id="76" dur="1000" fill="hold"/>
                                        <p:tgtEl>
                                          <p:spTgt spid="5"/>
                                        </p:tgtEl>
                                        <p:attrNameLst>
                                          <p:attrName>style.rotation</p:attrName>
                                        </p:attrNameLst>
                                      </p:cBhvr>
                                      <p:tavLst>
                                        <p:tav tm="0">
                                          <p:val>
                                            <p:fltVal val="90"/>
                                          </p:val>
                                        </p:tav>
                                        <p:tav tm="100000">
                                          <p:val>
                                            <p:fltVal val="0"/>
                                          </p:val>
                                        </p:tav>
                                      </p:tavLst>
                                    </p:anim>
                                    <p:animEffect transition="in" filter="fade">
                                      <p:cBhvr>
                                        <p:cTn id="77" dur="1000"/>
                                        <p:tgtEl>
                                          <p:spTgt spid="5"/>
                                        </p:tgtEl>
                                      </p:cBhvr>
                                    </p:animEffect>
                                  </p:childTnLst>
                                </p:cTn>
                              </p:par>
                            </p:childTnLst>
                          </p:cTn>
                        </p:par>
                        <p:par>
                          <p:cTn id="78" fill="hold">
                            <p:stCondLst>
                              <p:cond delay="7000"/>
                            </p:stCondLst>
                            <p:childTnLst>
                              <p:par>
                                <p:cTn id="79" presetID="53" presetClass="entr" presetSubtype="16" fill="hold" grpId="0" nodeType="afterEffect">
                                  <p:stCondLst>
                                    <p:cond delay="0"/>
                                  </p:stCondLst>
                                  <p:childTnLst>
                                    <p:set>
                                      <p:cBhvr>
                                        <p:cTn id="80" dur="1" fill="hold">
                                          <p:stCondLst>
                                            <p:cond delay="0"/>
                                          </p:stCondLst>
                                        </p:cTn>
                                        <p:tgtEl>
                                          <p:spTgt spid="63"/>
                                        </p:tgtEl>
                                        <p:attrNameLst>
                                          <p:attrName>style.visibility</p:attrName>
                                        </p:attrNameLst>
                                      </p:cBhvr>
                                      <p:to>
                                        <p:strVal val="visible"/>
                                      </p:to>
                                    </p:set>
                                    <p:anim calcmode="lin" valueType="num">
                                      <p:cBhvr>
                                        <p:cTn id="81" dur="500" fill="hold"/>
                                        <p:tgtEl>
                                          <p:spTgt spid="63"/>
                                        </p:tgtEl>
                                        <p:attrNameLst>
                                          <p:attrName>ppt_w</p:attrName>
                                        </p:attrNameLst>
                                      </p:cBhvr>
                                      <p:tavLst>
                                        <p:tav tm="0">
                                          <p:val>
                                            <p:fltVal val="0"/>
                                          </p:val>
                                        </p:tav>
                                        <p:tav tm="100000">
                                          <p:val>
                                            <p:strVal val="#ppt_w"/>
                                          </p:val>
                                        </p:tav>
                                      </p:tavLst>
                                    </p:anim>
                                    <p:anim calcmode="lin" valueType="num">
                                      <p:cBhvr>
                                        <p:cTn id="82" dur="500" fill="hold"/>
                                        <p:tgtEl>
                                          <p:spTgt spid="63"/>
                                        </p:tgtEl>
                                        <p:attrNameLst>
                                          <p:attrName>ppt_h</p:attrName>
                                        </p:attrNameLst>
                                      </p:cBhvr>
                                      <p:tavLst>
                                        <p:tav tm="0">
                                          <p:val>
                                            <p:fltVal val="0"/>
                                          </p:val>
                                        </p:tav>
                                        <p:tav tm="100000">
                                          <p:val>
                                            <p:strVal val="#ppt_h"/>
                                          </p:val>
                                        </p:tav>
                                      </p:tavLst>
                                    </p:anim>
                                    <p:animEffect transition="in" filter="fade">
                                      <p:cBhvr>
                                        <p:cTn id="83" dur="500"/>
                                        <p:tgtEl>
                                          <p:spTgt spid="63"/>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57"/>
                                        </p:tgtEl>
                                        <p:attrNameLst>
                                          <p:attrName>style.visibility</p:attrName>
                                        </p:attrNameLst>
                                      </p:cBhvr>
                                      <p:to>
                                        <p:strVal val="visible"/>
                                      </p:to>
                                    </p:set>
                                    <p:anim calcmode="lin" valueType="num">
                                      <p:cBhvr>
                                        <p:cTn id="86" dur="500" fill="hold"/>
                                        <p:tgtEl>
                                          <p:spTgt spid="57"/>
                                        </p:tgtEl>
                                        <p:attrNameLst>
                                          <p:attrName>ppt_w</p:attrName>
                                        </p:attrNameLst>
                                      </p:cBhvr>
                                      <p:tavLst>
                                        <p:tav tm="0">
                                          <p:val>
                                            <p:fltVal val="0"/>
                                          </p:val>
                                        </p:tav>
                                        <p:tav tm="100000">
                                          <p:val>
                                            <p:strVal val="#ppt_w"/>
                                          </p:val>
                                        </p:tav>
                                      </p:tavLst>
                                    </p:anim>
                                    <p:anim calcmode="lin" valueType="num">
                                      <p:cBhvr>
                                        <p:cTn id="87" dur="500" fill="hold"/>
                                        <p:tgtEl>
                                          <p:spTgt spid="57"/>
                                        </p:tgtEl>
                                        <p:attrNameLst>
                                          <p:attrName>ppt_h</p:attrName>
                                        </p:attrNameLst>
                                      </p:cBhvr>
                                      <p:tavLst>
                                        <p:tav tm="0">
                                          <p:val>
                                            <p:fltVal val="0"/>
                                          </p:val>
                                        </p:tav>
                                        <p:tav tm="100000">
                                          <p:val>
                                            <p:strVal val="#ppt_h"/>
                                          </p:val>
                                        </p:tav>
                                      </p:tavLst>
                                    </p:anim>
                                    <p:animEffect transition="in" filter="fade">
                                      <p:cBhvr>
                                        <p:cTn id="88" dur="500"/>
                                        <p:tgtEl>
                                          <p:spTgt spid="57"/>
                                        </p:tgtEl>
                                      </p:cBhvr>
                                    </p:animEffect>
                                  </p:childTnLst>
                                </p:cTn>
                              </p:par>
                            </p:childTnLst>
                          </p:cTn>
                        </p:par>
                        <p:par>
                          <p:cTn id="89" fill="hold">
                            <p:stCondLst>
                              <p:cond delay="7500"/>
                            </p:stCondLst>
                            <p:childTnLst>
                              <p:par>
                                <p:cTn id="90" presetID="42" presetClass="entr" presetSubtype="0" fill="hold" grpId="0" nodeType="afterEffect">
                                  <p:stCondLst>
                                    <p:cond delay="0"/>
                                  </p:stCondLst>
                                  <p:childTnLst>
                                    <p:set>
                                      <p:cBhvr>
                                        <p:cTn id="91" dur="1" fill="hold">
                                          <p:stCondLst>
                                            <p:cond delay="0"/>
                                          </p:stCondLst>
                                        </p:cTn>
                                        <p:tgtEl>
                                          <p:spTgt spid="47"/>
                                        </p:tgtEl>
                                        <p:attrNameLst>
                                          <p:attrName>style.visibility</p:attrName>
                                        </p:attrNameLst>
                                      </p:cBhvr>
                                      <p:to>
                                        <p:strVal val="visible"/>
                                      </p:to>
                                    </p:set>
                                    <p:animEffect transition="in" filter="fade">
                                      <p:cBhvr>
                                        <p:cTn id="92" dur="1000"/>
                                        <p:tgtEl>
                                          <p:spTgt spid="47"/>
                                        </p:tgtEl>
                                      </p:cBhvr>
                                    </p:animEffect>
                                    <p:anim calcmode="lin" valueType="num">
                                      <p:cBhvr>
                                        <p:cTn id="93" dur="1000" fill="hold"/>
                                        <p:tgtEl>
                                          <p:spTgt spid="47"/>
                                        </p:tgtEl>
                                        <p:attrNameLst>
                                          <p:attrName>ppt_x</p:attrName>
                                        </p:attrNameLst>
                                      </p:cBhvr>
                                      <p:tavLst>
                                        <p:tav tm="0">
                                          <p:val>
                                            <p:strVal val="#ppt_x"/>
                                          </p:val>
                                        </p:tav>
                                        <p:tav tm="100000">
                                          <p:val>
                                            <p:strVal val="#ppt_x"/>
                                          </p:val>
                                        </p:tav>
                                      </p:tavLst>
                                    </p:anim>
                                    <p:anim calcmode="lin" valueType="num">
                                      <p:cBhvr>
                                        <p:cTn id="94" dur="1000" fill="hold"/>
                                        <p:tgtEl>
                                          <p:spTgt spid="47"/>
                                        </p:tgtEl>
                                        <p:attrNameLst>
                                          <p:attrName>ppt_y</p:attrName>
                                        </p:attrNameLst>
                                      </p:cBhvr>
                                      <p:tavLst>
                                        <p:tav tm="0">
                                          <p:val>
                                            <p:strVal val="#ppt_y+.1"/>
                                          </p:val>
                                        </p:tav>
                                        <p:tav tm="100000">
                                          <p:val>
                                            <p:strVal val="#ppt_y"/>
                                          </p:val>
                                        </p:tav>
                                      </p:tavLst>
                                    </p:anim>
                                  </p:childTnLst>
                                </p:cTn>
                              </p:par>
                            </p:childTnLst>
                          </p:cTn>
                        </p:par>
                        <p:par>
                          <p:cTn id="95" fill="hold">
                            <p:stCondLst>
                              <p:cond delay="8500"/>
                            </p:stCondLst>
                            <p:childTnLst>
                              <p:par>
                                <p:cTn id="96" presetID="31" presetClass="entr" presetSubtype="0" fill="hold" nodeType="afterEffect">
                                  <p:stCondLst>
                                    <p:cond delay="0"/>
                                  </p:stCondLst>
                                  <p:childTnLst>
                                    <p:set>
                                      <p:cBhvr>
                                        <p:cTn id="97" dur="1" fill="hold">
                                          <p:stCondLst>
                                            <p:cond delay="0"/>
                                          </p:stCondLst>
                                        </p:cTn>
                                        <p:tgtEl>
                                          <p:spTgt spid="6"/>
                                        </p:tgtEl>
                                        <p:attrNameLst>
                                          <p:attrName>style.visibility</p:attrName>
                                        </p:attrNameLst>
                                      </p:cBhvr>
                                      <p:to>
                                        <p:strVal val="visible"/>
                                      </p:to>
                                    </p:set>
                                    <p:anim calcmode="lin" valueType="num">
                                      <p:cBhvr>
                                        <p:cTn id="98" dur="1000" fill="hold"/>
                                        <p:tgtEl>
                                          <p:spTgt spid="6"/>
                                        </p:tgtEl>
                                        <p:attrNameLst>
                                          <p:attrName>ppt_w</p:attrName>
                                        </p:attrNameLst>
                                      </p:cBhvr>
                                      <p:tavLst>
                                        <p:tav tm="0">
                                          <p:val>
                                            <p:fltVal val="0"/>
                                          </p:val>
                                        </p:tav>
                                        <p:tav tm="100000">
                                          <p:val>
                                            <p:strVal val="#ppt_w"/>
                                          </p:val>
                                        </p:tav>
                                      </p:tavLst>
                                    </p:anim>
                                    <p:anim calcmode="lin" valueType="num">
                                      <p:cBhvr>
                                        <p:cTn id="99" dur="1000" fill="hold"/>
                                        <p:tgtEl>
                                          <p:spTgt spid="6"/>
                                        </p:tgtEl>
                                        <p:attrNameLst>
                                          <p:attrName>ppt_h</p:attrName>
                                        </p:attrNameLst>
                                      </p:cBhvr>
                                      <p:tavLst>
                                        <p:tav tm="0">
                                          <p:val>
                                            <p:fltVal val="0"/>
                                          </p:val>
                                        </p:tav>
                                        <p:tav tm="100000">
                                          <p:val>
                                            <p:strVal val="#ppt_h"/>
                                          </p:val>
                                        </p:tav>
                                      </p:tavLst>
                                    </p:anim>
                                    <p:anim calcmode="lin" valueType="num">
                                      <p:cBhvr>
                                        <p:cTn id="100" dur="1000" fill="hold"/>
                                        <p:tgtEl>
                                          <p:spTgt spid="6"/>
                                        </p:tgtEl>
                                        <p:attrNameLst>
                                          <p:attrName>style.rotation</p:attrName>
                                        </p:attrNameLst>
                                      </p:cBhvr>
                                      <p:tavLst>
                                        <p:tav tm="0">
                                          <p:val>
                                            <p:fltVal val="90"/>
                                          </p:val>
                                        </p:tav>
                                        <p:tav tm="100000">
                                          <p:val>
                                            <p:fltVal val="0"/>
                                          </p:val>
                                        </p:tav>
                                      </p:tavLst>
                                    </p:anim>
                                    <p:animEffect transition="in" filter="fade">
                                      <p:cBhvr>
                                        <p:cTn id="101" dur="1000"/>
                                        <p:tgtEl>
                                          <p:spTgt spid="6"/>
                                        </p:tgtEl>
                                      </p:cBhvr>
                                    </p:animEffect>
                                  </p:childTnLst>
                                </p:cTn>
                              </p:par>
                            </p:childTnLst>
                          </p:cTn>
                        </p:par>
                        <p:par>
                          <p:cTn id="102" fill="hold">
                            <p:stCondLst>
                              <p:cond delay="9500"/>
                            </p:stCondLst>
                            <p:childTnLst>
                              <p:par>
                                <p:cTn id="103" presetID="53" presetClass="entr" presetSubtype="16" fill="hold" grpId="0" nodeType="afterEffect">
                                  <p:stCondLst>
                                    <p:cond delay="0"/>
                                  </p:stCondLst>
                                  <p:childTnLst>
                                    <p:set>
                                      <p:cBhvr>
                                        <p:cTn id="104" dur="1" fill="hold">
                                          <p:stCondLst>
                                            <p:cond delay="0"/>
                                          </p:stCondLst>
                                        </p:cTn>
                                        <p:tgtEl>
                                          <p:spTgt spid="64"/>
                                        </p:tgtEl>
                                        <p:attrNameLst>
                                          <p:attrName>style.visibility</p:attrName>
                                        </p:attrNameLst>
                                      </p:cBhvr>
                                      <p:to>
                                        <p:strVal val="visible"/>
                                      </p:to>
                                    </p:set>
                                    <p:anim calcmode="lin" valueType="num">
                                      <p:cBhvr>
                                        <p:cTn id="105" dur="500" fill="hold"/>
                                        <p:tgtEl>
                                          <p:spTgt spid="64"/>
                                        </p:tgtEl>
                                        <p:attrNameLst>
                                          <p:attrName>ppt_w</p:attrName>
                                        </p:attrNameLst>
                                      </p:cBhvr>
                                      <p:tavLst>
                                        <p:tav tm="0">
                                          <p:val>
                                            <p:fltVal val="0"/>
                                          </p:val>
                                        </p:tav>
                                        <p:tav tm="100000">
                                          <p:val>
                                            <p:strVal val="#ppt_w"/>
                                          </p:val>
                                        </p:tav>
                                      </p:tavLst>
                                    </p:anim>
                                    <p:anim calcmode="lin" valueType="num">
                                      <p:cBhvr>
                                        <p:cTn id="106" dur="500" fill="hold"/>
                                        <p:tgtEl>
                                          <p:spTgt spid="64"/>
                                        </p:tgtEl>
                                        <p:attrNameLst>
                                          <p:attrName>ppt_h</p:attrName>
                                        </p:attrNameLst>
                                      </p:cBhvr>
                                      <p:tavLst>
                                        <p:tav tm="0">
                                          <p:val>
                                            <p:fltVal val="0"/>
                                          </p:val>
                                        </p:tav>
                                        <p:tav tm="100000">
                                          <p:val>
                                            <p:strVal val="#ppt_h"/>
                                          </p:val>
                                        </p:tav>
                                      </p:tavLst>
                                    </p:anim>
                                    <p:animEffect transition="in" filter="fade">
                                      <p:cBhvr>
                                        <p:cTn id="107" dur="500"/>
                                        <p:tgtEl>
                                          <p:spTgt spid="64"/>
                                        </p:tgtEl>
                                      </p:cBhvr>
                                    </p:animEffect>
                                  </p:childTnLst>
                                </p:cTn>
                              </p:par>
                              <p:par>
                                <p:cTn id="108" presetID="53" presetClass="entr" presetSubtype="16" fill="hold" grpId="0" nodeType="withEffect">
                                  <p:stCondLst>
                                    <p:cond delay="0"/>
                                  </p:stCondLst>
                                  <p:childTnLst>
                                    <p:set>
                                      <p:cBhvr>
                                        <p:cTn id="109" dur="1" fill="hold">
                                          <p:stCondLst>
                                            <p:cond delay="0"/>
                                          </p:stCondLst>
                                        </p:cTn>
                                        <p:tgtEl>
                                          <p:spTgt spid="56"/>
                                        </p:tgtEl>
                                        <p:attrNameLst>
                                          <p:attrName>style.visibility</p:attrName>
                                        </p:attrNameLst>
                                      </p:cBhvr>
                                      <p:to>
                                        <p:strVal val="visible"/>
                                      </p:to>
                                    </p:set>
                                    <p:anim calcmode="lin" valueType="num">
                                      <p:cBhvr>
                                        <p:cTn id="110" dur="500" fill="hold"/>
                                        <p:tgtEl>
                                          <p:spTgt spid="56"/>
                                        </p:tgtEl>
                                        <p:attrNameLst>
                                          <p:attrName>ppt_w</p:attrName>
                                        </p:attrNameLst>
                                      </p:cBhvr>
                                      <p:tavLst>
                                        <p:tav tm="0">
                                          <p:val>
                                            <p:fltVal val="0"/>
                                          </p:val>
                                        </p:tav>
                                        <p:tav tm="100000">
                                          <p:val>
                                            <p:strVal val="#ppt_w"/>
                                          </p:val>
                                        </p:tav>
                                      </p:tavLst>
                                    </p:anim>
                                    <p:anim calcmode="lin" valueType="num">
                                      <p:cBhvr>
                                        <p:cTn id="111" dur="500" fill="hold"/>
                                        <p:tgtEl>
                                          <p:spTgt spid="56"/>
                                        </p:tgtEl>
                                        <p:attrNameLst>
                                          <p:attrName>ppt_h</p:attrName>
                                        </p:attrNameLst>
                                      </p:cBhvr>
                                      <p:tavLst>
                                        <p:tav tm="0">
                                          <p:val>
                                            <p:fltVal val="0"/>
                                          </p:val>
                                        </p:tav>
                                        <p:tav tm="100000">
                                          <p:val>
                                            <p:strVal val="#ppt_h"/>
                                          </p:val>
                                        </p:tav>
                                      </p:tavLst>
                                    </p:anim>
                                    <p:animEffect transition="in" filter="fade">
                                      <p:cBhvr>
                                        <p:cTn id="112" dur="500"/>
                                        <p:tgtEl>
                                          <p:spTgt spid="56"/>
                                        </p:tgtEl>
                                      </p:cBhvr>
                                    </p:animEffect>
                                  </p:childTnLst>
                                </p:cTn>
                              </p:par>
                            </p:childTnLst>
                          </p:cTn>
                        </p:par>
                        <p:par>
                          <p:cTn id="113" fill="hold">
                            <p:stCondLst>
                              <p:cond delay="10000"/>
                            </p:stCondLst>
                            <p:childTnLst>
                              <p:par>
                                <p:cTn id="114" presetID="42" presetClass="entr" presetSubtype="0"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Effect transition="in" filter="fade">
                                      <p:cBhvr>
                                        <p:cTn id="116" dur="1000"/>
                                        <p:tgtEl>
                                          <p:spTgt spid="49"/>
                                        </p:tgtEl>
                                      </p:cBhvr>
                                    </p:animEffect>
                                    <p:anim calcmode="lin" valueType="num">
                                      <p:cBhvr>
                                        <p:cTn id="117" dur="1000" fill="hold"/>
                                        <p:tgtEl>
                                          <p:spTgt spid="49"/>
                                        </p:tgtEl>
                                        <p:attrNameLst>
                                          <p:attrName>ppt_x</p:attrName>
                                        </p:attrNameLst>
                                      </p:cBhvr>
                                      <p:tavLst>
                                        <p:tav tm="0">
                                          <p:val>
                                            <p:strVal val="#ppt_x"/>
                                          </p:val>
                                        </p:tav>
                                        <p:tav tm="100000">
                                          <p:val>
                                            <p:strVal val="#ppt_x"/>
                                          </p:val>
                                        </p:tav>
                                      </p:tavLst>
                                    </p:anim>
                                    <p:anim calcmode="lin" valueType="num">
                                      <p:cBhvr>
                                        <p:cTn id="118" dur="1000" fill="hold"/>
                                        <p:tgtEl>
                                          <p:spTgt spid="49"/>
                                        </p:tgtEl>
                                        <p:attrNameLst>
                                          <p:attrName>ppt_y</p:attrName>
                                        </p:attrNameLst>
                                      </p:cBhvr>
                                      <p:tavLst>
                                        <p:tav tm="0">
                                          <p:val>
                                            <p:strVal val="#ppt_y+.1"/>
                                          </p:val>
                                        </p:tav>
                                        <p:tav tm="100000">
                                          <p:val>
                                            <p:strVal val="#ppt_y"/>
                                          </p:val>
                                        </p:tav>
                                      </p:tavLst>
                                    </p:anim>
                                  </p:childTnLst>
                                </p:cTn>
                              </p:par>
                            </p:childTnLst>
                          </p:cTn>
                        </p:par>
                        <p:par>
                          <p:cTn id="119" fill="hold">
                            <p:stCondLst>
                              <p:cond delay="11000"/>
                            </p:stCondLst>
                            <p:childTnLst>
                              <p:par>
                                <p:cTn id="120" presetID="31" presetClass="entr" presetSubtype="0" fill="hold" nodeType="afterEffect">
                                  <p:stCondLst>
                                    <p:cond delay="0"/>
                                  </p:stCondLst>
                                  <p:childTnLst>
                                    <p:set>
                                      <p:cBhvr>
                                        <p:cTn id="121" dur="1" fill="hold">
                                          <p:stCondLst>
                                            <p:cond delay="0"/>
                                          </p:stCondLst>
                                        </p:cTn>
                                        <p:tgtEl>
                                          <p:spTgt spid="2"/>
                                        </p:tgtEl>
                                        <p:attrNameLst>
                                          <p:attrName>style.visibility</p:attrName>
                                        </p:attrNameLst>
                                      </p:cBhvr>
                                      <p:to>
                                        <p:strVal val="visible"/>
                                      </p:to>
                                    </p:set>
                                    <p:anim calcmode="lin" valueType="num">
                                      <p:cBhvr>
                                        <p:cTn id="122" dur="1000" fill="hold"/>
                                        <p:tgtEl>
                                          <p:spTgt spid="2"/>
                                        </p:tgtEl>
                                        <p:attrNameLst>
                                          <p:attrName>ppt_w</p:attrName>
                                        </p:attrNameLst>
                                      </p:cBhvr>
                                      <p:tavLst>
                                        <p:tav tm="0">
                                          <p:val>
                                            <p:fltVal val="0"/>
                                          </p:val>
                                        </p:tav>
                                        <p:tav tm="100000">
                                          <p:val>
                                            <p:strVal val="#ppt_w"/>
                                          </p:val>
                                        </p:tav>
                                      </p:tavLst>
                                    </p:anim>
                                    <p:anim calcmode="lin" valueType="num">
                                      <p:cBhvr>
                                        <p:cTn id="123" dur="1000" fill="hold"/>
                                        <p:tgtEl>
                                          <p:spTgt spid="2"/>
                                        </p:tgtEl>
                                        <p:attrNameLst>
                                          <p:attrName>ppt_h</p:attrName>
                                        </p:attrNameLst>
                                      </p:cBhvr>
                                      <p:tavLst>
                                        <p:tav tm="0">
                                          <p:val>
                                            <p:fltVal val="0"/>
                                          </p:val>
                                        </p:tav>
                                        <p:tav tm="100000">
                                          <p:val>
                                            <p:strVal val="#ppt_h"/>
                                          </p:val>
                                        </p:tav>
                                      </p:tavLst>
                                    </p:anim>
                                    <p:anim calcmode="lin" valueType="num">
                                      <p:cBhvr>
                                        <p:cTn id="124" dur="1000" fill="hold"/>
                                        <p:tgtEl>
                                          <p:spTgt spid="2"/>
                                        </p:tgtEl>
                                        <p:attrNameLst>
                                          <p:attrName>style.rotation</p:attrName>
                                        </p:attrNameLst>
                                      </p:cBhvr>
                                      <p:tavLst>
                                        <p:tav tm="0">
                                          <p:val>
                                            <p:fltVal val="90"/>
                                          </p:val>
                                        </p:tav>
                                        <p:tav tm="100000">
                                          <p:val>
                                            <p:fltVal val="0"/>
                                          </p:val>
                                        </p:tav>
                                      </p:tavLst>
                                    </p:anim>
                                    <p:animEffect transition="in" filter="fade">
                                      <p:cBhvr>
                                        <p:cTn id="125" dur="1000"/>
                                        <p:tgtEl>
                                          <p:spTgt spid="2"/>
                                        </p:tgtEl>
                                      </p:cBhvr>
                                    </p:animEffect>
                                  </p:childTnLst>
                                </p:cTn>
                              </p:par>
                            </p:childTnLst>
                          </p:cTn>
                        </p:par>
                        <p:par>
                          <p:cTn id="126" fill="hold">
                            <p:stCondLst>
                              <p:cond delay="12000"/>
                            </p:stCondLst>
                            <p:childTnLst>
                              <p:par>
                                <p:cTn id="127" presetID="53" presetClass="entr" presetSubtype="16" fill="hold" grpId="0" nodeType="afterEffect">
                                  <p:stCondLst>
                                    <p:cond delay="0"/>
                                  </p:stCondLst>
                                  <p:childTnLst>
                                    <p:set>
                                      <p:cBhvr>
                                        <p:cTn id="128" dur="1" fill="hold">
                                          <p:stCondLst>
                                            <p:cond delay="0"/>
                                          </p:stCondLst>
                                        </p:cTn>
                                        <p:tgtEl>
                                          <p:spTgt spid="54"/>
                                        </p:tgtEl>
                                        <p:attrNameLst>
                                          <p:attrName>style.visibility</p:attrName>
                                        </p:attrNameLst>
                                      </p:cBhvr>
                                      <p:to>
                                        <p:strVal val="visible"/>
                                      </p:to>
                                    </p:set>
                                    <p:anim calcmode="lin" valueType="num">
                                      <p:cBhvr>
                                        <p:cTn id="129" dur="500" fill="hold"/>
                                        <p:tgtEl>
                                          <p:spTgt spid="54"/>
                                        </p:tgtEl>
                                        <p:attrNameLst>
                                          <p:attrName>ppt_w</p:attrName>
                                        </p:attrNameLst>
                                      </p:cBhvr>
                                      <p:tavLst>
                                        <p:tav tm="0">
                                          <p:val>
                                            <p:fltVal val="0"/>
                                          </p:val>
                                        </p:tav>
                                        <p:tav tm="100000">
                                          <p:val>
                                            <p:strVal val="#ppt_w"/>
                                          </p:val>
                                        </p:tav>
                                      </p:tavLst>
                                    </p:anim>
                                    <p:anim calcmode="lin" valueType="num">
                                      <p:cBhvr>
                                        <p:cTn id="130" dur="500" fill="hold"/>
                                        <p:tgtEl>
                                          <p:spTgt spid="54"/>
                                        </p:tgtEl>
                                        <p:attrNameLst>
                                          <p:attrName>ppt_h</p:attrName>
                                        </p:attrNameLst>
                                      </p:cBhvr>
                                      <p:tavLst>
                                        <p:tav tm="0">
                                          <p:val>
                                            <p:fltVal val="0"/>
                                          </p:val>
                                        </p:tav>
                                        <p:tav tm="100000">
                                          <p:val>
                                            <p:strVal val="#ppt_h"/>
                                          </p:val>
                                        </p:tav>
                                      </p:tavLst>
                                    </p:anim>
                                    <p:animEffect transition="in" filter="fade">
                                      <p:cBhvr>
                                        <p:cTn id="131" dur="500"/>
                                        <p:tgtEl>
                                          <p:spTgt spid="54"/>
                                        </p:tgtEl>
                                      </p:cBhvr>
                                    </p:animEffect>
                                  </p:childTnLst>
                                </p:cTn>
                              </p:par>
                              <p:par>
                                <p:cTn id="132" presetID="53" presetClass="entr" presetSubtype="16" fill="hold" grpId="0" nodeType="withEffect">
                                  <p:stCondLst>
                                    <p:cond delay="0"/>
                                  </p:stCondLst>
                                  <p:childTnLst>
                                    <p:set>
                                      <p:cBhvr>
                                        <p:cTn id="133" dur="1" fill="hold">
                                          <p:stCondLst>
                                            <p:cond delay="0"/>
                                          </p:stCondLst>
                                        </p:cTn>
                                        <p:tgtEl>
                                          <p:spTgt spid="55"/>
                                        </p:tgtEl>
                                        <p:attrNameLst>
                                          <p:attrName>style.visibility</p:attrName>
                                        </p:attrNameLst>
                                      </p:cBhvr>
                                      <p:to>
                                        <p:strVal val="visible"/>
                                      </p:to>
                                    </p:set>
                                    <p:anim calcmode="lin" valueType="num">
                                      <p:cBhvr>
                                        <p:cTn id="134" dur="500" fill="hold"/>
                                        <p:tgtEl>
                                          <p:spTgt spid="55"/>
                                        </p:tgtEl>
                                        <p:attrNameLst>
                                          <p:attrName>ppt_w</p:attrName>
                                        </p:attrNameLst>
                                      </p:cBhvr>
                                      <p:tavLst>
                                        <p:tav tm="0">
                                          <p:val>
                                            <p:fltVal val="0"/>
                                          </p:val>
                                        </p:tav>
                                        <p:tav tm="100000">
                                          <p:val>
                                            <p:strVal val="#ppt_w"/>
                                          </p:val>
                                        </p:tav>
                                      </p:tavLst>
                                    </p:anim>
                                    <p:anim calcmode="lin" valueType="num">
                                      <p:cBhvr>
                                        <p:cTn id="135" dur="500" fill="hold"/>
                                        <p:tgtEl>
                                          <p:spTgt spid="55"/>
                                        </p:tgtEl>
                                        <p:attrNameLst>
                                          <p:attrName>ppt_h</p:attrName>
                                        </p:attrNameLst>
                                      </p:cBhvr>
                                      <p:tavLst>
                                        <p:tav tm="0">
                                          <p:val>
                                            <p:fltVal val="0"/>
                                          </p:val>
                                        </p:tav>
                                        <p:tav tm="100000">
                                          <p:val>
                                            <p:strVal val="#ppt_h"/>
                                          </p:val>
                                        </p:tav>
                                      </p:tavLst>
                                    </p:anim>
                                    <p:animEffect transition="in" filter="fade">
                                      <p:cBhvr>
                                        <p:cTn id="136" dur="500"/>
                                        <p:tgtEl>
                                          <p:spTgt spid="55"/>
                                        </p:tgtEl>
                                      </p:cBhvr>
                                    </p:animEffect>
                                  </p:childTnLst>
                                </p:cTn>
                              </p:par>
                            </p:childTnLst>
                          </p:cTn>
                        </p:par>
                        <p:par>
                          <p:cTn id="137" fill="hold">
                            <p:stCondLst>
                              <p:cond delay="12500"/>
                            </p:stCondLst>
                            <p:childTnLst>
                              <p:par>
                                <p:cTn id="138" presetID="42" presetClass="entr" presetSubtype="0" fill="hold" grpId="0" nodeType="afterEffect">
                                  <p:stCondLst>
                                    <p:cond delay="0"/>
                                  </p:stCondLst>
                                  <p:childTnLst>
                                    <p:set>
                                      <p:cBhvr>
                                        <p:cTn id="139" dur="1" fill="hold">
                                          <p:stCondLst>
                                            <p:cond delay="0"/>
                                          </p:stCondLst>
                                        </p:cTn>
                                        <p:tgtEl>
                                          <p:spTgt spid="50"/>
                                        </p:tgtEl>
                                        <p:attrNameLst>
                                          <p:attrName>style.visibility</p:attrName>
                                        </p:attrNameLst>
                                      </p:cBhvr>
                                      <p:to>
                                        <p:strVal val="visible"/>
                                      </p:to>
                                    </p:set>
                                    <p:animEffect transition="in" filter="fade">
                                      <p:cBhvr>
                                        <p:cTn id="140" dur="1000"/>
                                        <p:tgtEl>
                                          <p:spTgt spid="50"/>
                                        </p:tgtEl>
                                      </p:cBhvr>
                                    </p:animEffect>
                                    <p:anim calcmode="lin" valueType="num">
                                      <p:cBhvr>
                                        <p:cTn id="141" dur="1000" fill="hold"/>
                                        <p:tgtEl>
                                          <p:spTgt spid="50"/>
                                        </p:tgtEl>
                                        <p:attrNameLst>
                                          <p:attrName>ppt_x</p:attrName>
                                        </p:attrNameLst>
                                      </p:cBhvr>
                                      <p:tavLst>
                                        <p:tav tm="0">
                                          <p:val>
                                            <p:strVal val="#ppt_x"/>
                                          </p:val>
                                        </p:tav>
                                        <p:tav tm="100000">
                                          <p:val>
                                            <p:strVal val="#ppt_x"/>
                                          </p:val>
                                        </p:tav>
                                      </p:tavLst>
                                    </p:anim>
                                    <p:anim calcmode="lin" valueType="num">
                                      <p:cBhvr>
                                        <p:cTn id="142"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5" grpId="0" build="p"/>
      <p:bldP spid="46" grpId="0"/>
      <p:bldP spid="47" grpId="0"/>
      <p:bldP spid="48" grpId="0"/>
      <p:bldP spid="49" grpId="0"/>
      <p:bldP spid="50" grpId="0"/>
      <p:bldP spid="54" grpId="0"/>
      <p:bldP spid="55" grpId="0" animBg="1"/>
      <p:bldP spid="56" grpId="0" animBg="1"/>
      <p:bldP spid="57" grpId="0" animBg="1"/>
      <p:bldP spid="58" grpId="0" animBg="1"/>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1443</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2018-11-08T16:34:09Z</dcterms:modified>
</cp:coreProperties>
</file>