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5785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owchart: Document 50">
            <a:extLst>
              <a:ext uri="{FF2B5EF4-FFF2-40B4-BE49-F238E27FC236}">
                <a16:creationId xmlns:a16="http://schemas.microsoft.com/office/drawing/2014/main" id="{3CAF04BB-5FF7-49E1-8FDF-8C8F22972469}"/>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7A7A7A"/>
                </a:solidFill>
                <a:latin typeface="Bernard MT Condensed" panose="02050806060905020404" pitchFamily="18" charset="0"/>
              </a:rPr>
              <a:t>04</a:t>
            </a:r>
          </a:p>
          <a:p>
            <a:pPr algn="ctr"/>
            <a:r>
              <a:rPr lang="en-US" sz="1000" dirty="0">
                <a:solidFill>
                  <a:srgbClr val="7A7A7A"/>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95959"/>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95959"/>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95959"/>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95959"/>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FE4A1E"/>
                </a:solidFill>
                <a:latin typeface="Bernard MT Condensed" panose="02050806060905020404" pitchFamily="18" charset="0"/>
              </a:rPr>
              <a:t>01</a:t>
            </a:r>
          </a:p>
          <a:p>
            <a:pPr algn="ctr"/>
            <a:r>
              <a:rPr lang="en-US" sz="1000" dirty="0">
                <a:solidFill>
                  <a:srgbClr val="FE4A1E"/>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5C9AD3"/>
                </a:solidFill>
                <a:latin typeface="Bernard MT Condensed" panose="02050806060905020404" pitchFamily="18" charset="0"/>
              </a:rPr>
              <a:t>02</a:t>
            </a:r>
          </a:p>
          <a:p>
            <a:pPr algn="ctr"/>
            <a:r>
              <a:rPr lang="en-US" sz="1000" dirty="0">
                <a:solidFill>
                  <a:srgbClr val="5C9AD3"/>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44546B"/>
                </a:solidFill>
                <a:latin typeface="Bernard MT Condensed" panose="02050806060905020404" pitchFamily="18" charset="0"/>
              </a:rPr>
              <a:t>03</a:t>
            </a:r>
          </a:p>
          <a:p>
            <a:pPr algn="ctr"/>
            <a:r>
              <a:rPr lang="en-US" sz="1000" dirty="0">
                <a:solidFill>
                  <a:srgbClr val="44546B"/>
                </a:solidFill>
              </a:rPr>
              <a:t>OPTION</a:t>
            </a:r>
          </a:p>
        </p:txBody>
      </p:sp>
      <p:pic>
        <p:nvPicPr>
          <p:cNvPr id="52" name="Picture 51">
            <a:hlinkClick r:id="rId2"/>
            <a:extLst>
              <a:ext uri="{FF2B5EF4-FFF2-40B4-BE49-F238E27FC236}">
                <a16:creationId xmlns:a16="http://schemas.microsoft.com/office/drawing/2014/main" id="{B84266C7-9448-4EBA-B41B-BA1FF6F260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36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fltVal val="0"/>
                                          </p:val>
                                        </p:tav>
                                        <p:tav tm="100000">
                                          <p:val>
                                            <p:strVal val="#ppt_w"/>
                                          </p:val>
                                        </p:tav>
                                      </p:tavLst>
                                    </p:anim>
                                    <p:anim calcmode="lin" valueType="num">
                                      <p:cBhvr>
                                        <p:cTn id="51" dur="1000" fill="hold"/>
                                        <p:tgtEl>
                                          <p:spTgt spid="3"/>
                                        </p:tgtEl>
                                        <p:attrNameLst>
                                          <p:attrName>ppt_h</p:attrName>
                                        </p:attrNameLst>
                                      </p:cBhvr>
                                      <p:tavLst>
                                        <p:tav tm="0">
                                          <p:val>
                                            <p:fltVal val="0"/>
                                          </p:val>
                                        </p:tav>
                                        <p:tav tm="100000">
                                          <p:val>
                                            <p:strVal val="#ppt_h"/>
                                          </p:val>
                                        </p:tav>
                                      </p:tavLst>
                                    </p:anim>
                                    <p:anim calcmode="lin" valueType="num">
                                      <p:cBhvr>
                                        <p:cTn id="52" dur="1000" fill="hold"/>
                                        <p:tgtEl>
                                          <p:spTgt spid="3"/>
                                        </p:tgtEl>
                                        <p:attrNameLst>
                                          <p:attrName>style.rotation</p:attrName>
                                        </p:attrNameLst>
                                      </p:cBhvr>
                                      <p:tavLst>
                                        <p:tav tm="0">
                                          <p:val>
                                            <p:fltVal val="90"/>
                                          </p:val>
                                        </p:tav>
                                        <p:tav tm="100000">
                                          <p:val>
                                            <p:fltVal val="0"/>
                                          </p:val>
                                        </p:tav>
                                      </p:tavLst>
                                    </p:anim>
                                    <p:animEffect transition="in" filter="fade">
                                      <p:cBhvr>
                                        <p:cTn id="53" dur="1000"/>
                                        <p:tgtEl>
                                          <p:spTgt spid="3"/>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animEffect transition="in" filter="fade">
                                      <p:cBhvr>
                                        <p:cTn id="64" dur="500"/>
                                        <p:tgtEl>
                                          <p:spTgt spid="58"/>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1000" fill="hold"/>
                                        <p:tgtEl>
                                          <p:spTgt spid="5"/>
                                        </p:tgtEl>
                                        <p:attrNameLst>
                                          <p:attrName>ppt_w</p:attrName>
                                        </p:attrNameLst>
                                      </p:cBhvr>
                                      <p:tavLst>
                                        <p:tav tm="0">
                                          <p:val>
                                            <p:fltVal val="0"/>
                                          </p:val>
                                        </p:tav>
                                        <p:tav tm="100000">
                                          <p:val>
                                            <p:strVal val="#ppt_w"/>
                                          </p:val>
                                        </p:tav>
                                      </p:tavLst>
                                    </p:anim>
                                    <p:anim calcmode="lin" valueType="num">
                                      <p:cBhvr>
                                        <p:cTn id="75" dur="1000" fill="hold"/>
                                        <p:tgtEl>
                                          <p:spTgt spid="5"/>
                                        </p:tgtEl>
                                        <p:attrNameLst>
                                          <p:attrName>ppt_h</p:attrName>
                                        </p:attrNameLst>
                                      </p:cBhvr>
                                      <p:tavLst>
                                        <p:tav tm="0">
                                          <p:val>
                                            <p:fltVal val="0"/>
                                          </p:val>
                                        </p:tav>
                                        <p:tav tm="100000">
                                          <p:val>
                                            <p:strVal val="#ppt_h"/>
                                          </p:val>
                                        </p:tav>
                                      </p:tavLst>
                                    </p:anim>
                                    <p:anim calcmode="lin" valueType="num">
                                      <p:cBhvr>
                                        <p:cTn id="76" dur="1000" fill="hold"/>
                                        <p:tgtEl>
                                          <p:spTgt spid="5"/>
                                        </p:tgtEl>
                                        <p:attrNameLst>
                                          <p:attrName>style.rotation</p:attrName>
                                        </p:attrNameLst>
                                      </p:cBhvr>
                                      <p:tavLst>
                                        <p:tav tm="0">
                                          <p:val>
                                            <p:fltVal val="90"/>
                                          </p:val>
                                        </p:tav>
                                        <p:tav tm="100000">
                                          <p:val>
                                            <p:fltVal val="0"/>
                                          </p:val>
                                        </p:tav>
                                      </p:tavLst>
                                    </p:anim>
                                    <p:animEffect transition="in" filter="fade">
                                      <p:cBhvr>
                                        <p:cTn id="77" dur="1000"/>
                                        <p:tgtEl>
                                          <p:spTgt spid="5"/>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fltVal val="0"/>
                                          </p:val>
                                        </p:tav>
                                        <p:tav tm="100000">
                                          <p:val>
                                            <p:strVal val="#ppt_h"/>
                                          </p:val>
                                        </p:tav>
                                      </p:tavLst>
                                    </p:anim>
                                    <p:animEffect transition="in" filter="fade">
                                      <p:cBhvr>
                                        <p:cTn id="88" dur="500"/>
                                        <p:tgtEl>
                                          <p:spTgt spid="57"/>
                                        </p:tgtEl>
                                      </p:cBhvr>
                                    </p:animEffect>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nodeType="after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1000" fill="hold"/>
                                        <p:tgtEl>
                                          <p:spTgt spid="6"/>
                                        </p:tgtEl>
                                        <p:attrNameLst>
                                          <p:attrName>ppt_w</p:attrName>
                                        </p:attrNameLst>
                                      </p:cBhvr>
                                      <p:tavLst>
                                        <p:tav tm="0">
                                          <p:val>
                                            <p:fltVal val="0"/>
                                          </p:val>
                                        </p:tav>
                                        <p:tav tm="100000">
                                          <p:val>
                                            <p:strVal val="#ppt_w"/>
                                          </p:val>
                                        </p:tav>
                                      </p:tavLst>
                                    </p:anim>
                                    <p:anim calcmode="lin" valueType="num">
                                      <p:cBhvr>
                                        <p:cTn id="99" dur="1000" fill="hold"/>
                                        <p:tgtEl>
                                          <p:spTgt spid="6"/>
                                        </p:tgtEl>
                                        <p:attrNameLst>
                                          <p:attrName>ppt_h</p:attrName>
                                        </p:attrNameLst>
                                      </p:cBhvr>
                                      <p:tavLst>
                                        <p:tav tm="0">
                                          <p:val>
                                            <p:fltVal val="0"/>
                                          </p:val>
                                        </p:tav>
                                        <p:tav tm="100000">
                                          <p:val>
                                            <p:strVal val="#ppt_h"/>
                                          </p:val>
                                        </p:tav>
                                      </p:tavLst>
                                    </p:anim>
                                    <p:anim calcmode="lin" valueType="num">
                                      <p:cBhvr>
                                        <p:cTn id="100" dur="1000" fill="hold"/>
                                        <p:tgtEl>
                                          <p:spTgt spid="6"/>
                                        </p:tgtEl>
                                        <p:attrNameLst>
                                          <p:attrName>style.rotation</p:attrName>
                                        </p:attrNameLst>
                                      </p:cBhvr>
                                      <p:tavLst>
                                        <p:tav tm="0">
                                          <p:val>
                                            <p:fltVal val="90"/>
                                          </p:val>
                                        </p:tav>
                                        <p:tav tm="100000">
                                          <p:val>
                                            <p:fltVal val="0"/>
                                          </p:val>
                                        </p:tav>
                                      </p:tavLst>
                                    </p:anim>
                                    <p:animEffect transition="in" filter="fade">
                                      <p:cBhvr>
                                        <p:cTn id="101" dur="1000"/>
                                        <p:tgtEl>
                                          <p:spTgt spid="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p:cTn id="105" dur="500" fill="hold"/>
                                        <p:tgtEl>
                                          <p:spTgt spid="64"/>
                                        </p:tgtEl>
                                        <p:attrNameLst>
                                          <p:attrName>ppt_w</p:attrName>
                                        </p:attrNameLst>
                                      </p:cBhvr>
                                      <p:tavLst>
                                        <p:tav tm="0">
                                          <p:val>
                                            <p:fltVal val="0"/>
                                          </p:val>
                                        </p:tav>
                                        <p:tav tm="100000">
                                          <p:val>
                                            <p:strVal val="#ppt_w"/>
                                          </p:val>
                                        </p:tav>
                                      </p:tavLst>
                                    </p:anim>
                                    <p:anim calcmode="lin" valueType="num">
                                      <p:cBhvr>
                                        <p:cTn id="106" dur="500" fill="hold"/>
                                        <p:tgtEl>
                                          <p:spTgt spid="64"/>
                                        </p:tgtEl>
                                        <p:attrNameLst>
                                          <p:attrName>ppt_h</p:attrName>
                                        </p:attrNameLst>
                                      </p:cBhvr>
                                      <p:tavLst>
                                        <p:tav tm="0">
                                          <p:val>
                                            <p:fltVal val="0"/>
                                          </p:val>
                                        </p:tav>
                                        <p:tav tm="100000">
                                          <p:val>
                                            <p:strVal val="#ppt_h"/>
                                          </p:val>
                                        </p:tav>
                                      </p:tavLst>
                                    </p:anim>
                                    <p:animEffect transition="in" filter="fade">
                                      <p:cBhvr>
                                        <p:cTn id="107" dur="500"/>
                                        <p:tgtEl>
                                          <p:spTgt spid="6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1000"/>
                                        <p:tgtEl>
                                          <p:spTgt spid="49"/>
                                        </p:tgtEl>
                                      </p:cBhvr>
                                    </p:animEffect>
                                    <p:anim calcmode="lin" valueType="num">
                                      <p:cBhvr>
                                        <p:cTn id="117" dur="1000" fill="hold"/>
                                        <p:tgtEl>
                                          <p:spTgt spid="49"/>
                                        </p:tgtEl>
                                        <p:attrNameLst>
                                          <p:attrName>ppt_x</p:attrName>
                                        </p:attrNameLst>
                                      </p:cBhvr>
                                      <p:tavLst>
                                        <p:tav tm="0">
                                          <p:val>
                                            <p:strVal val="#ppt_x"/>
                                          </p:val>
                                        </p:tav>
                                        <p:tav tm="100000">
                                          <p:val>
                                            <p:strVal val="#ppt_x"/>
                                          </p:val>
                                        </p:tav>
                                      </p:tavLst>
                                    </p:anim>
                                    <p:anim calcmode="lin" valueType="num">
                                      <p:cBhvr>
                                        <p:cTn id="118" dur="1000" fill="hold"/>
                                        <p:tgtEl>
                                          <p:spTgt spid="49"/>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nodeType="afterEffect">
                                  <p:stCondLst>
                                    <p:cond delay="0"/>
                                  </p:stCondLst>
                                  <p:childTnLst>
                                    <p:set>
                                      <p:cBhvr>
                                        <p:cTn id="121" dur="1" fill="hold">
                                          <p:stCondLst>
                                            <p:cond delay="0"/>
                                          </p:stCondLst>
                                        </p:cTn>
                                        <p:tgtEl>
                                          <p:spTgt spid="2"/>
                                        </p:tgtEl>
                                        <p:attrNameLst>
                                          <p:attrName>style.visibility</p:attrName>
                                        </p:attrNameLst>
                                      </p:cBhvr>
                                      <p:to>
                                        <p:strVal val="visible"/>
                                      </p:to>
                                    </p:set>
                                    <p:anim calcmode="lin" valueType="num">
                                      <p:cBhvr>
                                        <p:cTn id="122" dur="1000" fill="hold"/>
                                        <p:tgtEl>
                                          <p:spTgt spid="2"/>
                                        </p:tgtEl>
                                        <p:attrNameLst>
                                          <p:attrName>ppt_w</p:attrName>
                                        </p:attrNameLst>
                                      </p:cBhvr>
                                      <p:tavLst>
                                        <p:tav tm="0">
                                          <p:val>
                                            <p:fltVal val="0"/>
                                          </p:val>
                                        </p:tav>
                                        <p:tav tm="100000">
                                          <p:val>
                                            <p:strVal val="#ppt_w"/>
                                          </p:val>
                                        </p:tav>
                                      </p:tavLst>
                                    </p:anim>
                                    <p:anim calcmode="lin" valueType="num">
                                      <p:cBhvr>
                                        <p:cTn id="123" dur="1000" fill="hold"/>
                                        <p:tgtEl>
                                          <p:spTgt spid="2"/>
                                        </p:tgtEl>
                                        <p:attrNameLst>
                                          <p:attrName>ppt_h</p:attrName>
                                        </p:attrNameLst>
                                      </p:cBhvr>
                                      <p:tavLst>
                                        <p:tav tm="0">
                                          <p:val>
                                            <p:fltVal val="0"/>
                                          </p:val>
                                        </p:tav>
                                        <p:tav tm="100000">
                                          <p:val>
                                            <p:strVal val="#ppt_h"/>
                                          </p:val>
                                        </p:tav>
                                      </p:tavLst>
                                    </p:anim>
                                    <p:anim calcmode="lin" valueType="num">
                                      <p:cBhvr>
                                        <p:cTn id="124" dur="1000" fill="hold"/>
                                        <p:tgtEl>
                                          <p:spTgt spid="2"/>
                                        </p:tgtEl>
                                        <p:attrNameLst>
                                          <p:attrName>style.rotation</p:attrName>
                                        </p:attrNameLst>
                                      </p:cBhvr>
                                      <p:tavLst>
                                        <p:tav tm="0">
                                          <p:val>
                                            <p:fltVal val="90"/>
                                          </p:val>
                                        </p:tav>
                                        <p:tav tm="100000">
                                          <p:val>
                                            <p:fltVal val="0"/>
                                          </p:val>
                                        </p:tav>
                                      </p:tavLst>
                                    </p:anim>
                                    <p:animEffect transition="in" filter="fade">
                                      <p:cBhvr>
                                        <p:cTn id="125" dur="1000"/>
                                        <p:tgtEl>
                                          <p:spTgt spid="2"/>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p:cTn id="129" dur="500" fill="hold"/>
                                        <p:tgtEl>
                                          <p:spTgt spid="54"/>
                                        </p:tgtEl>
                                        <p:attrNameLst>
                                          <p:attrName>ppt_w</p:attrName>
                                        </p:attrNameLst>
                                      </p:cBhvr>
                                      <p:tavLst>
                                        <p:tav tm="0">
                                          <p:val>
                                            <p:fltVal val="0"/>
                                          </p:val>
                                        </p:tav>
                                        <p:tav tm="100000">
                                          <p:val>
                                            <p:strVal val="#ppt_w"/>
                                          </p:val>
                                        </p:tav>
                                      </p:tavLst>
                                    </p:anim>
                                    <p:anim calcmode="lin" valueType="num">
                                      <p:cBhvr>
                                        <p:cTn id="130" dur="500" fill="hold"/>
                                        <p:tgtEl>
                                          <p:spTgt spid="54"/>
                                        </p:tgtEl>
                                        <p:attrNameLst>
                                          <p:attrName>ppt_h</p:attrName>
                                        </p:attrNameLst>
                                      </p:cBhvr>
                                      <p:tavLst>
                                        <p:tav tm="0">
                                          <p:val>
                                            <p:fltVal val="0"/>
                                          </p:val>
                                        </p:tav>
                                        <p:tav tm="100000">
                                          <p:val>
                                            <p:strVal val="#ppt_h"/>
                                          </p:val>
                                        </p:tav>
                                      </p:tavLst>
                                    </p:anim>
                                    <p:animEffect transition="in" filter="fade">
                                      <p:cBhvr>
                                        <p:cTn id="131" dur="500"/>
                                        <p:tgtEl>
                                          <p:spTgt spid="54"/>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55"/>
                                        </p:tgtEl>
                                        <p:attrNameLst>
                                          <p:attrName>style.visibility</p:attrName>
                                        </p:attrNameLst>
                                      </p:cBhvr>
                                      <p:to>
                                        <p:strVal val="visible"/>
                                      </p:to>
                                    </p:set>
                                    <p:anim calcmode="lin" valueType="num">
                                      <p:cBhvr>
                                        <p:cTn id="134" dur="500" fill="hold"/>
                                        <p:tgtEl>
                                          <p:spTgt spid="55"/>
                                        </p:tgtEl>
                                        <p:attrNameLst>
                                          <p:attrName>ppt_w</p:attrName>
                                        </p:attrNameLst>
                                      </p:cBhvr>
                                      <p:tavLst>
                                        <p:tav tm="0">
                                          <p:val>
                                            <p:fltVal val="0"/>
                                          </p:val>
                                        </p:tav>
                                        <p:tav tm="100000">
                                          <p:val>
                                            <p:strVal val="#ppt_w"/>
                                          </p:val>
                                        </p:tav>
                                      </p:tavLst>
                                    </p:anim>
                                    <p:anim calcmode="lin" valueType="num">
                                      <p:cBhvr>
                                        <p:cTn id="135" dur="500" fill="hold"/>
                                        <p:tgtEl>
                                          <p:spTgt spid="55"/>
                                        </p:tgtEl>
                                        <p:attrNameLst>
                                          <p:attrName>ppt_h</p:attrName>
                                        </p:attrNameLst>
                                      </p:cBhvr>
                                      <p:tavLst>
                                        <p:tav tm="0">
                                          <p:val>
                                            <p:fltVal val="0"/>
                                          </p:val>
                                        </p:tav>
                                        <p:tav tm="100000">
                                          <p:val>
                                            <p:strVal val="#ppt_h"/>
                                          </p:val>
                                        </p:tav>
                                      </p:tavLst>
                                    </p:anim>
                                    <p:animEffect transition="in" filter="fade">
                                      <p:cBhvr>
                                        <p:cTn id="136" dur="500"/>
                                        <p:tgtEl>
                                          <p:spTgt spid="55"/>
                                        </p:tgtEl>
                                      </p:cBhvr>
                                    </p:animEffect>
                                  </p:childTnLst>
                                </p:cTn>
                              </p:par>
                            </p:childTnLst>
                          </p:cTn>
                        </p:par>
                        <p:par>
                          <p:cTn id="137" fill="hold">
                            <p:stCondLst>
                              <p:cond delay="12500"/>
                            </p:stCondLst>
                            <p:childTnLst>
                              <p:par>
                                <p:cTn id="138" presetID="42" presetClass="entr" presetSubtype="0" fill="hold" grpId="0" nodeType="after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fade">
                                      <p:cBhvr>
                                        <p:cTn id="140" dur="1000"/>
                                        <p:tgtEl>
                                          <p:spTgt spid="50"/>
                                        </p:tgtEl>
                                      </p:cBhvr>
                                    </p:animEffect>
                                    <p:anim calcmode="lin" valueType="num">
                                      <p:cBhvr>
                                        <p:cTn id="141" dur="1000" fill="hold"/>
                                        <p:tgtEl>
                                          <p:spTgt spid="50"/>
                                        </p:tgtEl>
                                        <p:attrNameLst>
                                          <p:attrName>ppt_x</p:attrName>
                                        </p:attrNameLst>
                                      </p:cBhvr>
                                      <p:tavLst>
                                        <p:tav tm="0">
                                          <p:val>
                                            <p:strVal val="#ppt_x"/>
                                          </p:val>
                                        </p:tav>
                                        <p:tav tm="100000">
                                          <p:val>
                                            <p:strVal val="#ppt_x"/>
                                          </p:val>
                                        </p:tav>
                                      </p:tavLst>
                                    </p:anim>
                                    <p:anim calcmode="lin" valueType="num">
                                      <p:cBhvr>
                                        <p:cTn id="1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1443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2018-11-08T16:34:09Z</dcterms:modified>
</cp:coreProperties>
</file>