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1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102"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Freeform: Shape 13">
            <a:extLst>
              <a:ext uri="{FF2B5EF4-FFF2-40B4-BE49-F238E27FC236}">
                <a16:creationId xmlns:a16="http://schemas.microsoft.com/office/drawing/2014/main" id="{E9A0D7B3-2468-4011-B10B-9FAE0C222FB9}"/>
              </a:ext>
            </a:extLst>
          </p:cNvPr>
          <p:cNvSpPr/>
          <p:nvPr/>
        </p:nvSpPr>
        <p:spPr>
          <a:xfrm>
            <a:off x="3502143" y="1693"/>
            <a:ext cx="8679837" cy="6856307"/>
          </a:xfrm>
          <a:custGeom>
            <a:avLst/>
            <a:gdLst>
              <a:gd name="connsiteX0" fmla="*/ 768819 w 8679837"/>
              <a:gd name="connsiteY0" fmla="*/ 0 h 6856307"/>
              <a:gd name="connsiteX1" fmla="*/ 8679837 w 8679837"/>
              <a:gd name="connsiteY1" fmla="*/ 0 h 6856307"/>
              <a:gd name="connsiteX2" fmla="*/ 8679837 w 8679837"/>
              <a:gd name="connsiteY2" fmla="*/ 6856307 h 6856307"/>
              <a:gd name="connsiteX3" fmla="*/ 0 w 8679837"/>
              <a:gd name="connsiteY3" fmla="*/ 6856307 h 6856307"/>
              <a:gd name="connsiteX4" fmla="*/ 0 w 8679837"/>
              <a:gd name="connsiteY4" fmla="*/ 6855450 h 6856307"/>
              <a:gd name="connsiteX5" fmla="*/ 166334 w 8679837"/>
              <a:gd name="connsiteY5" fmla="*/ 6855450 h 6856307"/>
              <a:gd name="connsiteX6" fmla="*/ 836219 w 8679837"/>
              <a:gd name="connsiteY6" fmla="*/ 309082 h 68563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679837" h="6856307">
                <a:moveTo>
                  <a:pt x="768819" y="0"/>
                </a:moveTo>
                <a:lnTo>
                  <a:pt x="8679837" y="0"/>
                </a:lnTo>
                <a:lnTo>
                  <a:pt x="8679837" y="6856307"/>
                </a:lnTo>
                <a:lnTo>
                  <a:pt x="0" y="6856307"/>
                </a:lnTo>
                <a:lnTo>
                  <a:pt x="0" y="6855450"/>
                </a:lnTo>
                <a:lnTo>
                  <a:pt x="166334" y="6855450"/>
                </a:lnTo>
                <a:cubicBezTo>
                  <a:pt x="166334" y="3533606"/>
                  <a:pt x="1474513" y="3429799"/>
                  <a:pt x="836219" y="309082"/>
                </a:cubicBezTo>
                <a:close/>
              </a:path>
            </a:pathLst>
          </a:cu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TextBox 11">
            <a:extLst>
              <a:ext uri="{FF2B5EF4-FFF2-40B4-BE49-F238E27FC236}">
                <a16:creationId xmlns:a16="http://schemas.microsoft.com/office/drawing/2014/main" id="{E34D083F-27EA-492A-95CC-38A1C9827658}"/>
              </a:ext>
            </a:extLst>
          </p:cNvPr>
          <p:cNvSpPr txBox="1"/>
          <p:nvPr/>
        </p:nvSpPr>
        <p:spPr>
          <a:xfrm>
            <a:off x="348262" y="1655352"/>
            <a:ext cx="3153881" cy="4816703"/>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sp>
        <p:nvSpPr>
          <p:cNvPr id="13" name="TextBox 12">
            <a:extLst>
              <a:ext uri="{FF2B5EF4-FFF2-40B4-BE49-F238E27FC236}">
                <a16:creationId xmlns:a16="http://schemas.microsoft.com/office/drawing/2014/main" id="{A1516499-99FD-4F87-992B-2F1529190CAD}"/>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pic>
        <p:nvPicPr>
          <p:cNvPr id="5" name="Picture 4">
            <a:hlinkClick r:id="rId3"/>
            <a:extLst>
              <a:ext uri="{FF2B5EF4-FFF2-40B4-BE49-F238E27FC236}">
                <a16:creationId xmlns:a16="http://schemas.microsoft.com/office/drawing/2014/main" id="{ECA4AAEB-00D5-40B7-853C-13ECA40E0ED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171785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left)">
                                      <p:cBhvr>
                                        <p:cTn id="7" dur="500"/>
                                        <p:tgtEl>
                                          <p:spTgt spid="13"/>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2">
                                            <p:txEl>
                                              <p:pRg st="0" end="0"/>
                                            </p:txEl>
                                          </p:spTgt>
                                        </p:tgtEl>
                                        <p:attrNameLst>
                                          <p:attrName>style.visibility</p:attrName>
                                        </p:attrNameLst>
                                      </p:cBhvr>
                                      <p:to>
                                        <p:strVal val="visible"/>
                                      </p:to>
                                    </p:set>
                                    <p:animEffect transition="in" filter="fade">
                                      <p:cBhvr>
                                        <p:cTn id="11" dur="500"/>
                                        <p:tgtEl>
                                          <p:spTgt spid="12">
                                            <p:txEl>
                                              <p:pRg st="0" end="0"/>
                                            </p:txEl>
                                          </p:spTgt>
                                        </p:tgtEl>
                                      </p:cBhvr>
                                    </p:animEffect>
                                    <p:anim calcmode="lin" valueType="num">
                                      <p:cBhvr>
                                        <p:cTn id="12"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12">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12">
                                            <p:txEl>
                                              <p:pRg st="2" end="2"/>
                                            </p:txEl>
                                          </p:spTgt>
                                        </p:tgtEl>
                                        <p:attrNameLst>
                                          <p:attrName>style.visibility</p:attrName>
                                        </p:attrNameLst>
                                      </p:cBhvr>
                                      <p:to>
                                        <p:strVal val="visible"/>
                                      </p:to>
                                    </p:set>
                                    <p:animEffect transition="in" filter="fade">
                                      <p:cBhvr>
                                        <p:cTn id="17" dur="500"/>
                                        <p:tgtEl>
                                          <p:spTgt spid="12">
                                            <p:txEl>
                                              <p:pRg st="2" end="2"/>
                                            </p:txEl>
                                          </p:spTgt>
                                        </p:tgtEl>
                                      </p:cBhvr>
                                    </p:animEffect>
                                    <p:anim calcmode="lin" valueType="num">
                                      <p:cBhvr>
                                        <p:cTn id="18" dur="500" fill="hold"/>
                                        <p:tgtEl>
                                          <p:spTgt spid="12">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12">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12">
                                            <p:txEl>
                                              <p:pRg st="3" end="3"/>
                                            </p:txEl>
                                          </p:spTgt>
                                        </p:tgtEl>
                                        <p:attrNameLst>
                                          <p:attrName>style.visibility</p:attrName>
                                        </p:attrNameLst>
                                      </p:cBhvr>
                                      <p:to>
                                        <p:strVal val="visible"/>
                                      </p:to>
                                    </p:set>
                                    <p:animEffect transition="in" filter="fade">
                                      <p:cBhvr>
                                        <p:cTn id="23" dur="500"/>
                                        <p:tgtEl>
                                          <p:spTgt spid="12">
                                            <p:txEl>
                                              <p:pRg st="3" end="3"/>
                                            </p:txEl>
                                          </p:spTgt>
                                        </p:tgtEl>
                                      </p:cBhvr>
                                    </p:animEffect>
                                    <p:anim calcmode="lin" valueType="num">
                                      <p:cBhvr>
                                        <p:cTn id="24" dur="500" fill="hold"/>
                                        <p:tgtEl>
                                          <p:spTgt spid="12">
                                            <p:txEl>
                                              <p:pRg st="3" end="3"/>
                                            </p:txEl>
                                          </p:spTgt>
                                        </p:tgtEl>
                                        <p:attrNameLst>
                                          <p:attrName>ppt_x</p:attrName>
                                        </p:attrNameLst>
                                      </p:cBhvr>
                                      <p:tavLst>
                                        <p:tav tm="0">
                                          <p:val>
                                            <p:strVal val="#ppt_x"/>
                                          </p:val>
                                        </p:tav>
                                        <p:tav tm="100000">
                                          <p:val>
                                            <p:strVal val="#ppt_x"/>
                                          </p:val>
                                        </p:tav>
                                      </p:tavLst>
                                    </p:anim>
                                    <p:anim calcmode="lin" valueType="num">
                                      <p:cBhvr>
                                        <p:cTn id="25" dur="500" fill="hold"/>
                                        <p:tgtEl>
                                          <p:spTgt spid="12">
                                            <p:txEl>
                                              <p:pRg st="3" end="3"/>
                                            </p:txEl>
                                          </p:spTgt>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12">
                                            <p:txEl>
                                              <p:pRg st="5" end="5"/>
                                            </p:txEl>
                                          </p:spTgt>
                                        </p:tgtEl>
                                        <p:attrNameLst>
                                          <p:attrName>style.visibility</p:attrName>
                                        </p:attrNameLst>
                                      </p:cBhvr>
                                      <p:to>
                                        <p:strVal val="visible"/>
                                      </p:to>
                                    </p:set>
                                    <p:animEffect transition="in" filter="fade">
                                      <p:cBhvr>
                                        <p:cTn id="29" dur="500"/>
                                        <p:tgtEl>
                                          <p:spTgt spid="12">
                                            <p:txEl>
                                              <p:pRg st="5" end="5"/>
                                            </p:txEl>
                                          </p:spTgt>
                                        </p:tgtEl>
                                      </p:cBhvr>
                                    </p:animEffect>
                                    <p:anim calcmode="lin" valueType="num">
                                      <p:cBhvr>
                                        <p:cTn id="30" dur="500" fill="hold"/>
                                        <p:tgtEl>
                                          <p:spTgt spid="12">
                                            <p:txEl>
                                              <p:pRg st="5" end="5"/>
                                            </p:txEl>
                                          </p:spTgt>
                                        </p:tgtEl>
                                        <p:attrNameLst>
                                          <p:attrName>ppt_x</p:attrName>
                                        </p:attrNameLst>
                                      </p:cBhvr>
                                      <p:tavLst>
                                        <p:tav tm="0">
                                          <p:val>
                                            <p:strVal val="#ppt_x"/>
                                          </p:val>
                                        </p:tav>
                                        <p:tav tm="100000">
                                          <p:val>
                                            <p:strVal val="#ppt_x"/>
                                          </p:val>
                                        </p:tav>
                                      </p:tavLst>
                                    </p:anim>
                                    <p:anim calcmode="lin" valueType="num">
                                      <p:cBhvr>
                                        <p:cTn id="31" dur="500" fill="hold"/>
                                        <p:tgtEl>
                                          <p:spTgt spid="12">
                                            <p:txEl>
                                              <p:pRg st="5" end="5"/>
                                            </p:txEl>
                                          </p:spTgt>
                                        </p:tgtEl>
                                        <p:attrNameLst>
                                          <p:attrName>ppt_y</p:attrName>
                                        </p:attrNameLst>
                                      </p:cBhvr>
                                      <p:tavLst>
                                        <p:tav tm="0">
                                          <p:val>
                                            <p:strVal val="#ppt_y+.1"/>
                                          </p:val>
                                        </p:tav>
                                        <p:tav tm="100000">
                                          <p:val>
                                            <p:strVal val="#ppt_y"/>
                                          </p:val>
                                        </p:tav>
                                      </p:tavLst>
                                    </p:anim>
                                  </p:childTnLst>
                                </p:cTn>
                              </p:par>
                            </p:childTnLst>
                          </p:cTn>
                        </p:par>
                        <p:par>
                          <p:cTn id="32" fill="hold">
                            <p:stCondLst>
                              <p:cond delay="2500"/>
                            </p:stCondLst>
                            <p:childTnLst>
                              <p:par>
                                <p:cTn id="33" presetID="42" presetClass="entr" presetSubtype="0" fill="hold" grpId="0" nodeType="afterEffect">
                                  <p:stCondLst>
                                    <p:cond delay="0"/>
                                  </p:stCondLst>
                                  <p:childTnLst>
                                    <p:set>
                                      <p:cBhvr>
                                        <p:cTn id="34" dur="1" fill="hold">
                                          <p:stCondLst>
                                            <p:cond delay="0"/>
                                          </p:stCondLst>
                                        </p:cTn>
                                        <p:tgtEl>
                                          <p:spTgt spid="12">
                                            <p:txEl>
                                              <p:pRg st="7" end="7"/>
                                            </p:txEl>
                                          </p:spTgt>
                                        </p:tgtEl>
                                        <p:attrNameLst>
                                          <p:attrName>style.visibility</p:attrName>
                                        </p:attrNameLst>
                                      </p:cBhvr>
                                      <p:to>
                                        <p:strVal val="visible"/>
                                      </p:to>
                                    </p:set>
                                    <p:animEffect transition="in" filter="fade">
                                      <p:cBhvr>
                                        <p:cTn id="35" dur="500"/>
                                        <p:tgtEl>
                                          <p:spTgt spid="12">
                                            <p:txEl>
                                              <p:pRg st="7" end="7"/>
                                            </p:txEl>
                                          </p:spTgt>
                                        </p:tgtEl>
                                      </p:cBhvr>
                                    </p:animEffect>
                                    <p:anim calcmode="lin" valueType="num">
                                      <p:cBhvr>
                                        <p:cTn id="36" dur="500" fill="hold"/>
                                        <p:tgtEl>
                                          <p:spTgt spid="12">
                                            <p:txEl>
                                              <p:pRg st="7" end="7"/>
                                            </p:txEl>
                                          </p:spTgt>
                                        </p:tgtEl>
                                        <p:attrNameLst>
                                          <p:attrName>ppt_x</p:attrName>
                                        </p:attrNameLst>
                                      </p:cBhvr>
                                      <p:tavLst>
                                        <p:tav tm="0">
                                          <p:val>
                                            <p:strVal val="#ppt_x"/>
                                          </p:val>
                                        </p:tav>
                                        <p:tav tm="100000">
                                          <p:val>
                                            <p:strVal val="#ppt_x"/>
                                          </p:val>
                                        </p:tav>
                                      </p:tavLst>
                                    </p:anim>
                                    <p:anim calcmode="lin" valueType="num">
                                      <p:cBhvr>
                                        <p:cTn id="37" dur="500" fill="hold"/>
                                        <p:tgtEl>
                                          <p:spTgt spid="12">
                                            <p:txEl>
                                              <p:pRg st="7" end="7"/>
                                            </p:txEl>
                                          </p:spTgt>
                                        </p:tgtEl>
                                        <p:attrNameLst>
                                          <p:attrName>ppt_y</p:attrName>
                                        </p:attrNameLst>
                                      </p:cBhvr>
                                      <p:tavLst>
                                        <p:tav tm="0">
                                          <p:val>
                                            <p:strVal val="#ppt_y+.1"/>
                                          </p:val>
                                        </p:tav>
                                        <p:tav tm="100000">
                                          <p:val>
                                            <p:strVal val="#ppt_y"/>
                                          </p:val>
                                        </p:tav>
                                      </p:tavLst>
                                    </p:anim>
                                  </p:childTnLst>
                                </p:cTn>
                              </p:par>
                            </p:childTnLst>
                          </p:cTn>
                        </p:par>
                        <p:par>
                          <p:cTn id="38" fill="hold">
                            <p:stCondLst>
                              <p:cond delay="3000"/>
                            </p:stCondLst>
                            <p:childTnLst>
                              <p:par>
                                <p:cTn id="39" presetID="42" presetClass="entr" presetSubtype="0" fill="hold" grpId="0" nodeType="afterEffect">
                                  <p:stCondLst>
                                    <p:cond delay="0"/>
                                  </p:stCondLst>
                                  <p:childTnLst>
                                    <p:set>
                                      <p:cBhvr>
                                        <p:cTn id="40" dur="1" fill="hold">
                                          <p:stCondLst>
                                            <p:cond delay="0"/>
                                          </p:stCondLst>
                                        </p:cTn>
                                        <p:tgtEl>
                                          <p:spTgt spid="12">
                                            <p:txEl>
                                              <p:pRg st="9" end="9"/>
                                            </p:txEl>
                                          </p:spTgt>
                                        </p:tgtEl>
                                        <p:attrNameLst>
                                          <p:attrName>style.visibility</p:attrName>
                                        </p:attrNameLst>
                                      </p:cBhvr>
                                      <p:to>
                                        <p:strVal val="visible"/>
                                      </p:to>
                                    </p:set>
                                    <p:animEffect transition="in" filter="fade">
                                      <p:cBhvr>
                                        <p:cTn id="41" dur="500"/>
                                        <p:tgtEl>
                                          <p:spTgt spid="12">
                                            <p:txEl>
                                              <p:pRg st="9" end="9"/>
                                            </p:txEl>
                                          </p:spTgt>
                                        </p:tgtEl>
                                      </p:cBhvr>
                                    </p:animEffect>
                                    <p:anim calcmode="lin" valueType="num">
                                      <p:cBhvr>
                                        <p:cTn id="42" dur="500" fill="hold"/>
                                        <p:tgtEl>
                                          <p:spTgt spid="12">
                                            <p:txEl>
                                              <p:pRg st="9" end="9"/>
                                            </p:txEl>
                                          </p:spTgt>
                                        </p:tgtEl>
                                        <p:attrNameLst>
                                          <p:attrName>ppt_x</p:attrName>
                                        </p:attrNameLst>
                                      </p:cBhvr>
                                      <p:tavLst>
                                        <p:tav tm="0">
                                          <p:val>
                                            <p:strVal val="#ppt_x"/>
                                          </p:val>
                                        </p:tav>
                                        <p:tav tm="100000">
                                          <p:val>
                                            <p:strVal val="#ppt_x"/>
                                          </p:val>
                                        </p:tav>
                                      </p:tavLst>
                                    </p:anim>
                                    <p:anim calcmode="lin" valueType="num">
                                      <p:cBhvr>
                                        <p:cTn id="43" dur="500" fill="hold"/>
                                        <p:tgtEl>
                                          <p:spTgt spid="12">
                                            <p:txEl>
                                              <p:pRg st="9" end="9"/>
                                            </p:txEl>
                                          </p:spTgt>
                                        </p:tgtEl>
                                        <p:attrNameLst>
                                          <p:attrName>ppt_y</p:attrName>
                                        </p:attrNameLst>
                                      </p:cBhvr>
                                      <p:tavLst>
                                        <p:tav tm="0">
                                          <p:val>
                                            <p:strVal val="#ppt_y+.1"/>
                                          </p:val>
                                        </p:tav>
                                        <p:tav tm="100000">
                                          <p:val>
                                            <p:strVal val="#ppt_y"/>
                                          </p:val>
                                        </p:tav>
                                      </p:tavLst>
                                    </p:anim>
                                  </p:childTnLst>
                                </p:cTn>
                              </p:par>
                            </p:childTnLst>
                          </p:cTn>
                        </p:par>
                        <p:par>
                          <p:cTn id="44" fill="hold">
                            <p:stCondLst>
                              <p:cond delay="3500"/>
                            </p:stCondLst>
                            <p:childTnLst>
                              <p:par>
                                <p:cTn id="45" presetID="22" presetClass="entr" presetSubtype="2"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ipe(right)">
                                      <p:cBhvr>
                                        <p:cTn id="4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2" grpId="0" build="p"/>
      <p:bldP spid="1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1597</TotalTime>
  <Words>1295</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334</cp:revision>
  <dcterms:created xsi:type="dcterms:W3CDTF">2016-09-28T22:08:47Z</dcterms:created>
  <dcterms:modified xsi:type="dcterms:W3CDTF">2018-11-08T16:32:59Z</dcterms:modified>
</cp:coreProperties>
</file>