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4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60110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6D16E70-9265-4DF9-82ED-3BFCC5444366}"/>
              </a:ext>
            </a:extLst>
          </p:cNvPr>
          <p:cNvSpPr/>
          <p:nvPr/>
        </p:nvSpPr>
        <p:spPr>
          <a:xfrm>
            <a:off x="1070264" y="1174173"/>
            <a:ext cx="5018809" cy="4717472"/>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4D678703-BA30-46AF-8711-2D2BDDDB4BB7}"/>
              </a:ext>
            </a:extLst>
          </p:cNvPr>
          <p:cNvSpPr/>
          <p:nvPr/>
        </p:nvSpPr>
        <p:spPr>
          <a:xfrm>
            <a:off x="4436918" y="1766455"/>
            <a:ext cx="2140527" cy="1672936"/>
          </a:xfrm>
          <a:prstGeom prst="rect">
            <a:avLst/>
          </a:prstGeom>
          <a:solidFill>
            <a:srgbClr val="FE4A1E"/>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406">
            <a:extLst>
              <a:ext uri="{FF2B5EF4-FFF2-40B4-BE49-F238E27FC236}">
                <a16:creationId xmlns:a16="http://schemas.microsoft.com/office/drawing/2014/main" id="{5B4F25CA-CB4A-46E9-A0A3-8CC32DCA53F2}"/>
              </a:ext>
            </a:extLst>
          </p:cNvPr>
          <p:cNvSpPr>
            <a:spLocks noEditPoints="1"/>
          </p:cNvSpPr>
          <p:nvPr/>
        </p:nvSpPr>
        <p:spPr bwMode="auto">
          <a:xfrm>
            <a:off x="5313661" y="1992774"/>
            <a:ext cx="387039" cy="392230"/>
          </a:xfrm>
          <a:custGeom>
            <a:avLst/>
            <a:gdLst>
              <a:gd name="T0" fmla="*/ 1465 w 4028"/>
              <a:gd name="T1" fmla="*/ 509 h 4078"/>
              <a:gd name="T2" fmla="*/ 916 w 4028"/>
              <a:gd name="T3" fmla="*/ 851 h 4078"/>
              <a:gd name="T4" fmla="*/ 543 w 4028"/>
              <a:gd name="T5" fmla="*/ 1381 h 4078"/>
              <a:gd name="T6" fmla="*/ 405 w 4028"/>
              <a:gd name="T7" fmla="*/ 2040 h 4078"/>
              <a:gd name="T8" fmla="*/ 543 w 4028"/>
              <a:gd name="T9" fmla="*/ 2694 h 4078"/>
              <a:gd name="T10" fmla="*/ 838 w 4028"/>
              <a:gd name="T11" fmla="*/ 3083 h 4078"/>
              <a:gd name="T12" fmla="*/ 928 w 4028"/>
              <a:gd name="T13" fmla="*/ 2857 h 4078"/>
              <a:gd name="T14" fmla="*/ 1127 w 4028"/>
              <a:gd name="T15" fmla="*/ 2716 h 4078"/>
              <a:gd name="T16" fmla="*/ 1324 w 4028"/>
              <a:gd name="T17" fmla="*/ 2630 h 4078"/>
              <a:gd name="T18" fmla="*/ 1571 w 4028"/>
              <a:gd name="T19" fmla="*/ 2514 h 4078"/>
              <a:gd name="T20" fmla="*/ 1702 w 4028"/>
              <a:gd name="T21" fmla="*/ 2371 h 4078"/>
              <a:gd name="T22" fmla="*/ 1561 w 4028"/>
              <a:gd name="T23" fmla="*/ 2017 h 4078"/>
              <a:gd name="T24" fmla="*/ 1456 w 4028"/>
              <a:gd name="T25" fmla="*/ 1878 h 4078"/>
              <a:gd name="T26" fmla="*/ 1427 w 4028"/>
              <a:gd name="T27" fmla="*/ 1594 h 4078"/>
              <a:gd name="T28" fmla="*/ 1455 w 4028"/>
              <a:gd name="T29" fmla="*/ 1459 h 4078"/>
              <a:gd name="T30" fmla="*/ 1511 w 4028"/>
              <a:gd name="T31" fmla="*/ 1171 h 4078"/>
              <a:gd name="T32" fmla="*/ 1726 w 4028"/>
              <a:gd name="T33" fmla="*/ 960 h 4078"/>
              <a:gd name="T34" fmla="*/ 1973 w 4028"/>
              <a:gd name="T35" fmla="*/ 893 h 4078"/>
              <a:gd name="T36" fmla="*/ 2225 w 4028"/>
              <a:gd name="T37" fmla="*/ 911 h 4078"/>
              <a:gd name="T38" fmla="*/ 2462 w 4028"/>
              <a:gd name="T39" fmla="*/ 1115 h 4078"/>
              <a:gd name="T40" fmla="*/ 2549 w 4028"/>
              <a:gd name="T41" fmla="*/ 1344 h 4078"/>
              <a:gd name="T42" fmla="*/ 2539 w 4028"/>
              <a:gd name="T43" fmla="*/ 1562 h 4078"/>
              <a:gd name="T44" fmla="*/ 2590 w 4028"/>
              <a:gd name="T45" fmla="*/ 1598 h 4078"/>
              <a:gd name="T46" fmla="*/ 2556 w 4028"/>
              <a:gd name="T47" fmla="*/ 1878 h 4078"/>
              <a:gd name="T48" fmla="*/ 2458 w 4028"/>
              <a:gd name="T49" fmla="*/ 2010 h 4078"/>
              <a:gd name="T50" fmla="*/ 2311 w 4028"/>
              <a:gd name="T51" fmla="*/ 2370 h 4078"/>
              <a:gd name="T52" fmla="*/ 2437 w 4028"/>
              <a:gd name="T53" fmla="*/ 2510 h 4078"/>
              <a:gd name="T54" fmla="*/ 2663 w 4028"/>
              <a:gd name="T55" fmla="*/ 2619 h 4078"/>
              <a:gd name="T56" fmla="*/ 2854 w 4028"/>
              <a:gd name="T57" fmla="*/ 2700 h 4078"/>
              <a:gd name="T58" fmla="*/ 3059 w 4028"/>
              <a:gd name="T59" fmla="*/ 2829 h 4078"/>
              <a:gd name="T60" fmla="*/ 3172 w 4028"/>
              <a:gd name="T61" fmla="*/ 3038 h 4078"/>
              <a:gd name="T62" fmla="*/ 3414 w 4028"/>
              <a:gd name="T63" fmla="*/ 2838 h 4078"/>
              <a:gd name="T64" fmla="*/ 3608 w 4028"/>
              <a:gd name="T65" fmla="*/ 2254 h 4078"/>
              <a:gd name="T66" fmla="*/ 3561 w 4028"/>
              <a:gd name="T67" fmla="*/ 1589 h 4078"/>
              <a:gd name="T68" fmla="*/ 3259 w 4028"/>
              <a:gd name="T69" fmla="*/ 1010 h 4078"/>
              <a:gd name="T70" fmla="*/ 2763 w 4028"/>
              <a:gd name="T71" fmla="*/ 598 h 4078"/>
              <a:gd name="T72" fmla="*/ 2129 w 4028"/>
              <a:gd name="T73" fmla="*/ 416 h 4078"/>
              <a:gd name="T74" fmla="*/ 2510 w 4028"/>
              <a:gd name="T75" fmla="*/ 63 h 4078"/>
              <a:gd name="T76" fmla="*/ 3164 w 4028"/>
              <a:gd name="T77" fmla="*/ 366 h 4078"/>
              <a:gd name="T78" fmla="*/ 3668 w 4028"/>
              <a:gd name="T79" fmla="*/ 875 h 4078"/>
              <a:gd name="T80" fmla="*/ 3968 w 4028"/>
              <a:gd name="T81" fmla="*/ 1538 h 4078"/>
              <a:gd name="T82" fmla="*/ 4013 w 4028"/>
              <a:gd name="T83" fmla="*/ 2295 h 4078"/>
              <a:gd name="T84" fmla="*/ 3792 w 4028"/>
              <a:gd name="T85" fmla="*/ 2997 h 4078"/>
              <a:gd name="T86" fmla="*/ 3351 w 4028"/>
              <a:gd name="T87" fmla="*/ 3564 h 4078"/>
              <a:gd name="T88" fmla="*/ 2742 w 4028"/>
              <a:gd name="T89" fmla="*/ 3941 h 4078"/>
              <a:gd name="T90" fmla="*/ 2015 w 4028"/>
              <a:gd name="T91" fmla="*/ 4078 h 4078"/>
              <a:gd name="T92" fmla="*/ 1287 w 4028"/>
              <a:gd name="T93" fmla="*/ 3941 h 4078"/>
              <a:gd name="T94" fmla="*/ 678 w 4028"/>
              <a:gd name="T95" fmla="*/ 3564 h 4078"/>
              <a:gd name="T96" fmla="*/ 237 w 4028"/>
              <a:gd name="T97" fmla="*/ 2997 h 4078"/>
              <a:gd name="T98" fmla="*/ 16 w 4028"/>
              <a:gd name="T99" fmla="*/ 2295 h 4078"/>
              <a:gd name="T100" fmla="*/ 61 w 4028"/>
              <a:gd name="T101" fmla="*/ 1538 h 4078"/>
              <a:gd name="T102" fmla="*/ 361 w 4028"/>
              <a:gd name="T103" fmla="*/ 875 h 4078"/>
              <a:gd name="T104" fmla="*/ 864 w 4028"/>
              <a:gd name="T105" fmla="*/ 366 h 4078"/>
              <a:gd name="T106" fmla="*/ 1519 w 4028"/>
              <a:gd name="T107" fmla="*/ 63 h 4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028" h="4078">
                <a:moveTo>
                  <a:pt x="2015" y="412"/>
                </a:moveTo>
                <a:lnTo>
                  <a:pt x="1900" y="416"/>
                </a:lnTo>
                <a:lnTo>
                  <a:pt x="1788" y="427"/>
                </a:lnTo>
                <a:lnTo>
                  <a:pt x="1677" y="448"/>
                </a:lnTo>
                <a:lnTo>
                  <a:pt x="1570" y="475"/>
                </a:lnTo>
                <a:lnTo>
                  <a:pt x="1465" y="509"/>
                </a:lnTo>
                <a:lnTo>
                  <a:pt x="1364" y="551"/>
                </a:lnTo>
                <a:lnTo>
                  <a:pt x="1266" y="598"/>
                </a:lnTo>
                <a:lnTo>
                  <a:pt x="1173" y="653"/>
                </a:lnTo>
                <a:lnTo>
                  <a:pt x="1082" y="713"/>
                </a:lnTo>
                <a:lnTo>
                  <a:pt x="996" y="779"/>
                </a:lnTo>
                <a:lnTo>
                  <a:pt x="916" y="851"/>
                </a:lnTo>
                <a:lnTo>
                  <a:pt x="840" y="927"/>
                </a:lnTo>
                <a:lnTo>
                  <a:pt x="770" y="1010"/>
                </a:lnTo>
                <a:lnTo>
                  <a:pt x="704" y="1096"/>
                </a:lnTo>
                <a:lnTo>
                  <a:pt x="645" y="1188"/>
                </a:lnTo>
                <a:lnTo>
                  <a:pt x="591" y="1282"/>
                </a:lnTo>
                <a:lnTo>
                  <a:pt x="543" y="1381"/>
                </a:lnTo>
                <a:lnTo>
                  <a:pt x="502" y="1483"/>
                </a:lnTo>
                <a:lnTo>
                  <a:pt x="468" y="1589"/>
                </a:lnTo>
                <a:lnTo>
                  <a:pt x="441" y="1698"/>
                </a:lnTo>
                <a:lnTo>
                  <a:pt x="422" y="1810"/>
                </a:lnTo>
                <a:lnTo>
                  <a:pt x="409" y="1923"/>
                </a:lnTo>
                <a:lnTo>
                  <a:pt x="405" y="2040"/>
                </a:lnTo>
                <a:lnTo>
                  <a:pt x="409" y="2156"/>
                </a:lnTo>
                <a:lnTo>
                  <a:pt x="422" y="2268"/>
                </a:lnTo>
                <a:lnTo>
                  <a:pt x="441" y="2379"/>
                </a:lnTo>
                <a:lnTo>
                  <a:pt x="468" y="2487"/>
                </a:lnTo>
                <a:lnTo>
                  <a:pt x="502" y="2592"/>
                </a:lnTo>
                <a:lnTo>
                  <a:pt x="543" y="2694"/>
                </a:lnTo>
                <a:lnTo>
                  <a:pt x="589" y="2792"/>
                </a:lnTo>
                <a:lnTo>
                  <a:pt x="644" y="2888"/>
                </a:lnTo>
                <a:lnTo>
                  <a:pt x="702" y="2978"/>
                </a:lnTo>
                <a:lnTo>
                  <a:pt x="767" y="3064"/>
                </a:lnTo>
                <a:lnTo>
                  <a:pt x="838" y="3145"/>
                </a:lnTo>
                <a:lnTo>
                  <a:pt x="838" y="3083"/>
                </a:lnTo>
                <a:lnTo>
                  <a:pt x="840" y="3038"/>
                </a:lnTo>
                <a:lnTo>
                  <a:pt x="849" y="2996"/>
                </a:lnTo>
                <a:lnTo>
                  <a:pt x="862" y="2957"/>
                </a:lnTo>
                <a:lnTo>
                  <a:pt x="880" y="2921"/>
                </a:lnTo>
                <a:lnTo>
                  <a:pt x="902" y="2888"/>
                </a:lnTo>
                <a:lnTo>
                  <a:pt x="928" y="2857"/>
                </a:lnTo>
                <a:lnTo>
                  <a:pt x="956" y="2828"/>
                </a:lnTo>
                <a:lnTo>
                  <a:pt x="988" y="2801"/>
                </a:lnTo>
                <a:lnTo>
                  <a:pt x="1020" y="2777"/>
                </a:lnTo>
                <a:lnTo>
                  <a:pt x="1056" y="2755"/>
                </a:lnTo>
                <a:lnTo>
                  <a:pt x="1091" y="2733"/>
                </a:lnTo>
                <a:lnTo>
                  <a:pt x="1127" y="2716"/>
                </a:lnTo>
                <a:lnTo>
                  <a:pt x="1163" y="2698"/>
                </a:lnTo>
                <a:lnTo>
                  <a:pt x="1198" y="2682"/>
                </a:lnTo>
                <a:lnTo>
                  <a:pt x="1233" y="2667"/>
                </a:lnTo>
                <a:lnTo>
                  <a:pt x="1266" y="2654"/>
                </a:lnTo>
                <a:lnTo>
                  <a:pt x="1296" y="2642"/>
                </a:lnTo>
                <a:lnTo>
                  <a:pt x="1324" y="2630"/>
                </a:lnTo>
                <a:lnTo>
                  <a:pt x="1356" y="2616"/>
                </a:lnTo>
                <a:lnTo>
                  <a:pt x="1392" y="2599"/>
                </a:lnTo>
                <a:lnTo>
                  <a:pt x="1434" y="2580"/>
                </a:lnTo>
                <a:lnTo>
                  <a:pt x="1476" y="2560"/>
                </a:lnTo>
                <a:lnTo>
                  <a:pt x="1523" y="2537"/>
                </a:lnTo>
                <a:lnTo>
                  <a:pt x="1571" y="2514"/>
                </a:lnTo>
                <a:lnTo>
                  <a:pt x="1620" y="2490"/>
                </a:lnTo>
                <a:lnTo>
                  <a:pt x="1644" y="2474"/>
                </a:lnTo>
                <a:lnTo>
                  <a:pt x="1665" y="2453"/>
                </a:lnTo>
                <a:lnTo>
                  <a:pt x="1683" y="2427"/>
                </a:lnTo>
                <a:lnTo>
                  <a:pt x="1696" y="2399"/>
                </a:lnTo>
                <a:lnTo>
                  <a:pt x="1702" y="2371"/>
                </a:lnTo>
                <a:lnTo>
                  <a:pt x="1715" y="2245"/>
                </a:lnTo>
                <a:lnTo>
                  <a:pt x="1679" y="2207"/>
                </a:lnTo>
                <a:lnTo>
                  <a:pt x="1645" y="2165"/>
                </a:lnTo>
                <a:lnTo>
                  <a:pt x="1614" y="2120"/>
                </a:lnTo>
                <a:lnTo>
                  <a:pt x="1586" y="2070"/>
                </a:lnTo>
                <a:lnTo>
                  <a:pt x="1561" y="2017"/>
                </a:lnTo>
                <a:lnTo>
                  <a:pt x="1541" y="1959"/>
                </a:lnTo>
                <a:lnTo>
                  <a:pt x="1526" y="1899"/>
                </a:lnTo>
                <a:lnTo>
                  <a:pt x="1508" y="1899"/>
                </a:lnTo>
                <a:lnTo>
                  <a:pt x="1488" y="1897"/>
                </a:lnTo>
                <a:lnTo>
                  <a:pt x="1471" y="1889"/>
                </a:lnTo>
                <a:lnTo>
                  <a:pt x="1456" y="1878"/>
                </a:lnTo>
                <a:lnTo>
                  <a:pt x="1445" y="1862"/>
                </a:lnTo>
                <a:lnTo>
                  <a:pt x="1440" y="1846"/>
                </a:lnTo>
                <a:lnTo>
                  <a:pt x="1407" y="1644"/>
                </a:lnTo>
                <a:lnTo>
                  <a:pt x="1410" y="1625"/>
                </a:lnTo>
                <a:lnTo>
                  <a:pt x="1417" y="1608"/>
                </a:lnTo>
                <a:lnTo>
                  <a:pt x="1427" y="1594"/>
                </a:lnTo>
                <a:lnTo>
                  <a:pt x="1440" y="1584"/>
                </a:lnTo>
                <a:lnTo>
                  <a:pt x="1455" y="1578"/>
                </a:lnTo>
                <a:lnTo>
                  <a:pt x="1470" y="1575"/>
                </a:lnTo>
                <a:lnTo>
                  <a:pt x="1463" y="1540"/>
                </a:lnTo>
                <a:lnTo>
                  <a:pt x="1458" y="1501"/>
                </a:lnTo>
                <a:lnTo>
                  <a:pt x="1455" y="1459"/>
                </a:lnTo>
                <a:lnTo>
                  <a:pt x="1455" y="1415"/>
                </a:lnTo>
                <a:lnTo>
                  <a:pt x="1459" y="1362"/>
                </a:lnTo>
                <a:lnTo>
                  <a:pt x="1466" y="1314"/>
                </a:lnTo>
                <a:lnTo>
                  <a:pt x="1476" y="1270"/>
                </a:lnTo>
                <a:lnTo>
                  <a:pt x="1490" y="1221"/>
                </a:lnTo>
                <a:lnTo>
                  <a:pt x="1511" y="1171"/>
                </a:lnTo>
                <a:lnTo>
                  <a:pt x="1537" y="1124"/>
                </a:lnTo>
                <a:lnTo>
                  <a:pt x="1571" y="1078"/>
                </a:lnTo>
                <a:lnTo>
                  <a:pt x="1606" y="1040"/>
                </a:lnTo>
                <a:lnTo>
                  <a:pt x="1644" y="1008"/>
                </a:lnTo>
                <a:lnTo>
                  <a:pt x="1684" y="981"/>
                </a:lnTo>
                <a:lnTo>
                  <a:pt x="1726" y="960"/>
                </a:lnTo>
                <a:lnTo>
                  <a:pt x="1769" y="946"/>
                </a:lnTo>
                <a:lnTo>
                  <a:pt x="1812" y="938"/>
                </a:lnTo>
                <a:lnTo>
                  <a:pt x="1853" y="935"/>
                </a:lnTo>
                <a:lnTo>
                  <a:pt x="1894" y="939"/>
                </a:lnTo>
                <a:lnTo>
                  <a:pt x="1933" y="912"/>
                </a:lnTo>
                <a:lnTo>
                  <a:pt x="1973" y="893"/>
                </a:lnTo>
                <a:lnTo>
                  <a:pt x="2015" y="880"/>
                </a:lnTo>
                <a:lnTo>
                  <a:pt x="2056" y="875"/>
                </a:lnTo>
                <a:lnTo>
                  <a:pt x="2098" y="875"/>
                </a:lnTo>
                <a:lnTo>
                  <a:pt x="2141" y="881"/>
                </a:lnTo>
                <a:lnTo>
                  <a:pt x="2182" y="893"/>
                </a:lnTo>
                <a:lnTo>
                  <a:pt x="2225" y="911"/>
                </a:lnTo>
                <a:lnTo>
                  <a:pt x="2267" y="932"/>
                </a:lnTo>
                <a:lnTo>
                  <a:pt x="2308" y="960"/>
                </a:lnTo>
                <a:lnTo>
                  <a:pt x="2348" y="991"/>
                </a:lnTo>
                <a:lnTo>
                  <a:pt x="2389" y="1027"/>
                </a:lnTo>
                <a:lnTo>
                  <a:pt x="2428" y="1070"/>
                </a:lnTo>
                <a:lnTo>
                  <a:pt x="2462" y="1115"/>
                </a:lnTo>
                <a:lnTo>
                  <a:pt x="2490" y="1162"/>
                </a:lnTo>
                <a:lnTo>
                  <a:pt x="2512" y="1210"/>
                </a:lnTo>
                <a:lnTo>
                  <a:pt x="2525" y="1236"/>
                </a:lnTo>
                <a:lnTo>
                  <a:pt x="2535" y="1268"/>
                </a:lnTo>
                <a:lnTo>
                  <a:pt x="2544" y="1304"/>
                </a:lnTo>
                <a:lnTo>
                  <a:pt x="2549" y="1344"/>
                </a:lnTo>
                <a:lnTo>
                  <a:pt x="2551" y="1388"/>
                </a:lnTo>
                <a:lnTo>
                  <a:pt x="2551" y="1435"/>
                </a:lnTo>
                <a:lnTo>
                  <a:pt x="2550" y="1464"/>
                </a:lnTo>
                <a:lnTo>
                  <a:pt x="2547" y="1492"/>
                </a:lnTo>
                <a:lnTo>
                  <a:pt x="2544" y="1527"/>
                </a:lnTo>
                <a:lnTo>
                  <a:pt x="2539" y="1562"/>
                </a:lnTo>
                <a:lnTo>
                  <a:pt x="2537" y="1568"/>
                </a:lnTo>
                <a:lnTo>
                  <a:pt x="2536" y="1574"/>
                </a:lnTo>
                <a:lnTo>
                  <a:pt x="2551" y="1577"/>
                </a:lnTo>
                <a:lnTo>
                  <a:pt x="2565" y="1580"/>
                </a:lnTo>
                <a:lnTo>
                  <a:pt x="2579" y="1588"/>
                </a:lnTo>
                <a:lnTo>
                  <a:pt x="2590" y="1598"/>
                </a:lnTo>
                <a:lnTo>
                  <a:pt x="2599" y="1611"/>
                </a:lnTo>
                <a:lnTo>
                  <a:pt x="2604" y="1626"/>
                </a:lnTo>
                <a:lnTo>
                  <a:pt x="2605" y="1643"/>
                </a:lnTo>
                <a:lnTo>
                  <a:pt x="2573" y="1846"/>
                </a:lnTo>
                <a:lnTo>
                  <a:pt x="2566" y="1862"/>
                </a:lnTo>
                <a:lnTo>
                  <a:pt x="2556" y="1878"/>
                </a:lnTo>
                <a:lnTo>
                  <a:pt x="2541" y="1889"/>
                </a:lnTo>
                <a:lnTo>
                  <a:pt x="2525" y="1897"/>
                </a:lnTo>
                <a:lnTo>
                  <a:pt x="2506" y="1899"/>
                </a:lnTo>
                <a:lnTo>
                  <a:pt x="2484" y="1899"/>
                </a:lnTo>
                <a:lnTo>
                  <a:pt x="2474" y="1955"/>
                </a:lnTo>
                <a:lnTo>
                  <a:pt x="2458" y="2010"/>
                </a:lnTo>
                <a:lnTo>
                  <a:pt x="2434" y="2061"/>
                </a:lnTo>
                <a:lnTo>
                  <a:pt x="2405" y="2111"/>
                </a:lnTo>
                <a:lnTo>
                  <a:pt x="2372" y="2157"/>
                </a:lnTo>
                <a:lnTo>
                  <a:pt x="2336" y="2199"/>
                </a:lnTo>
                <a:lnTo>
                  <a:pt x="2298" y="2238"/>
                </a:lnTo>
                <a:lnTo>
                  <a:pt x="2311" y="2370"/>
                </a:lnTo>
                <a:lnTo>
                  <a:pt x="2317" y="2398"/>
                </a:lnTo>
                <a:lnTo>
                  <a:pt x="2330" y="2425"/>
                </a:lnTo>
                <a:lnTo>
                  <a:pt x="2347" y="2450"/>
                </a:lnTo>
                <a:lnTo>
                  <a:pt x="2369" y="2472"/>
                </a:lnTo>
                <a:lnTo>
                  <a:pt x="2393" y="2488"/>
                </a:lnTo>
                <a:lnTo>
                  <a:pt x="2437" y="2510"/>
                </a:lnTo>
                <a:lnTo>
                  <a:pt x="2479" y="2531"/>
                </a:lnTo>
                <a:lnTo>
                  <a:pt x="2522" y="2551"/>
                </a:lnTo>
                <a:lnTo>
                  <a:pt x="2561" y="2570"/>
                </a:lnTo>
                <a:lnTo>
                  <a:pt x="2599" y="2588"/>
                </a:lnTo>
                <a:lnTo>
                  <a:pt x="2633" y="2605"/>
                </a:lnTo>
                <a:lnTo>
                  <a:pt x="2663" y="2619"/>
                </a:lnTo>
                <a:lnTo>
                  <a:pt x="2689" y="2630"/>
                </a:lnTo>
                <a:lnTo>
                  <a:pt x="2718" y="2642"/>
                </a:lnTo>
                <a:lnTo>
                  <a:pt x="2750" y="2656"/>
                </a:lnTo>
                <a:lnTo>
                  <a:pt x="2783" y="2670"/>
                </a:lnTo>
                <a:lnTo>
                  <a:pt x="2818" y="2685"/>
                </a:lnTo>
                <a:lnTo>
                  <a:pt x="2854" y="2700"/>
                </a:lnTo>
                <a:lnTo>
                  <a:pt x="2890" y="2718"/>
                </a:lnTo>
                <a:lnTo>
                  <a:pt x="2927" y="2737"/>
                </a:lnTo>
                <a:lnTo>
                  <a:pt x="2962" y="2758"/>
                </a:lnTo>
                <a:lnTo>
                  <a:pt x="2996" y="2779"/>
                </a:lnTo>
                <a:lnTo>
                  <a:pt x="3029" y="2804"/>
                </a:lnTo>
                <a:lnTo>
                  <a:pt x="3059" y="2829"/>
                </a:lnTo>
                <a:lnTo>
                  <a:pt x="3087" y="2858"/>
                </a:lnTo>
                <a:lnTo>
                  <a:pt x="3112" y="2889"/>
                </a:lnTo>
                <a:lnTo>
                  <a:pt x="3133" y="2922"/>
                </a:lnTo>
                <a:lnTo>
                  <a:pt x="3151" y="2958"/>
                </a:lnTo>
                <a:lnTo>
                  <a:pt x="3165" y="2996"/>
                </a:lnTo>
                <a:lnTo>
                  <a:pt x="3172" y="3038"/>
                </a:lnTo>
                <a:lnTo>
                  <a:pt x="3175" y="3083"/>
                </a:lnTo>
                <a:lnTo>
                  <a:pt x="3175" y="3163"/>
                </a:lnTo>
                <a:lnTo>
                  <a:pt x="3243" y="3088"/>
                </a:lnTo>
                <a:lnTo>
                  <a:pt x="3305" y="3009"/>
                </a:lnTo>
                <a:lnTo>
                  <a:pt x="3361" y="2926"/>
                </a:lnTo>
                <a:lnTo>
                  <a:pt x="3414" y="2838"/>
                </a:lnTo>
                <a:lnTo>
                  <a:pt x="3461" y="2749"/>
                </a:lnTo>
                <a:lnTo>
                  <a:pt x="3503" y="2654"/>
                </a:lnTo>
                <a:lnTo>
                  <a:pt x="3539" y="2559"/>
                </a:lnTo>
                <a:lnTo>
                  <a:pt x="3568" y="2459"/>
                </a:lnTo>
                <a:lnTo>
                  <a:pt x="3592" y="2357"/>
                </a:lnTo>
                <a:lnTo>
                  <a:pt x="3608" y="2254"/>
                </a:lnTo>
                <a:lnTo>
                  <a:pt x="3620" y="2148"/>
                </a:lnTo>
                <a:lnTo>
                  <a:pt x="3624" y="2040"/>
                </a:lnTo>
                <a:lnTo>
                  <a:pt x="3619" y="1923"/>
                </a:lnTo>
                <a:lnTo>
                  <a:pt x="3607" y="1810"/>
                </a:lnTo>
                <a:lnTo>
                  <a:pt x="3587" y="1698"/>
                </a:lnTo>
                <a:lnTo>
                  <a:pt x="3561" y="1589"/>
                </a:lnTo>
                <a:lnTo>
                  <a:pt x="3527" y="1483"/>
                </a:lnTo>
                <a:lnTo>
                  <a:pt x="3485" y="1381"/>
                </a:lnTo>
                <a:lnTo>
                  <a:pt x="3438" y="1282"/>
                </a:lnTo>
                <a:lnTo>
                  <a:pt x="3384" y="1188"/>
                </a:lnTo>
                <a:lnTo>
                  <a:pt x="3325" y="1096"/>
                </a:lnTo>
                <a:lnTo>
                  <a:pt x="3259" y="1010"/>
                </a:lnTo>
                <a:lnTo>
                  <a:pt x="3189" y="927"/>
                </a:lnTo>
                <a:lnTo>
                  <a:pt x="3113" y="851"/>
                </a:lnTo>
                <a:lnTo>
                  <a:pt x="3031" y="779"/>
                </a:lnTo>
                <a:lnTo>
                  <a:pt x="2947" y="713"/>
                </a:lnTo>
                <a:lnTo>
                  <a:pt x="2856" y="653"/>
                </a:lnTo>
                <a:lnTo>
                  <a:pt x="2763" y="598"/>
                </a:lnTo>
                <a:lnTo>
                  <a:pt x="2665" y="551"/>
                </a:lnTo>
                <a:lnTo>
                  <a:pt x="2564" y="509"/>
                </a:lnTo>
                <a:lnTo>
                  <a:pt x="2459" y="475"/>
                </a:lnTo>
                <a:lnTo>
                  <a:pt x="2352" y="448"/>
                </a:lnTo>
                <a:lnTo>
                  <a:pt x="2241" y="427"/>
                </a:lnTo>
                <a:lnTo>
                  <a:pt x="2129" y="416"/>
                </a:lnTo>
                <a:lnTo>
                  <a:pt x="2015" y="412"/>
                </a:lnTo>
                <a:close/>
                <a:moveTo>
                  <a:pt x="2015" y="0"/>
                </a:moveTo>
                <a:lnTo>
                  <a:pt x="2142" y="4"/>
                </a:lnTo>
                <a:lnTo>
                  <a:pt x="2267" y="17"/>
                </a:lnTo>
                <a:lnTo>
                  <a:pt x="2389" y="36"/>
                </a:lnTo>
                <a:lnTo>
                  <a:pt x="2510" y="63"/>
                </a:lnTo>
                <a:lnTo>
                  <a:pt x="2627" y="97"/>
                </a:lnTo>
                <a:lnTo>
                  <a:pt x="2742" y="138"/>
                </a:lnTo>
                <a:lnTo>
                  <a:pt x="2852" y="185"/>
                </a:lnTo>
                <a:lnTo>
                  <a:pt x="2961" y="240"/>
                </a:lnTo>
                <a:lnTo>
                  <a:pt x="3064" y="300"/>
                </a:lnTo>
                <a:lnTo>
                  <a:pt x="3164" y="366"/>
                </a:lnTo>
                <a:lnTo>
                  <a:pt x="3259" y="439"/>
                </a:lnTo>
                <a:lnTo>
                  <a:pt x="3351" y="515"/>
                </a:lnTo>
                <a:lnTo>
                  <a:pt x="3438" y="598"/>
                </a:lnTo>
                <a:lnTo>
                  <a:pt x="3519" y="686"/>
                </a:lnTo>
                <a:lnTo>
                  <a:pt x="3596" y="778"/>
                </a:lnTo>
                <a:lnTo>
                  <a:pt x="3668" y="875"/>
                </a:lnTo>
                <a:lnTo>
                  <a:pt x="3733" y="977"/>
                </a:lnTo>
                <a:lnTo>
                  <a:pt x="3792" y="1082"/>
                </a:lnTo>
                <a:lnTo>
                  <a:pt x="3845" y="1191"/>
                </a:lnTo>
                <a:lnTo>
                  <a:pt x="3893" y="1304"/>
                </a:lnTo>
                <a:lnTo>
                  <a:pt x="3934" y="1420"/>
                </a:lnTo>
                <a:lnTo>
                  <a:pt x="3968" y="1538"/>
                </a:lnTo>
                <a:lnTo>
                  <a:pt x="3994" y="1659"/>
                </a:lnTo>
                <a:lnTo>
                  <a:pt x="4013" y="1784"/>
                </a:lnTo>
                <a:lnTo>
                  <a:pt x="4024" y="1911"/>
                </a:lnTo>
                <a:lnTo>
                  <a:pt x="4028" y="2040"/>
                </a:lnTo>
                <a:lnTo>
                  <a:pt x="4024" y="2168"/>
                </a:lnTo>
                <a:lnTo>
                  <a:pt x="4013" y="2295"/>
                </a:lnTo>
                <a:lnTo>
                  <a:pt x="3994" y="2420"/>
                </a:lnTo>
                <a:lnTo>
                  <a:pt x="3968" y="2541"/>
                </a:lnTo>
                <a:lnTo>
                  <a:pt x="3934" y="2659"/>
                </a:lnTo>
                <a:lnTo>
                  <a:pt x="3893" y="2775"/>
                </a:lnTo>
                <a:lnTo>
                  <a:pt x="3845" y="2888"/>
                </a:lnTo>
                <a:lnTo>
                  <a:pt x="3792" y="2997"/>
                </a:lnTo>
                <a:lnTo>
                  <a:pt x="3733" y="3102"/>
                </a:lnTo>
                <a:lnTo>
                  <a:pt x="3668" y="3204"/>
                </a:lnTo>
                <a:lnTo>
                  <a:pt x="3596" y="3301"/>
                </a:lnTo>
                <a:lnTo>
                  <a:pt x="3519" y="3393"/>
                </a:lnTo>
                <a:lnTo>
                  <a:pt x="3438" y="3481"/>
                </a:lnTo>
                <a:lnTo>
                  <a:pt x="3351" y="3564"/>
                </a:lnTo>
                <a:lnTo>
                  <a:pt x="3259" y="3640"/>
                </a:lnTo>
                <a:lnTo>
                  <a:pt x="3164" y="3713"/>
                </a:lnTo>
                <a:lnTo>
                  <a:pt x="3064" y="3779"/>
                </a:lnTo>
                <a:lnTo>
                  <a:pt x="2961" y="3839"/>
                </a:lnTo>
                <a:lnTo>
                  <a:pt x="2852" y="3893"/>
                </a:lnTo>
                <a:lnTo>
                  <a:pt x="2742" y="3941"/>
                </a:lnTo>
                <a:lnTo>
                  <a:pt x="2627" y="3982"/>
                </a:lnTo>
                <a:lnTo>
                  <a:pt x="2510" y="4016"/>
                </a:lnTo>
                <a:lnTo>
                  <a:pt x="2389" y="4043"/>
                </a:lnTo>
                <a:lnTo>
                  <a:pt x="2267" y="4062"/>
                </a:lnTo>
                <a:lnTo>
                  <a:pt x="2142" y="4074"/>
                </a:lnTo>
                <a:lnTo>
                  <a:pt x="2015" y="4078"/>
                </a:lnTo>
                <a:lnTo>
                  <a:pt x="1887" y="4074"/>
                </a:lnTo>
                <a:lnTo>
                  <a:pt x="1761" y="4062"/>
                </a:lnTo>
                <a:lnTo>
                  <a:pt x="1639" y="4043"/>
                </a:lnTo>
                <a:lnTo>
                  <a:pt x="1519" y="4016"/>
                </a:lnTo>
                <a:lnTo>
                  <a:pt x="1401" y="3982"/>
                </a:lnTo>
                <a:lnTo>
                  <a:pt x="1287" y="3941"/>
                </a:lnTo>
                <a:lnTo>
                  <a:pt x="1175" y="3893"/>
                </a:lnTo>
                <a:lnTo>
                  <a:pt x="1068" y="3839"/>
                </a:lnTo>
                <a:lnTo>
                  <a:pt x="964" y="3779"/>
                </a:lnTo>
                <a:lnTo>
                  <a:pt x="864" y="3713"/>
                </a:lnTo>
                <a:lnTo>
                  <a:pt x="768" y="3640"/>
                </a:lnTo>
                <a:lnTo>
                  <a:pt x="678" y="3564"/>
                </a:lnTo>
                <a:lnTo>
                  <a:pt x="591" y="3481"/>
                </a:lnTo>
                <a:lnTo>
                  <a:pt x="509" y="3393"/>
                </a:lnTo>
                <a:lnTo>
                  <a:pt x="432" y="3301"/>
                </a:lnTo>
                <a:lnTo>
                  <a:pt x="361" y="3204"/>
                </a:lnTo>
                <a:lnTo>
                  <a:pt x="296" y="3102"/>
                </a:lnTo>
                <a:lnTo>
                  <a:pt x="237" y="2997"/>
                </a:lnTo>
                <a:lnTo>
                  <a:pt x="182" y="2888"/>
                </a:lnTo>
                <a:lnTo>
                  <a:pt x="136" y="2775"/>
                </a:lnTo>
                <a:lnTo>
                  <a:pt x="96" y="2659"/>
                </a:lnTo>
                <a:lnTo>
                  <a:pt x="61" y="2541"/>
                </a:lnTo>
                <a:lnTo>
                  <a:pt x="35" y="2420"/>
                </a:lnTo>
                <a:lnTo>
                  <a:pt x="16" y="2295"/>
                </a:lnTo>
                <a:lnTo>
                  <a:pt x="4" y="2168"/>
                </a:lnTo>
                <a:lnTo>
                  <a:pt x="0" y="2040"/>
                </a:lnTo>
                <a:lnTo>
                  <a:pt x="4" y="1911"/>
                </a:lnTo>
                <a:lnTo>
                  <a:pt x="16" y="1784"/>
                </a:lnTo>
                <a:lnTo>
                  <a:pt x="35" y="1659"/>
                </a:lnTo>
                <a:lnTo>
                  <a:pt x="61" y="1538"/>
                </a:lnTo>
                <a:lnTo>
                  <a:pt x="96" y="1420"/>
                </a:lnTo>
                <a:lnTo>
                  <a:pt x="136" y="1304"/>
                </a:lnTo>
                <a:lnTo>
                  <a:pt x="182" y="1191"/>
                </a:lnTo>
                <a:lnTo>
                  <a:pt x="237" y="1082"/>
                </a:lnTo>
                <a:lnTo>
                  <a:pt x="296" y="977"/>
                </a:lnTo>
                <a:lnTo>
                  <a:pt x="361" y="875"/>
                </a:lnTo>
                <a:lnTo>
                  <a:pt x="432" y="778"/>
                </a:lnTo>
                <a:lnTo>
                  <a:pt x="509" y="686"/>
                </a:lnTo>
                <a:lnTo>
                  <a:pt x="591" y="598"/>
                </a:lnTo>
                <a:lnTo>
                  <a:pt x="678" y="515"/>
                </a:lnTo>
                <a:lnTo>
                  <a:pt x="768" y="439"/>
                </a:lnTo>
                <a:lnTo>
                  <a:pt x="864" y="366"/>
                </a:lnTo>
                <a:lnTo>
                  <a:pt x="964" y="300"/>
                </a:lnTo>
                <a:lnTo>
                  <a:pt x="1068" y="240"/>
                </a:lnTo>
                <a:lnTo>
                  <a:pt x="1175" y="185"/>
                </a:lnTo>
                <a:lnTo>
                  <a:pt x="1287" y="138"/>
                </a:lnTo>
                <a:lnTo>
                  <a:pt x="1401" y="97"/>
                </a:lnTo>
                <a:lnTo>
                  <a:pt x="1519" y="63"/>
                </a:lnTo>
                <a:lnTo>
                  <a:pt x="1639" y="36"/>
                </a:lnTo>
                <a:lnTo>
                  <a:pt x="1761" y="17"/>
                </a:lnTo>
                <a:lnTo>
                  <a:pt x="1887" y="4"/>
                </a:lnTo>
                <a:lnTo>
                  <a:pt x="2015"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7" name="Text Box 10">
            <a:extLst>
              <a:ext uri="{FF2B5EF4-FFF2-40B4-BE49-F238E27FC236}">
                <a16:creationId xmlns:a16="http://schemas.microsoft.com/office/drawing/2014/main" id="{B42D0F3D-A949-4577-A975-1DA5F76F5AA8}"/>
              </a:ext>
            </a:extLst>
          </p:cNvPr>
          <p:cNvSpPr txBox="1">
            <a:spLocks noChangeArrowheads="1"/>
          </p:cNvSpPr>
          <p:nvPr/>
        </p:nvSpPr>
        <p:spPr bwMode="auto">
          <a:xfrm>
            <a:off x="4483097" y="2473616"/>
            <a:ext cx="2048166" cy="877163"/>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1"/>
                </a:solidFill>
                <a:latin typeface="Candara" panose="020E0502030303020204" pitchFamily="34" charset="0"/>
              </a:rPr>
              <a:t>Lorem Ipsum Dolor</a:t>
            </a:r>
          </a:p>
          <a:p>
            <a:pPr algn="ctr"/>
            <a:endParaRPr lang="en-US" sz="600" b="1" dirty="0">
              <a:solidFill>
                <a:srgbClr val="A5A5A5"/>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sp>
        <p:nvSpPr>
          <p:cNvPr id="18" name="Rectangle 17">
            <a:extLst>
              <a:ext uri="{FF2B5EF4-FFF2-40B4-BE49-F238E27FC236}">
                <a16:creationId xmlns:a16="http://schemas.microsoft.com/office/drawing/2014/main" id="{2A1DC023-39C0-4612-BDB5-60F8702362D6}"/>
              </a:ext>
            </a:extLst>
          </p:cNvPr>
          <p:cNvSpPr/>
          <p:nvPr/>
        </p:nvSpPr>
        <p:spPr>
          <a:xfrm>
            <a:off x="6755822" y="1766455"/>
            <a:ext cx="2140527" cy="1672936"/>
          </a:xfrm>
          <a:prstGeom prst="rect">
            <a:avLst/>
          </a:prstGeom>
          <a:solidFill>
            <a:srgbClr val="5C9AD3"/>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10">
            <a:extLst>
              <a:ext uri="{FF2B5EF4-FFF2-40B4-BE49-F238E27FC236}">
                <a16:creationId xmlns:a16="http://schemas.microsoft.com/office/drawing/2014/main" id="{AAD2B168-FE2E-44C5-9683-179D965474B1}"/>
              </a:ext>
            </a:extLst>
          </p:cNvPr>
          <p:cNvSpPr txBox="1">
            <a:spLocks noChangeArrowheads="1"/>
          </p:cNvSpPr>
          <p:nvPr/>
        </p:nvSpPr>
        <p:spPr bwMode="auto">
          <a:xfrm>
            <a:off x="6802001" y="2473616"/>
            <a:ext cx="2048166" cy="877163"/>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1"/>
                </a:solidFill>
                <a:latin typeface="Candara" panose="020E0502030303020204" pitchFamily="34" charset="0"/>
              </a:rPr>
              <a:t>Lorem Ipsum Dolor</a:t>
            </a:r>
          </a:p>
          <a:p>
            <a:pPr algn="ctr"/>
            <a:endParaRPr lang="en-US" sz="600" b="1" dirty="0">
              <a:solidFill>
                <a:srgbClr val="A5A5A5"/>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sp>
        <p:nvSpPr>
          <p:cNvPr id="20" name="Rectangle 19">
            <a:extLst>
              <a:ext uri="{FF2B5EF4-FFF2-40B4-BE49-F238E27FC236}">
                <a16:creationId xmlns:a16="http://schemas.microsoft.com/office/drawing/2014/main" id="{51D935FE-B5DB-4FFD-89BC-2FD294C631EE}"/>
              </a:ext>
            </a:extLst>
          </p:cNvPr>
          <p:cNvSpPr/>
          <p:nvPr/>
        </p:nvSpPr>
        <p:spPr>
          <a:xfrm>
            <a:off x="9074726" y="1766455"/>
            <a:ext cx="2140527" cy="1672936"/>
          </a:xfrm>
          <a:prstGeom prst="rect">
            <a:avLst/>
          </a:prstGeom>
          <a:solidFill>
            <a:srgbClr val="44546B"/>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10">
            <a:extLst>
              <a:ext uri="{FF2B5EF4-FFF2-40B4-BE49-F238E27FC236}">
                <a16:creationId xmlns:a16="http://schemas.microsoft.com/office/drawing/2014/main" id="{BE03F4FF-BE93-48D3-819B-1D7D3EEA1626}"/>
              </a:ext>
            </a:extLst>
          </p:cNvPr>
          <p:cNvSpPr txBox="1">
            <a:spLocks noChangeArrowheads="1"/>
          </p:cNvSpPr>
          <p:nvPr/>
        </p:nvSpPr>
        <p:spPr bwMode="auto">
          <a:xfrm>
            <a:off x="9120905" y="2473616"/>
            <a:ext cx="2048166" cy="877163"/>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1"/>
                </a:solidFill>
                <a:latin typeface="Candara" panose="020E0502030303020204" pitchFamily="34" charset="0"/>
              </a:rPr>
              <a:t>Lorem Ipsum Dolor</a:t>
            </a:r>
          </a:p>
          <a:p>
            <a:pPr algn="ctr"/>
            <a:endParaRPr lang="en-US" sz="600" b="1" dirty="0">
              <a:solidFill>
                <a:srgbClr val="A5A5A5"/>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7" name="Группа 74">
            <a:extLst>
              <a:ext uri="{FF2B5EF4-FFF2-40B4-BE49-F238E27FC236}">
                <a16:creationId xmlns:a16="http://schemas.microsoft.com/office/drawing/2014/main" id="{EBD79799-38BC-420A-A751-03DB040C14A4}"/>
              </a:ext>
            </a:extLst>
          </p:cNvPr>
          <p:cNvGrpSpPr/>
          <p:nvPr/>
        </p:nvGrpSpPr>
        <p:grpSpPr>
          <a:xfrm>
            <a:off x="7628523" y="1957363"/>
            <a:ext cx="395122" cy="381168"/>
            <a:chOff x="5843588" y="3217863"/>
            <a:chExt cx="2562225" cy="2471738"/>
          </a:xfrm>
          <a:solidFill>
            <a:schemeClr val="bg1"/>
          </a:solidFill>
        </p:grpSpPr>
        <p:sp>
          <p:nvSpPr>
            <p:cNvPr id="9" name="Freeform 64">
              <a:extLst>
                <a:ext uri="{FF2B5EF4-FFF2-40B4-BE49-F238E27FC236}">
                  <a16:creationId xmlns:a16="http://schemas.microsoft.com/office/drawing/2014/main" id="{C118D470-29C4-4C91-8594-84EA705C3E3E}"/>
                </a:ext>
              </a:extLst>
            </p:cNvPr>
            <p:cNvSpPr>
              <a:spLocks/>
            </p:cNvSpPr>
            <p:nvPr/>
          </p:nvSpPr>
          <p:spPr bwMode="auto">
            <a:xfrm>
              <a:off x="7786688" y="3217863"/>
              <a:ext cx="619125" cy="622300"/>
            </a:xfrm>
            <a:custGeom>
              <a:avLst/>
              <a:gdLst>
                <a:gd name="T0" fmla="*/ 340 w 781"/>
                <a:gd name="T1" fmla="*/ 0 h 785"/>
                <a:gd name="T2" fmla="*/ 340 w 781"/>
                <a:gd name="T3" fmla="*/ 0 h 785"/>
                <a:gd name="T4" fmla="*/ 363 w 781"/>
                <a:gd name="T5" fmla="*/ 2 h 785"/>
                <a:gd name="T6" fmla="*/ 386 w 781"/>
                <a:gd name="T7" fmla="*/ 7 h 785"/>
                <a:gd name="T8" fmla="*/ 408 w 781"/>
                <a:gd name="T9" fmla="*/ 17 h 785"/>
                <a:gd name="T10" fmla="*/ 429 w 781"/>
                <a:gd name="T11" fmla="*/ 30 h 785"/>
                <a:gd name="T12" fmla="*/ 448 w 781"/>
                <a:gd name="T13" fmla="*/ 46 h 785"/>
                <a:gd name="T14" fmla="*/ 737 w 781"/>
                <a:gd name="T15" fmla="*/ 336 h 785"/>
                <a:gd name="T16" fmla="*/ 755 w 781"/>
                <a:gd name="T17" fmla="*/ 357 h 785"/>
                <a:gd name="T18" fmla="*/ 768 w 781"/>
                <a:gd name="T19" fmla="*/ 381 h 785"/>
                <a:gd name="T20" fmla="*/ 777 w 781"/>
                <a:gd name="T21" fmla="*/ 406 h 785"/>
                <a:gd name="T22" fmla="*/ 781 w 781"/>
                <a:gd name="T23" fmla="*/ 431 h 785"/>
                <a:gd name="T24" fmla="*/ 781 w 781"/>
                <a:gd name="T25" fmla="*/ 457 h 785"/>
                <a:gd name="T26" fmla="*/ 777 w 781"/>
                <a:gd name="T27" fmla="*/ 483 h 785"/>
                <a:gd name="T28" fmla="*/ 768 w 781"/>
                <a:gd name="T29" fmla="*/ 509 h 785"/>
                <a:gd name="T30" fmla="*/ 755 w 781"/>
                <a:gd name="T31" fmla="*/ 532 h 785"/>
                <a:gd name="T32" fmla="*/ 737 w 781"/>
                <a:gd name="T33" fmla="*/ 553 h 785"/>
                <a:gd name="T34" fmla="*/ 505 w 781"/>
                <a:gd name="T35" fmla="*/ 785 h 785"/>
                <a:gd name="T36" fmla="*/ 0 w 781"/>
                <a:gd name="T37" fmla="*/ 278 h 785"/>
                <a:gd name="T38" fmla="*/ 232 w 781"/>
                <a:gd name="T39" fmla="*/ 45 h 785"/>
                <a:gd name="T40" fmla="*/ 251 w 781"/>
                <a:gd name="T41" fmla="*/ 29 h 785"/>
                <a:gd name="T42" fmla="*/ 271 w 781"/>
                <a:gd name="T43" fmla="*/ 17 h 785"/>
                <a:gd name="T44" fmla="*/ 293 w 781"/>
                <a:gd name="T45" fmla="*/ 7 h 785"/>
                <a:gd name="T46" fmla="*/ 316 w 781"/>
                <a:gd name="T47" fmla="*/ 2 h 785"/>
                <a:gd name="T48" fmla="*/ 340 w 781"/>
                <a:gd name="T49" fmla="*/ 0 h 7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81" h="785">
                  <a:moveTo>
                    <a:pt x="340" y="0"/>
                  </a:moveTo>
                  <a:lnTo>
                    <a:pt x="340" y="0"/>
                  </a:lnTo>
                  <a:lnTo>
                    <a:pt x="363" y="2"/>
                  </a:lnTo>
                  <a:lnTo>
                    <a:pt x="386" y="7"/>
                  </a:lnTo>
                  <a:lnTo>
                    <a:pt x="408" y="17"/>
                  </a:lnTo>
                  <a:lnTo>
                    <a:pt x="429" y="30"/>
                  </a:lnTo>
                  <a:lnTo>
                    <a:pt x="448" y="46"/>
                  </a:lnTo>
                  <a:lnTo>
                    <a:pt x="737" y="336"/>
                  </a:lnTo>
                  <a:lnTo>
                    <a:pt x="755" y="357"/>
                  </a:lnTo>
                  <a:lnTo>
                    <a:pt x="768" y="381"/>
                  </a:lnTo>
                  <a:lnTo>
                    <a:pt x="777" y="406"/>
                  </a:lnTo>
                  <a:lnTo>
                    <a:pt x="781" y="431"/>
                  </a:lnTo>
                  <a:lnTo>
                    <a:pt x="781" y="457"/>
                  </a:lnTo>
                  <a:lnTo>
                    <a:pt x="777" y="483"/>
                  </a:lnTo>
                  <a:lnTo>
                    <a:pt x="768" y="509"/>
                  </a:lnTo>
                  <a:lnTo>
                    <a:pt x="755" y="532"/>
                  </a:lnTo>
                  <a:lnTo>
                    <a:pt x="737" y="553"/>
                  </a:lnTo>
                  <a:lnTo>
                    <a:pt x="505" y="785"/>
                  </a:lnTo>
                  <a:lnTo>
                    <a:pt x="0" y="278"/>
                  </a:lnTo>
                  <a:lnTo>
                    <a:pt x="232" y="45"/>
                  </a:lnTo>
                  <a:lnTo>
                    <a:pt x="251" y="29"/>
                  </a:lnTo>
                  <a:lnTo>
                    <a:pt x="271" y="17"/>
                  </a:lnTo>
                  <a:lnTo>
                    <a:pt x="293" y="7"/>
                  </a:lnTo>
                  <a:lnTo>
                    <a:pt x="316" y="2"/>
                  </a:lnTo>
                  <a:lnTo>
                    <a:pt x="3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0" name="Freeform 65">
              <a:extLst>
                <a:ext uri="{FF2B5EF4-FFF2-40B4-BE49-F238E27FC236}">
                  <a16:creationId xmlns:a16="http://schemas.microsoft.com/office/drawing/2014/main" id="{2937635A-89AD-4442-BD70-CD5C4FB85D86}"/>
                </a:ext>
              </a:extLst>
            </p:cNvPr>
            <p:cNvSpPr>
              <a:spLocks/>
            </p:cNvSpPr>
            <p:nvPr/>
          </p:nvSpPr>
          <p:spPr bwMode="auto">
            <a:xfrm>
              <a:off x="6596063" y="3522663"/>
              <a:ext cx="1504950" cy="1512888"/>
            </a:xfrm>
            <a:custGeom>
              <a:avLst/>
              <a:gdLst>
                <a:gd name="T0" fmla="*/ 1391 w 1896"/>
                <a:gd name="T1" fmla="*/ 0 h 1905"/>
                <a:gd name="T2" fmla="*/ 1896 w 1896"/>
                <a:gd name="T3" fmla="*/ 508 h 1905"/>
                <a:gd name="T4" fmla="*/ 506 w 1896"/>
                <a:gd name="T5" fmla="*/ 1905 h 1905"/>
                <a:gd name="T6" fmla="*/ 0 w 1896"/>
                <a:gd name="T7" fmla="*/ 1398 h 1905"/>
                <a:gd name="T8" fmla="*/ 1391 w 1896"/>
                <a:gd name="T9" fmla="*/ 0 h 1905"/>
              </a:gdLst>
              <a:ahLst/>
              <a:cxnLst>
                <a:cxn ang="0">
                  <a:pos x="T0" y="T1"/>
                </a:cxn>
                <a:cxn ang="0">
                  <a:pos x="T2" y="T3"/>
                </a:cxn>
                <a:cxn ang="0">
                  <a:pos x="T4" y="T5"/>
                </a:cxn>
                <a:cxn ang="0">
                  <a:pos x="T6" y="T7"/>
                </a:cxn>
                <a:cxn ang="0">
                  <a:pos x="T8" y="T9"/>
                </a:cxn>
              </a:cxnLst>
              <a:rect l="0" t="0" r="r" b="b"/>
              <a:pathLst>
                <a:path w="1896" h="1905">
                  <a:moveTo>
                    <a:pt x="1391" y="0"/>
                  </a:moveTo>
                  <a:lnTo>
                    <a:pt x="1896" y="508"/>
                  </a:lnTo>
                  <a:lnTo>
                    <a:pt x="506" y="1905"/>
                  </a:lnTo>
                  <a:lnTo>
                    <a:pt x="0" y="1398"/>
                  </a:lnTo>
                  <a:lnTo>
                    <a:pt x="139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 name="Freeform 66">
              <a:extLst>
                <a:ext uri="{FF2B5EF4-FFF2-40B4-BE49-F238E27FC236}">
                  <a16:creationId xmlns:a16="http://schemas.microsoft.com/office/drawing/2014/main" id="{644F1C2B-2186-4BE1-B829-8DDE49A9B952}"/>
                </a:ext>
              </a:extLst>
            </p:cNvPr>
            <p:cNvSpPr>
              <a:spLocks/>
            </p:cNvSpPr>
            <p:nvPr/>
          </p:nvSpPr>
          <p:spPr bwMode="auto">
            <a:xfrm>
              <a:off x="6424613" y="4719638"/>
              <a:ext cx="485775" cy="488950"/>
            </a:xfrm>
            <a:custGeom>
              <a:avLst/>
              <a:gdLst>
                <a:gd name="T0" fmla="*/ 108 w 613"/>
                <a:gd name="T1" fmla="*/ 0 h 615"/>
                <a:gd name="T2" fmla="*/ 613 w 613"/>
                <a:gd name="T3" fmla="*/ 507 h 615"/>
                <a:gd name="T4" fmla="*/ 0 w 613"/>
                <a:gd name="T5" fmla="*/ 615 h 615"/>
                <a:gd name="T6" fmla="*/ 108 w 613"/>
                <a:gd name="T7" fmla="*/ 0 h 615"/>
              </a:gdLst>
              <a:ahLst/>
              <a:cxnLst>
                <a:cxn ang="0">
                  <a:pos x="T0" y="T1"/>
                </a:cxn>
                <a:cxn ang="0">
                  <a:pos x="T2" y="T3"/>
                </a:cxn>
                <a:cxn ang="0">
                  <a:pos x="T4" y="T5"/>
                </a:cxn>
                <a:cxn ang="0">
                  <a:pos x="T6" y="T7"/>
                </a:cxn>
              </a:cxnLst>
              <a:rect l="0" t="0" r="r" b="b"/>
              <a:pathLst>
                <a:path w="613" h="615">
                  <a:moveTo>
                    <a:pt x="108" y="0"/>
                  </a:moveTo>
                  <a:lnTo>
                    <a:pt x="613" y="507"/>
                  </a:lnTo>
                  <a:lnTo>
                    <a:pt x="0" y="615"/>
                  </a:lnTo>
                  <a:lnTo>
                    <a:pt x="1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2" name="Freeform 67">
              <a:extLst>
                <a:ext uri="{FF2B5EF4-FFF2-40B4-BE49-F238E27FC236}">
                  <a16:creationId xmlns:a16="http://schemas.microsoft.com/office/drawing/2014/main" id="{F4D59698-BE4A-4FF7-84D7-AF19500A743C}"/>
                </a:ext>
              </a:extLst>
            </p:cNvPr>
            <p:cNvSpPr>
              <a:spLocks/>
            </p:cNvSpPr>
            <p:nvPr/>
          </p:nvSpPr>
          <p:spPr bwMode="auto">
            <a:xfrm>
              <a:off x="5843588" y="3640138"/>
              <a:ext cx="2036762" cy="2049463"/>
            </a:xfrm>
            <a:custGeom>
              <a:avLst/>
              <a:gdLst>
                <a:gd name="T0" fmla="*/ 213 w 2566"/>
                <a:gd name="T1" fmla="*/ 0 h 2582"/>
                <a:gd name="T2" fmla="*/ 2007 w 2566"/>
                <a:gd name="T3" fmla="*/ 0 h 2582"/>
                <a:gd name="T4" fmla="*/ 1675 w 2566"/>
                <a:gd name="T5" fmla="*/ 333 h 2582"/>
                <a:gd name="T6" fmla="*/ 331 w 2566"/>
                <a:gd name="T7" fmla="*/ 333 h 2582"/>
                <a:gd name="T8" fmla="*/ 331 w 2566"/>
                <a:gd name="T9" fmla="*/ 2250 h 2582"/>
                <a:gd name="T10" fmla="*/ 2235 w 2566"/>
                <a:gd name="T11" fmla="*/ 2250 h 2582"/>
                <a:gd name="T12" fmla="*/ 2235 w 2566"/>
                <a:gd name="T13" fmla="*/ 1160 h 2582"/>
                <a:gd name="T14" fmla="*/ 2566 w 2566"/>
                <a:gd name="T15" fmla="*/ 829 h 2582"/>
                <a:gd name="T16" fmla="*/ 2566 w 2566"/>
                <a:gd name="T17" fmla="*/ 2368 h 2582"/>
                <a:gd name="T18" fmla="*/ 2564 w 2566"/>
                <a:gd name="T19" fmla="*/ 2402 h 2582"/>
                <a:gd name="T20" fmla="*/ 2555 w 2566"/>
                <a:gd name="T21" fmla="*/ 2435 h 2582"/>
                <a:gd name="T22" fmla="*/ 2542 w 2566"/>
                <a:gd name="T23" fmla="*/ 2466 h 2582"/>
                <a:gd name="T24" fmla="*/ 2525 w 2566"/>
                <a:gd name="T25" fmla="*/ 2495 h 2582"/>
                <a:gd name="T26" fmla="*/ 2504 w 2566"/>
                <a:gd name="T27" fmla="*/ 2520 h 2582"/>
                <a:gd name="T28" fmla="*/ 2478 w 2566"/>
                <a:gd name="T29" fmla="*/ 2541 h 2582"/>
                <a:gd name="T30" fmla="*/ 2450 w 2566"/>
                <a:gd name="T31" fmla="*/ 2558 h 2582"/>
                <a:gd name="T32" fmla="*/ 2419 w 2566"/>
                <a:gd name="T33" fmla="*/ 2571 h 2582"/>
                <a:gd name="T34" fmla="*/ 2386 w 2566"/>
                <a:gd name="T35" fmla="*/ 2579 h 2582"/>
                <a:gd name="T36" fmla="*/ 2352 w 2566"/>
                <a:gd name="T37" fmla="*/ 2582 h 2582"/>
                <a:gd name="T38" fmla="*/ 213 w 2566"/>
                <a:gd name="T39" fmla="*/ 2582 h 2582"/>
                <a:gd name="T40" fmla="*/ 179 w 2566"/>
                <a:gd name="T41" fmla="*/ 2579 h 2582"/>
                <a:gd name="T42" fmla="*/ 146 w 2566"/>
                <a:gd name="T43" fmla="*/ 2571 h 2582"/>
                <a:gd name="T44" fmla="*/ 116 w 2566"/>
                <a:gd name="T45" fmla="*/ 2558 h 2582"/>
                <a:gd name="T46" fmla="*/ 88 w 2566"/>
                <a:gd name="T47" fmla="*/ 2541 h 2582"/>
                <a:gd name="T48" fmla="*/ 63 w 2566"/>
                <a:gd name="T49" fmla="*/ 2520 h 2582"/>
                <a:gd name="T50" fmla="*/ 41 w 2566"/>
                <a:gd name="T51" fmla="*/ 2495 h 2582"/>
                <a:gd name="T52" fmla="*/ 24 w 2566"/>
                <a:gd name="T53" fmla="*/ 2466 h 2582"/>
                <a:gd name="T54" fmla="*/ 11 w 2566"/>
                <a:gd name="T55" fmla="*/ 2435 h 2582"/>
                <a:gd name="T56" fmla="*/ 3 w 2566"/>
                <a:gd name="T57" fmla="*/ 2402 h 2582"/>
                <a:gd name="T58" fmla="*/ 0 w 2566"/>
                <a:gd name="T59" fmla="*/ 2368 h 2582"/>
                <a:gd name="T60" fmla="*/ 0 w 2566"/>
                <a:gd name="T61" fmla="*/ 216 h 2582"/>
                <a:gd name="T62" fmla="*/ 3 w 2566"/>
                <a:gd name="T63" fmla="*/ 180 h 2582"/>
                <a:gd name="T64" fmla="*/ 11 w 2566"/>
                <a:gd name="T65" fmla="*/ 147 h 2582"/>
                <a:gd name="T66" fmla="*/ 24 w 2566"/>
                <a:gd name="T67" fmla="*/ 117 h 2582"/>
                <a:gd name="T68" fmla="*/ 41 w 2566"/>
                <a:gd name="T69" fmla="*/ 89 h 2582"/>
                <a:gd name="T70" fmla="*/ 63 w 2566"/>
                <a:gd name="T71" fmla="*/ 63 h 2582"/>
                <a:gd name="T72" fmla="*/ 88 w 2566"/>
                <a:gd name="T73" fmla="*/ 41 h 2582"/>
                <a:gd name="T74" fmla="*/ 116 w 2566"/>
                <a:gd name="T75" fmla="*/ 24 h 2582"/>
                <a:gd name="T76" fmla="*/ 146 w 2566"/>
                <a:gd name="T77" fmla="*/ 11 h 2582"/>
                <a:gd name="T78" fmla="*/ 179 w 2566"/>
                <a:gd name="T79" fmla="*/ 3 h 2582"/>
                <a:gd name="T80" fmla="*/ 213 w 2566"/>
                <a:gd name="T81" fmla="*/ 0 h 2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566" h="2582">
                  <a:moveTo>
                    <a:pt x="213" y="0"/>
                  </a:moveTo>
                  <a:lnTo>
                    <a:pt x="2007" y="0"/>
                  </a:lnTo>
                  <a:lnTo>
                    <a:pt x="1675" y="333"/>
                  </a:lnTo>
                  <a:lnTo>
                    <a:pt x="331" y="333"/>
                  </a:lnTo>
                  <a:lnTo>
                    <a:pt x="331" y="2250"/>
                  </a:lnTo>
                  <a:lnTo>
                    <a:pt x="2235" y="2250"/>
                  </a:lnTo>
                  <a:lnTo>
                    <a:pt x="2235" y="1160"/>
                  </a:lnTo>
                  <a:lnTo>
                    <a:pt x="2566" y="829"/>
                  </a:lnTo>
                  <a:lnTo>
                    <a:pt x="2566" y="2368"/>
                  </a:lnTo>
                  <a:lnTo>
                    <a:pt x="2564" y="2402"/>
                  </a:lnTo>
                  <a:lnTo>
                    <a:pt x="2555" y="2435"/>
                  </a:lnTo>
                  <a:lnTo>
                    <a:pt x="2542" y="2466"/>
                  </a:lnTo>
                  <a:lnTo>
                    <a:pt x="2525" y="2495"/>
                  </a:lnTo>
                  <a:lnTo>
                    <a:pt x="2504" y="2520"/>
                  </a:lnTo>
                  <a:lnTo>
                    <a:pt x="2478" y="2541"/>
                  </a:lnTo>
                  <a:lnTo>
                    <a:pt x="2450" y="2558"/>
                  </a:lnTo>
                  <a:lnTo>
                    <a:pt x="2419" y="2571"/>
                  </a:lnTo>
                  <a:lnTo>
                    <a:pt x="2386" y="2579"/>
                  </a:lnTo>
                  <a:lnTo>
                    <a:pt x="2352" y="2582"/>
                  </a:lnTo>
                  <a:lnTo>
                    <a:pt x="213" y="2582"/>
                  </a:lnTo>
                  <a:lnTo>
                    <a:pt x="179" y="2579"/>
                  </a:lnTo>
                  <a:lnTo>
                    <a:pt x="146" y="2571"/>
                  </a:lnTo>
                  <a:lnTo>
                    <a:pt x="116" y="2558"/>
                  </a:lnTo>
                  <a:lnTo>
                    <a:pt x="88" y="2541"/>
                  </a:lnTo>
                  <a:lnTo>
                    <a:pt x="63" y="2520"/>
                  </a:lnTo>
                  <a:lnTo>
                    <a:pt x="41" y="2495"/>
                  </a:lnTo>
                  <a:lnTo>
                    <a:pt x="24" y="2466"/>
                  </a:lnTo>
                  <a:lnTo>
                    <a:pt x="11" y="2435"/>
                  </a:lnTo>
                  <a:lnTo>
                    <a:pt x="3" y="2402"/>
                  </a:lnTo>
                  <a:lnTo>
                    <a:pt x="0" y="2368"/>
                  </a:lnTo>
                  <a:lnTo>
                    <a:pt x="0" y="216"/>
                  </a:lnTo>
                  <a:lnTo>
                    <a:pt x="3" y="180"/>
                  </a:lnTo>
                  <a:lnTo>
                    <a:pt x="11" y="147"/>
                  </a:lnTo>
                  <a:lnTo>
                    <a:pt x="24" y="117"/>
                  </a:lnTo>
                  <a:lnTo>
                    <a:pt x="41" y="89"/>
                  </a:lnTo>
                  <a:lnTo>
                    <a:pt x="63" y="63"/>
                  </a:lnTo>
                  <a:lnTo>
                    <a:pt x="88" y="41"/>
                  </a:lnTo>
                  <a:lnTo>
                    <a:pt x="116" y="24"/>
                  </a:lnTo>
                  <a:lnTo>
                    <a:pt x="146" y="11"/>
                  </a:lnTo>
                  <a:lnTo>
                    <a:pt x="179" y="3"/>
                  </a:lnTo>
                  <a:lnTo>
                    <a:pt x="2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13" name="Группа 398">
            <a:extLst>
              <a:ext uri="{FF2B5EF4-FFF2-40B4-BE49-F238E27FC236}">
                <a16:creationId xmlns:a16="http://schemas.microsoft.com/office/drawing/2014/main" id="{FAF1A721-BC46-410F-8484-D48DD898AC3A}"/>
              </a:ext>
            </a:extLst>
          </p:cNvPr>
          <p:cNvGrpSpPr/>
          <p:nvPr/>
        </p:nvGrpSpPr>
        <p:grpSpPr>
          <a:xfrm>
            <a:off x="9899189" y="1984706"/>
            <a:ext cx="339013" cy="391600"/>
            <a:chOff x="5886450" y="3211513"/>
            <a:chExt cx="1535113" cy="1773238"/>
          </a:xfrm>
          <a:solidFill>
            <a:schemeClr val="bg1"/>
          </a:solidFill>
        </p:grpSpPr>
        <p:sp>
          <p:nvSpPr>
            <p:cNvPr id="14" name="Freeform 356">
              <a:extLst>
                <a:ext uri="{FF2B5EF4-FFF2-40B4-BE49-F238E27FC236}">
                  <a16:creationId xmlns:a16="http://schemas.microsoft.com/office/drawing/2014/main" id="{A4F5CF16-5385-49A2-9BDE-E604D91A3585}"/>
                </a:ext>
              </a:extLst>
            </p:cNvPr>
            <p:cNvSpPr>
              <a:spLocks noEditPoints="1"/>
            </p:cNvSpPr>
            <p:nvPr/>
          </p:nvSpPr>
          <p:spPr bwMode="auto">
            <a:xfrm>
              <a:off x="5886450" y="3211513"/>
              <a:ext cx="1531938" cy="773113"/>
            </a:xfrm>
            <a:custGeom>
              <a:avLst/>
              <a:gdLst>
                <a:gd name="T0" fmla="*/ 628 w 2895"/>
                <a:gd name="T1" fmla="*/ 277 h 1460"/>
                <a:gd name="T2" fmla="*/ 483 w 2895"/>
                <a:gd name="T3" fmla="*/ 336 h 1460"/>
                <a:gd name="T4" fmla="*/ 369 w 2895"/>
                <a:gd name="T5" fmla="*/ 438 h 1460"/>
                <a:gd name="T6" fmla="*/ 293 w 2895"/>
                <a:gd name="T7" fmla="*/ 573 h 1460"/>
                <a:gd name="T8" fmla="*/ 266 w 2895"/>
                <a:gd name="T9" fmla="*/ 730 h 1460"/>
                <a:gd name="T10" fmla="*/ 293 w 2895"/>
                <a:gd name="T11" fmla="*/ 888 h 1460"/>
                <a:gd name="T12" fmla="*/ 369 w 2895"/>
                <a:gd name="T13" fmla="*/ 1021 h 1460"/>
                <a:gd name="T14" fmla="*/ 483 w 2895"/>
                <a:gd name="T15" fmla="*/ 1123 h 1460"/>
                <a:gd name="T16" fmla="*/ 628 w 2895"/>
                <a:gd name="T17" fmla="*/ 1184 h 1460"/>
                <a:gd name="T18" fmla="*/ 789 w 2895"/>
                <a:gd name="T19" fmla="*/ 1193 h 1460"/>
                <a:gd name="T20" fmla="*/ 941 w 2895"/>
                <a:gd name="T21" fmla="*/ 1149 h 1460"/>
                <a:gd name="T22" fmla="*/ 1066 w 2895"/>
                <a:gd name="T23" fmla="*/ 1060 h 1460"/>
                <a:gd name="T24" fmla="*/ 1156 w 2895"/>
                <a:gd name="T25" fmla="*/ 935 h 1460"/>
                <a:gd name="T26" fmla="*/ 1201 w 2895"/>
                <a:gd name="T27" fmla="*/ 785 h 1460"/>
                <a:gd name="T28" fmla="*/ 1191 w 2895"/>
                <a:gd name="T29" fmla="*/ 623 h 1460"/>
                <a:gd name="T30" fmla="*/ 1131 w 2895"/>
                <a:gd name="T31" fmla="*/ 480 h 1460"/>
                <a:gd name="T32" fmla="*/ 1028 w 2895"/>
                <a:gd name="T33" fmla="*/ 366 h 1460"/>
                <a:gd name="T34" fmla="*/ 893 w 2895"/>
                <a:gd name="T35" fmla="*/ 291 h 1460"/>
                <a:gd name="T36" fmla="*/ 734 w 2895"/>
                <a:gd name="T37" fmla="*/ 264 h 1460"/>
                <a:gd name="T38" fmla="*/ 2231 w 2895"/>
                <a:gd name="T39" fmla="*/ 3 h 1460"/>
                <a:gd name="T40" fmla="*/ 2431 w 2895"/>
                <a:gd name="T41" fmla="*/ 51 h 1460"/>
                <a:gd name="T42" fmla="*/ 2605 w 2895"/>
                <a:gd name="T43" fmla="*/ 149 h 1460"/>
                <a:gd name="T44" fmla="*/ 2745 w 2895"/>
                <a:gd name="T45" fmla="*/ 289 h 1460"/>
                <a:gd name="T46" fmla="*/ 2844 w 2895"/>
                <a:gd name="T47" fmla="*/ 462 h 1460"/>
                <a:gd name="T48" fmla="*/ 2892 w 2895"/>
                <a:gd name="T49" fmla="*/ 659 h 1460"/>
                <a:gd name="T50" fmla="*/ 2882 w 2895"/>
                <a:gd name="T51" fmla="*/ 868 h 1460"/>
                <a:gd name="T52" fmla="*/ 2817 w 2895"/>
                <a:gd name="T53" fmla="*/ 1060 h 1460"/>
                <a:gd name="T54" fmla="*/ 2704 w 2895"/>
                <a:gd name="T55" fmla="*/ 1222 h 1460"/>
                <a:gd name="T56" fmla="*/ 2551 w 2895"/>
                <a:gd name="T57" fmla="*/ 1348 h 1460"/>
                <a:gd name="T58" fmla="*/ 2367 w 2895"/>
                <a:gd name="T59" fmla="*/ 1431 h 1460"/>
                <a:gd name="T60" fmla="*/ 2161 w 2895"/>
                <a:gd name="T61" fmla="*/ 1460 h 1460"/>
                <a:gd name="T62" fmla="*/ 595 w 2895"/>
                <a:gd name="T63" fmla="*/ 1447 h 1460"/>
                <a:gd name="T64" fmla="*/ 403 w 2895"/>
                <a:gd name="T65" fmla="*/ 1381 h 1460"/>
                <a:gd name="T66" fmla="*/ 239 w 2895"/>
                <a:gd name="T67" fmla="*/ 1269 h 1460"/>
                <a:gd name="T68" fmla="*/ 111 w 2895"/>
                <a:gd name="T69" fmla="*/ 1117 h 1460"/>
                <a:gd name="T70" fmla="*/ 29 w 2895"/>
                <a:gd name="T71" fmla="*/ 935 h 1460"/>
                <a:gd name="T72" fmla="*/ 0 w 2895"/>
                <a:gd name="T73" fmla="*/ 730 h 1460"/>
                <a:gd name="T74" fmla="*/ 29 w 2895"/>
                <a:gd name="T75" fmla="*/ 525 h 1460"/>
                <a:gd name="T76" fmla="*/ 111 w 2895"/>
                <a:gd name="T77" fmla="*/ 343 h 1460"/>
                <a:gd name="T78" fmla="*/ 239 w 2895"/>
                <a:gd name="T79" fmla="*/ 191 h 1460"/>
                <a:gd name="T80" fmla="*/ 403 w 2895"/>
                <a:gd name="T81" fmla="*/ 78 h 1460"/>
                <a:gd name="T82" fmla="*/ 595 w 2895"/>
                <a:gd name="T83" fmla="*/ 14 h 1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95" h="1460">
                  <a:moveTo>
                    <a:pt x="734" y="264"/>
                  </a:moveTo>
                  <a:lnTo>
                    <a:pt x="680" y="267"/>
                  </a:lnTo>
                  <a:lnTo>
                    <a:pt x="628" y="277"/>
                  </a:lnTo>
                  <a:lnTo>
                    <a:pt x="576" y="291"/>
                  </a:lnTo>
                  <a:lnTo>
                    <a:pt x="528" y="311"/>
                  </a:lnTo>
                  <a:lnTo>
                    <a:pt x="483" y="336"/>
                  </a:lnTo>
                  <a:lnTo>
                    <a:pt x="442" y="366"/>
                  </a:lnTo>
                  <a:lnTo>
                    <a:pt x="403" y="400"/>
                  </a:lnTo>
                  <a:lnTo>
                    <a:pt x="369" y="438"/>
                  </a:lnTo>
                  <a:lnTo>
                    <a:pt x="339" y="480"/>
                  </a:lnTo>
                  <a:lnTo>
                    <a:pt x="313" y="525"/>
                  </a:lnTo>
                  <a:lnTo>
                    <a:pt x="293" y="573"/>
                  </a:lnTo>
                  <a:lnTo>
                    <a:pt x="278" y="623"/>
                  </a:lnTo>
                  <a:lnTo>
                    <a:pt x="269" y="675"/>
                  </a:lnTo>
                  <a:lnTo>
                    <a:pt x="266" y="730"/>
                  </a:lnTo>
                  <a:lnTo>
                    <a:pt x="269" y="785"/>
                  </a:lnTo>
                  <a:lnTo>
                    <a:pt x="278" y="837"/>
                  </a:lnTo>
                  <a:lnTo>
                    <a:pt x="293" y="888"/>
                  </a:lnTo>
                  <a:lnTo>
                    <a:pt x="313" y="935"/>
                  </a:lnTo>
                  <a:lnTo>
                    <a:pt x="339" y="980"/>
                  </a:lnTo>
                  <a:lnTo>
                    <a:pt x="369" y="1021"/>
                  </a:lnTo>
                  <a:lnTo>
                    <a:pt x="403" y="1060"/>
                  </a:lnTo>
                  <a:lnTo>
                    <a:pt x="442" y="1094"/>
                  </a:lnTo>
                  <a:lnTo>
                    <a:pt x="483" y="1123"/>
                  </a:lnTo>
                  <a:lnTo>
                    <a:pt x="528" y="1149"/>
                  </a:lnTo>
                  <a:lnTo>
                    <a:pt x="576" y="1169"/>
                  </a:lnTo>
                  <a:lnTo>
                    <a:pt x="628" y="1184"/>
                  </a:lnTo>
                  <a:lnTo>
                    <a:pt x="680" y="1193"/>
                  </a:lnTo>
                  <a:lnTo>
                    <a:pt x="734" y="1196"/>
                  </a:lnTo>
                  <a:lnTo>
                    <a:pt x="789" y="1193"/>
                  </a:lnTo>
                  <a:lnTo>
                    <a:pt x="842" y="1184"/>
                  </a:lnTo>
                  <a:lnTo>
                    <a:pt x="893" y="1169"/>
                  </a:lnTo>
                  <a:lnTo>
                    <a:pt x="941" y="1149"/>
                  </a:lnTo>
                  <a:lnTo>
                    <a:pt x="986" y="1123"/>
                  </a:lnTo>
                  <a:lnTo>
                    <a:pt x="1028" y="1094"/>
                  </a:lnTo>
                  <a:lnTo>
                    <a:pt x="1066" y="1060"/>
                  </a:lnTo>
                  <a:lnTo>
                    <a:pt x="1101" y="1021"/>
                  </a:lnTo>
                  <a:lnTo>
                    <a:pt x="1131" y="980"/>
                  </a:lnTo>
                  <a:lnTo>
                    <a:pt x="1156" y="935"/>
                  </a:lnTo>
                  <a:lnTo>
                    <a:pt x="1176" y="888"/>
                  </a:lnTo>
                  <a:lnTo>
                    <a:pt x="1191" y="837"/>
                  </a:lnTo>
                  <a:lnTo>
                    <a:pt x="1201" y="785"/>
                  </a:lnTo>
                  <a:lnTo>
                    <a:pt x="1204" y="730"/>
                  </a:lnTo>
                  <a:lnTo>
                    <a:pt x="1201" y="675"/>
                  </a:lnTo>
                  <a:lnTo>
                    <a:pt x="1191" y="623"/>
                  </a:lnTo>
                  <a:lnTo>
                    <a:pt x="1176" y="573"/>
                  </a:lnTo>
                  <a:lnTo>
                    <a:pt x="1156" y="525"/>
                  </a:lnTo>
                  <a:lnTo>
                    <a:pt x="1131" y="480"/>
                  </a:lnTo>
                  <a:lnTo>
                    <a:pt x="1101" y="438"/>
                  </a:lnTo>
                  <a:lnTo>
                    <a:pt x="1066" y="400"/>
                  </a:lnTo>
                  <a:lnTo>
                    <a:pt x="1028" y="366"/>
                  </a:lnTo>
                  <a:lnTo>
                    <a:pt x="986" y="336"/>
                  </a:lnTo>
                  <a:lnTo>
                    <a:pt x="941" y="311"/>
                  </a:lnTo>
                  <a:lnTo>
                    <a:pt x="893" y="291"/>
                  </a:lnTo>
                  <a:lnTo>
                    <a:pt x="842" y="277"/>
                  </a:lnTo>
                  <a:lnTo>
                    <a:pt x="789" y="267"/>
                  </a:lnTo>
                  <a:lnTo>
                    <a:pt x="734" y="264"/>
                  </a:lnTo>
                  <a:close/>
                  <a:moveTo>
                    <a:pt x="734" y="0"/>
                  </a:moveTo>
                  <a:lnTo>
                    <a:pt x="2161" y="0"/>
                  </a:lnTo>
                  <a:lnTo>
                    <a:pt x="2231" y="3"/>
                  </a:lnTo>
                  <a:lnTo>
                    <a:pt x="2300" y="14"/>
                  </a:lnTo>
                  <a:lnTo>
                    <a:pt x="2367" y="30"/>
                  </a:lnTo>
                  <a:lnTo>
                    <a:pt x="2431" y="51"/>
                  </a:lnTo>
                  <a:lnTo>
                    <a:pt x="2492" y="78"/>
                  </a:lnTo>
                  <a:lnTo>
                    <a:pt x="2551" y="111"/>
                  </a:lnTo>
                  <a:lnTo>
                    <a:pt x="2605" y="149"/>
                  </a:lnTo>
                  <a:lnTo>
                    <a:pt x="2657" y="191"/>
                  </a:lnTo>
                  <a:lnTo>
                    <a:pt x="2703" y="238"/>
                  </a:lnTo>
                  <a:lnTo>
                    <a:pt x="2745" y="289"/>
                  </a:lnTo>
                  <a:lnTo>
                    <a:pt x="2784" y="343"/>
                  </a:lnTo>
                  <a:lnTo>
                    <a:pt x="2817" y="400"/>
                  </a:lnTo>
                  <a:lnTo>
                    <a:pt x="2844" y="462"/>
                  </a:lnTo>
                  <a:lnTo>
                    <a:pt x="2866" y="525"/>
                  </a:lnTo>
                  <a:lnTo>
                    <a:pt x="2882" y="591"/>
                  </a:lnTo>
                  <a:lnTo>
                    <a:pt x="2892" y="659"/>
                  </a:lnTo>
                  <a:lnTo>
                    <a:pt x="2895" y="730"/>
                  </a:lnTo>
                  <a:lnTo>
                    <a:pt x="2892" y="801"/>
                  </a:lnTo>
                  <a:lnTo>
                    <a:pt x="2882" y="868"/>
                  </a:lnTo>
                  <a:lnTo>
                    <a:pt x="2866" y="935"/>
                  </a:lnTo>
                  <a:lnTo>
                    <a:pt x="2844" y="999"/>
                  </a:lnTo>
                  <a:lnTo>
                    <a:pt x="2817" y="1060"/>
                  </a:lnTo>
                  <a:lnTo>
                    <a:pt x="2784" y="1117"/>
                  </a:lnTo>
                  <a:lnTo>
                    <a:pt x="2745" y="1171"/>
                  </a:lnTo>
                  <a:lnTo>
                    <a:pt x="2704" y="1222"/>
                  </a:lnTo>
                  <a:lnTo>
                    <a:pt x="2657" y="1269"/>
                  </a:lnTo>
                  <a:lnTo>
                    <a:pt x="2605" y="1311"/>
                  </a:lnTo>
                  <a:lnTo>
                    <a:pt x="2551" y="1348"/>
                  </a:lnTo>
                  <a:lnTo>
                    <a:pt x="2492" y="1381"/>
                  </a:lnTo>
                  <a:lnTo>
                    <a:pt x="2431" y="1409"/>
                  </a:lnTo>
                  <a:lnTo>
                    <a:pt x="2367" y="1431"/>
                  </a:lnTo>
                  <a:lnTo>
                    <a:pt x="2301" y="1447"/>
                  </a:lnTo>
                  <a:lnTo>
                    <a:pt x="2231" y="1457"/>
                  </a:lnTo>
                  <a:lnTo>
                    <a:pt x="2161" y="1460"/>
                  </a:lnTo>
                  <a:lnTo>
                    <a:pt x="734" y="1460"/>
                  </a:lnTo>
                  <a:lnTo>
                    <a:pt x="664" y="1457"/>
                  </a:lnTo>
                  <a:lnTo>
                    <a:pt x="595" y="1447"/>
                  </a:lnTo>
                  <a:lnTo>
                    <a:pt x="528" y="1431"/>
                  </a:lnTo>
                  <a:lnTo>
                    <a:pt x="464" y="1409"/>
                  </a:lnTo>
                  <a:lnTo>
                    <a:pt x="403" y="1381"/>
                  </a:lnTo>
                  <a:lnTo>
                    <a:pt x="344" y="1348"/>
                  </a:lnTo>
                  <a:lnTo>
                    <a:pt x="290" y="1311"/>
                  </a:lnTo>
                  <a:lnTo>
                    <a:pt x="239" y="1269"/>
                  </a:lnTo>
                  <a:lnTo>
                    <a:pt x="192" y="1222"/>
                  </a:lnTo>
                  <a:lnTo>
                    <a:pt x="150" y="1171"/>
                  </a:lnTo>
                  <a:lnTo>
                    <a:pt x="111" y="1117"/>
                  </a:lnTo>
                  <a:lnTo>
                    <a:pt x="79" y="1060"/>
                  </a:lnTo>
                  <a:lnTo>
                    <a:pt x="51" y="999"/>
                  </a:lnTo>
                  <a:lnTo>
                    <a:pt x="29" y="935"/>
                  </a:lnTo>
                  <a:lnTo>
                    <a:pt x="13" y="868"/>
                  </a:lnTo>
                  <a:lnTo>
                    <a:pt x="3" y="801"/>
                  </a:lnTo>
                  <a:lnTo>
                    <a:pt x="0" y="730"/>
                  </a:lnTo>
                  <a:lnTo>
                    <a:pt x="3" y="659"/>
                  </a:lnTo>
                  <a:lnTo>
                    <a:pt x="13" y="591"/>
                  </a:lnTo>
                  <a:lnTo>
                    <a:pt x="29" y="525"/>
                  </a:lnTo>
                  <a:lnTo>
                    <a:pt x="51" y="462"/>
                  </a:lnTo>
                  <a:lnTo>
                    <a:pt x="79" y="400"/>
                  </a:lnTo>
                  <a:lnTo>
                    <a:pt x="111" y="343"/>
                  </a:lnTo>
                  <a:lnTo>
                    <a:pt x="150" y="289"/>
                  </a:lnTo>
                  <a:lnTo>
                    <a:pt x="192" y="238"/>
                  </a:lnTo>
                  <a:lnTo>
                    <a:pt x="239" y="191"/>
                  </a:lnTo>
                  <a:lnTo>
                    <a:pt x="290" y="149"/>
                  </a:lnTo>
                  <a:lnTo>
                    <a:pt x="344" y="111"/>
                  </a:lnTo>
                  <a:lnTo>
                    <a:pt x="403" y="78"/>
                  </a:lnTo>
                  <a:lnTo>
                    <a:pt x="464" y="51"/>
                  </a:lnTo>
                  <a:lnTo>
                    <a:pt x="528" y="30"/>
                  </a:lnTo>
                  <a:lnTo>
                    <a:pt x="595" y="14"/>
                  </a:lnTo>
                  <a:lnTo>
                    <a:pt x="664" y="3"/>
                  </a:lnTo>
                  <a:lnTo>
                    <a:pt x="7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5" name="Freeform 357">
              <a:extLst>
                <a:ext uri="{FF2B5EF4-FFF2-40B4-BE49-F238E27FC236}">
                  <a16:creationId xmlns:a16="http://schemas.microsoft.com/office/drawing/2014/main" id="{D678DEE3-BCE1-4357-968D-E4B64FB2823F}"/>
                </a:ext>
              </a:extLst>
            </p:cNvPr>
            <p:cNvSpPr>
              <a:spLocks noEditPoints="1"/>
            </p:cNvSpPr>
            <p:nvPr/>
          </p:nvSpPr>
          <p:spPr bwMode="auto">
            <a:xfrm>
              <a:off x="5889625" y="4211638"/>
              <a:ext cx="1531938" cy="773113"/>
            </a:xfrm>
            <a:custGeom>
              <a:avLst/>
              <a:gdLst>
                <a:gd name="T0" fmla="*/ 2053 w 2895"/>
                <a:gd name="T1" fmla="*/ 276 h 1460"/>
                <a:gd name="T2" fmla="*/ 1910 w 2895"/>
                <a:gd name="T3" fmla="*/ 337 h 1460"/>
                <a:gd name="T4" fmla="*/ 1795 w 2895"/>
                <a:gd name="T5" fmla="*/ 438 h 1460"/>
                <a:gd name="T6" fmla="*/ 1719 w 2895"/>
                <a:gd name="T7" fmla="*/ 572 h 1460"/>
                <a:gd name="T8" fmla="*/ 1692 w 2895"/>
                <a:gd name="T9" fmla="*/ 729 h 1460"/>
                <a:gd name="T10" fmla="*/ 1719 w 2895"/>
                <a:gd name="T11" fmla="*/ 887 h 1460"/>
                <a:gd name="T12" fmla="*/ 1795 w 2895"/>
                <a:gd name="T13" fmla="*/ 1020 h 1460"/>
                <a:gd name="T14" fmla="*/ 1910 w 2895"/>
                <a:gd name="T15" fmla="*/ 1122 h 1460"/>
                <a:gd name="T16" fmla="*/ 2053 w 2895"/>
                <a:gd name="T17" fmla="*/ 1183 h 1460"/>
                <a:gd name="T18" fmla="*/ 2216 w 2895"/>
                <a:gd name="T19" fmla="*/ 1192 h 1460"/>
                <a:gd name="T20" fmla="*/ 2367 w 2895"/>
                <a:gd name="T21" fmla="*/ 1148 h 1460"/>
                <a:gd name="T22" fmla="*/ 2492 w 2895"/>
                <a:gd name="T23" fmla="*/ 1059 h 1460"/>
                <a:gd name="T24" fmla="*/ 2582 w 2895"/>
                <a:gd name="T25" fmla="*/ 934 h 1460"/>
                <a:gd name="T26" fmla="*/ 2627 w 2895"/>
                <a:gd name="T27" fmla="*/ 784 h 1460"/>
                <a:gd name="T28" fmla="*/ 2617 w 2895"/>
                <a:gd name="T29" fmla="*/ 622 h 1460"/>
                <a:gd name="T30" fmla="*/ 2557 w 2895"/>
                <a:gd name="T31" fmla="*/ 480 h 1460"/>
                <a:gd name="T32" fmla="*/ 2454 w 2895"/>
                <a:gd name="T33" fmla="*/ 366 h 1460"/>
                <a:gd name="T34" fmla="*/ 2319 w 2895"/>
                <a:gd name="T35" fmla="*/ 291 h 1460"/>
                <a:gd name="T36" fmla="*/ 2161 w 2895"/>
                <a:gd name="T37" fmla="*/ 263 h 1460"/>
                <a:gd name="T38" fmla="*/ 2232 w 2895"/>
                <a:gd name="T39" fmla="*/ 3 h 1460"/>
                <a:gd name="T40" fmla="*/ 2431 w 2895"/>
                <a:gd name="T41" fmla="*/ 51 h 1460"/>
                <a:gd name="T42" fmla="*/ 2606 w 2895"/>
                <a:gd name="T43" fmla="*/ 149 h 1460"/>
                <a:gd name="T44" fmla="*/ 2746 w 2895"/>
                <a:gd name="T45" fmla="*/ 288 h 1460"/>
                <a:gd name="T46" fmla="*/ 2844 w 2895"/>
                <a:gd name="T47" fmla="*/ 461 h 1460"/>
                <a:gd name="T48" fmla="*/ 2892 w 2895"/>
                <a:gd name="T49" fmla="*/ 659 h 1460"/>
                <a:gd name="T50" fmla="*/ 2883 w 2895"/>
                <a:gd name="T51" fmla="*/ 868 h 1460"/>
                <a:gd name="T52" fmla="*/ 2817 w 2895"/>
                <a:gd name="T53" fmla="*/ 1059 h 1460"/>
                <a:gd name="T54" fmla="*/ 2704 w 2895"/>
                <a:gd name="T55" fmla="*/ 1222 h 1460"/>
                <a:gd name="T56" fmla="*/ 2551 w 2895"/>
                <a:gd name="T57" fmla="*/ 1348 h 1460"/>
                <a:gd name="T58" fmla="*/ 2367 w 2895"/>
                <a:gd name="T59" fmla="*/ 1430 h 1460"/>
                <a:gd name="T60" fmla="*/ 2161 w 2895"/>
                <a:gd name="T61" fmla="*/ 1460 h 1460"/>
                <a:gd name="T62" fmla="*/ 596 w 2895"/>
                <a:gd name="T63" fmla="*/ 1446 h 1460"/>
                <a:gd name="T64" fmla="*/ 403 w 2895"/>
                <a:gd name="T65" fmla="*/ 1381 h 1460"/>
                <a:gd name="T66" fmla="*/ 240 w 2895"/>
                <a:gd name="T67" fmla="*/ 1269 h 1460"/>
                <a:gd name="T68" fmla="*/ 113 w 2895"/>
                <a:gd name="T69" fmla="*/ 1117 h 1460"/>
                <a:gd name="T70" fmla="*/ 29 w 2895"/>
                <a:gd name="T71" fmla="*/ 934 h 1460"/>
                <a:gd name="T72" fmla="*/ 0 w 2895"/>
                <a:gd name="T73" fmla="*/ 729 h 1460"/>
                <a:gd name="T74" fmla="*/ 29 w 2895"/>
                <a:gd name="T75" fmla="*/ 524 h 1460"/>
                <a:gd name="T76" fmla="*/ 113 w 2895"/>
                <a:gd name="T77" fmla="*/ 342 h 1460"/>
                <a:gd name="T78" fmla="*/ 240 w 2895"/>
                <a:gd name="T79" fmla="*/ 191 h 1460"/>
                <a:gd name="T80" fmla="*/ 403 w 2895"/>
                <a:gd name="T81" fmla="*/ 79 h 1460"/>
                <a:gd name="T82" fmla="*/ 596 w 2895"/>
                <a:gd name="T83" fmla="*/ 13 h 1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95" h="1460">
                  <a:moveTo>
                    <a:pt x="2161" y="263"/>
                  </a:moveTo>
                  <a:lnTo>
                    <a:pt x="2106" y="266"/>
                  </a:lnTo>
                  <a:lnTo>
                    <a:pt x="2053" y="276"/>
                  </a:lnTo>
                  <a:lnTo>
                    <a:pt x="2003" y="291"/>
                  </a:lnTo>
                  <a:lnTo>
                    <a:pt x="1955" y="311"/>
                  </a:lnTo>
                  <a:lnTo>
                    <a:pt x="1910" y="337"/>
                  </a:lnTo>
                  <a:lnTo>
                    <a:pt x="1868" y="366"/>
                  </a:lnTo>
                  <a:lnTo>
                    <a:pt x="1830" y="400"/>
                  </a:lnTo>
                  <a:lnTo>
                    <a:pt x="1795" y="438"/>
                  </a:lnTo>
                  <a:lnTo>
                    <a:pt x="1765" y="480"/>
                  </a:lnTo>
                  <a:lnTo>
                    <a:pt x="1740" y="524"/>
                  </a:lnTo>
                  <a:lnTo>
                    <a:pt x="1719" y="572"/>
                  </a:lnTo>
                  <a:lnTo>
                    <a:pt x="1705" y="622"/>
                  </a:lnTo>
                  <a:lnTo>
                    <a:pt x="1695" y="675"/>
                  </a:lnTo>
                  <a:lnTo>
                    <a:pt x="1692" y="729"/>
                  </a:lnTo>
                  <a:lnTo>
                    <a:pt x="1695" y="784"/>
                  </a:lnTo>
                  <a:lnTo>
                    <a:pt x="1705" y="837"/>
                  </a:lnTo>
                  <a:lnTo>
                    <a:pt x="1719" y="887"/>
                  </a:lnTo>
                  <a:lnTo>
                    <a:pt x="1740" y="934"/>
                  </a:lnTo>
                  <a:lnTo>
                    <a:pt x="1765" y="979"/>
                  </a:lnTo>
                  <a:lnTo>
                    <a:pt x="1795" y="1020"/>
                  </a:lnTo>
                  <a:lnTo>
                    <a:pt x="1830" y="1059"/>
                  </a:lnTo>
                  <a:lnTo>
                    <a:pt x="1868" y="1093"/>
                  </a:lnTo>
                  <a:lnTo>
                    <a:pt x="1910" y="1122"/>
                  </a:lnTo>
                  <a:lnTo>
                    <a:pt x="1955" y="1148"/>
                  </a:lnTo>
                  <a:lnTo>
                    <a:pt x="2003" y="1168"/>
                  </a:lnTo>
                  <a:lnTo>
                    <a:pt x="2053" y="1183"/>
                  </a:lnTo>
                  <a:lnTo>
                    <a:pt x="2106" y="1192"/>
                  </a:lnTo>
                  <a:lnTo>
                    <a:pt x="2161" y="1196"/>
                  </a:lnTo>
                  <a:lnTo>
                    <a:pt x="2216" y="1192"/>
                  </a:lnTo>
                  <a:lnTo>
                    <a:pt x="2269" y="1183"/>
                  </a:lnTo>
                  <a:lnTo>
                    <a:pt x="2319" y="1168"/>
                  </a:lnTo>
                  <a:lnTo>
                    <a:pt x="2367" y="1148"/>
                  </a:lnTo>
                  <a:lnTo>
                    <a:pt x="2412" y="1122"/>
                  </a:lnTo>
                  <a:lnTo>
                    <a:pt x="2454" y="1093"/>
                  </a:lnTo>
                  <a:lnTo>
                    <a:pt x="2492" y="1059"/>
                  </a:lnTo>
                  <a:lnTo>
                    <a:pt x="2527" y="1020"/>
                  </a:lnTo>
                  <a:lnTo>
                    <a:pt x="2557" y="979"/>
                  </a:lnTo>
                  <a:lnTo>
                    <a:pt x="2582" y="934"/>
                  </a:lnTo>
                  <a:lnTo>
                    <a:pt x="2603" y="887"/>
                  </a:lnTo>
                  <a:lnTo>
                    <a:pt x="2617" y="837"/>
                  </a:lnTo>
                  <a:lnTo>
                    <a:pt x="2627" y="784"/>
                  </a:lnTo>
                  <a:lnTo>
                    <a:pt x="2630" y="729"/>
                  </a:lnTo>
                  <a:lnTo>
                    <a:pt x="2627" y="675"/>
                  </a:lnTo>
                  <a:lnTo>
                    <a:pt x="2617" y="622"/>
                  </a:lnTo>
                  <a:lnTo>
                    <a:pt x="2603" y="572"/>
                  </a:lnTo>
                  <a:lnTo>
                    <a:pt x="2582" y="524"/>
                  </a:lnTo>
                  <a:lnTo>
                    <a:pt x="2557" y="480"/>
                  </a:lnTo>
                  <a:lnTo>
                    <a:pt x="2527" y="438"/>
                  </a:lnTo>
                  <a:lnTo>
                    <a:pt x="2492" y="400"/>
                  </a:lnTo>
                  <a:lnTo>
                    <a:pt x="2454" y="366"/>
                  </a:lnTo>
                  <a:lnTo>
                    <a:pt x="2412" y="337"/>
                  </a:lnTo>
                  <a:lnTo>
                    <a:pt x="2367" y="311"/>
                  </a:lnTo>
                  <a:lnTo>
                    <a:pt x="2319" y="291"/>
                  </a:lnTo>
                  <a:lnTo>
                    <a:pt x="2269" y="276"/>
                  </a:lnTo>
                  <a:lnTo>
                    <a:pt x="2216" y="266"/>
                  </a:lnTo>
                  <a:lnTo>
                    <a:pt x="2161" y="263"/>
                  </a:lnTo>
                  <a:close/>
                  <a:moveTo>
                    <a:pt x="735" y="0"/>
                  </a:moveTo>
                  <a:lnTo>
                    <a:pt x="2161" y="0"/>
                  </a:lnTo>
                  <a:lnTo>
                    <a:pt x="2232" y="3"/>
                  </a:lnTo>
                  <a:lnTo>
                    <a:pt x="2301" y="13"/>
                  </a:lnTo>
                  <a:lnTo>
                    <a:pt x="2367" y="29"/>
                  </a:lnTo>
                  <a:lnTo>
                    <a:pt x="2431" y="51"/>
                  </a:lnTo>
                  <a:lnTo>
                    <a:pt x="2492" y="79"/>
                  </a:lnTo>
                  <a:lnTo>
                    <a:pt x="2551" y="110"/>
                  </a:lnTo>
                  <a:lnTo>
                    <a:pt x="2606" y="149"/>
                  </a:lnTo>
                  <a:lnTo>
                    <a:pt x="2657" y="191"/>
                  </a:lnTo>
                  <a:lnTo>
                    <a:pt x="2704" y="237"/>
                  </a:lnTo>
                  <a:lnTo>
                    <a:pt x="2746" y="288"/>
                  </a:lnTo>
                  <a:lnTo>
                    <a:pt x="2784" y="342"/>
                  </a:lnTo>
                  <a:lnTo>
                    <a:pt x="2817" y="400"/>
                  </a:lnTo>
                  <a:lnTo>
                    <a:pt x="2844" y="461"/>
                  </a:lnTo>
                  <a:lnTo>
                    <a:pt x="2867" y="524"/>
                  </a:lnTo>
                  <a:lnTo>
                    <a:pt x="2883" y="590"/>
                  </a:lnTo>
                  <a:lnTo>
                    <a:pt x="2892" y="659"/>
                  </a:lnTo>
                  <a:lnTo>
                    <a:pt x="2895" y="729"/>
                  </a:lnTo>
                  <a:lnTo>
                    <a:pt x="2892" y="799"/>
                  </a:lnTo>
                  <a:lnTo>
                    <a:pt x="2883" y="868"/>
                  </a:lnTo>
                  <a:lnTo>
                    <a:pt x="2867" y="934"/>
                  </a:lnTo>
                  <a:lnTo>
                    <a:pt x="2844" y="998"/>
                  </a:lnTo>
                  <a:lnTo>
                    <a:pt x="2817" y="1059"/>
                  </a:lnTo>
                  <a:lnTo>
                    <a:pt x="2784" y="1117"/>
                  </a:lnTo>
                  <a:lnTo>
                    <a:pt x="2746" y="1171"/>
                  </a:lnTo>
                  <a:lnTo>
                    <a:pt x="2704" y="1222"/>
                  </a:lnTo>
                  <a:lnTo>
                    <a:pt x="2657" y="1269"/>
                  </a:lnTo>
                  <a:lnTo>
                    <a:pt x="2606" y="1310"/>
                  </a:lnTo>
                  <a:lnTo>
                    <a:pt x="2551" y="1348"/>
                  </a:lnTo>
                  <a:lnTo>
                    <a:pt x="2492" y="1381"/>
                  </a:lnTo>
                  <a:lnTo>
                    <a:pt x="2431" y="1408"/>
                  </a:lnTo>
                  <a:lnTo>
                    <a:pt x="2367" y="1430"/>
                  </a:lnTo>
                  <a:lnTo>
                    <a:pt x="2301" y="1446"/>
                  </a:lnTo>
                  <a:lnTo>
                    <a:pt x="2232" y="1456"/>
                  </a:lnTo>
                  <a:lnTo>
                    <a:pt x="2161" y="1460"/>
                  </a:lnTo>
                  <a:lnTo>
                    <a:pt x="735" y="1460"/>
                  </a:lnTo>
                  <a:lnTo>
                    <a:pt x="664" y="1456"/>
                  </a:lnTo>
                  <a:lnTo>
                    <a:pt x="596" y="1446"/>
                  </a:lnTo>
                  <a:lnTo>
                    <a:pt x="529" y="1430"/>
                  </a:lnTo>
                  <a:lnTo>
                    <a:pt x="464" y="1408"/>
                  </a:lnTo>
                  <a:lnTo>
                    <a:pt x="403" y="1381"/>
                  </a:lnTo>
                  <a:lnTo>
                    <a:pt x="346" y="1348"/>
                  </a:lnTo>
                  <a:lnTo>
                    <a:pt x="290" y="1310"/>
                  </a:lnTo>
                  <a:lnTo>
                    <a:pt x="240" y="1269"/>
                  </a:lnTo>
                  <a:lnTo>
                    <a:pt x="193" y="1222"/>
                  </a:lnTo>
                  <a:lnTo>
                    <a:pt x="150" y="1171"/>
                  </a:lnTo>
                  <a:lnTo>
                    <a:pt x="113" y="1117"/>
                  </a:lnTo>
                  <a:lnTo>
                    <a:pt x="80" y="1059"/>
                  </a:lnTo>
                  <a:lnTo>
                    <a:pt x="52" y="998"/>
                  </a:lnTo>
                  <a:lnTo>
                    <a:pt x="29" y="934"/>
                  </a:lnTo>
                  <a:lnTo>
                    <a:pt x="13" y="868"/>
                  </a:lnTo>
                  <a:lnTo>
                    <a:pt x="4" y="799"/>
                  </a:lnTo>
                  <a:lnTo>
                    <a:pt x="0" y="729"/>
                  </a:lnTo>
                  <a:lnTo>
                    <a:pt x="4" y="659"/>
                  </a:lnTo>
                  <a:lnTo>
                    <a:pt x="13" y="590"/>
                  </a:lnTo>
                  <a:lnTo>
                    <a:pt x="29" y="524"/>
                  </a:lnTo>
                  <a:lnTo>
                    <a:pt x="52" y="461"/>
                  </a:lnTo>
                  <a:lnTo>
                    <a:pt x="80" y="400"/>
                  </a:lnTo>
                  <a:lnTo>
                    <a:pt x="113" y="342"/>
                  </a:lnTo>
                  <a:lnTo>
                    <a:pt x="150" y="288"/>
                  </a:lnTo>
                  <a:lnTo>
                    <a:pt x="193" y="237"/>
                  </a:lnTo>
                  <a:lnTo>
                    <a:pt x="240" y="191"/>
                  </a:lnTo>
                  <a:lnTo>
                    <a:pt x="290" y="149"/>
                  </a:lnTo>
                  <a:lnTo>
                    <a:pt x="346" y="110"/>
                  </a:lnTo>
                  <a:lnTo>
                    <a:pt x="403" y="79"/>
                  </a:lnTo>
                  <a:lnTo>
                    <a:pt x="464" y="51"/>
                  </a:lnTo>
                  <a:lnTo>
                    <a:pt x="529" y="29"/>
                  </a:lnTo>
                  <a:lnTo>
                    <a:pt x="596" y="13"/>
                  </a:lnTo>
                  <a:lnTo>
                    <a:pt x="664" y="3"/>
                  </a:lnTo>
                  <a:lnTo>
                    <a:pt x="73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22" name="Text Box 10">
            <a:extLst>
              <a:ext uri="{FF2B5EF4-FFF2-40B4-BE49-F238E27FC236}">
                <a16:creationId xmlns:a16="http://schemas.microsoft.com/office/drawing/2014/main" id="{70E8E93C-CC09-4D87-9A83-DC48117A92F6}"/>
              </a:ext>
            </a:extLst>
          </p:cNvPr>
          <p:cNvSpPr txBox="1">
            <a:spLocks noChangeArrowheads="1"/>
          </p:cNvSpPr>
          <p:nvPr/>
        </p:nvSpPr>
        <p:spPr bwMode="auto">
          <a:xfrm>
            <a:off x="6577445" y="3878509"/>
            <a:ext cx="4591626" cy="769441"/>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Lato"/>
              </a:rPr>
              <a:t>LOREM IPSUM DOLOR</a:t>
            </a:r>
          </a:p>
          <a:p>
            <a:endParaRPr lang="en-US" sz="600" b="1" dirty="0">
              <a:solidFill>
                <a:srgbClr val="A5A5A5"/>
              </a:solidFill>
              <a:latin typeface="Candara" panose="020E0502030303020204" pitchFamily="34" charset="0"/>
            </a:endParaRPr>
          </a:p>
          <a:p>
            <a:r>
              <a:rPr lang="en-US" sz="1200" dirty="0">
                <a:solidFill>
                  <a:schemeClr val="bg1"/>
                </a:solidFill>
                <a:latin typeface="Lato"/>
              </a:rPr>
              <a:t>Lorem ipsum dolor sit amet, consectetur adipiscing elit, sed do eiusmod tempor incididunt ut labore et dolore magna aliqua. </a:t>
            </a:r>
          </a:p>
        </p:txBody>
      </p:sp>
      <p:sp>
        <p:nvSpPr>
          <p:cNvPr id="23" name="TextBox 22">
            <a:extLst>
              <a:ext uri="{FF2B5EF4-FFF2-40B4-BE49-F238E27FC236}">
                <a16:creationId xmlns:a16="http://schemas.microsoft.com/office/drawing/2014/main" id="{AD6CEA4E-0302-4868-B95A-9B5408D9DF33}"/>
              </a:ext>
            </a:extLst>
          </p:cNvPr>
          <p:cNvSpPr txBox="1"/>
          <p:nvPr/>
        </p:nvSpPr>
        <p:spPr>
          <a:xfrm>
            <a:off x="6531263" y="4828440"/>
            <a:ext cx="5470237" cy="12926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a:t>
            </a:r>
          </a:p>
        </p:txBody>
      </p:sp>
      <p:sp>
        <p:nvSpPr>
          <p:cNvPr id="24" name="TextBox 23">
            <a:extLst>
              <a:ext uri="{FF2B5EF4-FFF2-40B4-BE49-F238E27FC236}">
                <a16:creationId xmlns:a16="http://schemas.microsoft.com/office/drawing/2014/main" id="{877783A5-F144-40E5-B07B-E718CDDB3C9F}"/>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25" name="Picture 24">
            <a:hlinkClick r:id="rId3"/>
            <a:extLst>
              <a:ext uri="{FF2B5EF4-FFF2-40B4-BE49-F238E27FC236}">
                <a16:creationId xmlns:a16="http://schemas.microsoft.com/office/drawing/2014/main" id="{2E9C80C1-E478-4D59-9EE4-1DDA91399EC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26" name="Picture 25">
            <a:hlinkClick r:id="rId3"/>
            <a:extLst>
              <a:ext uri="{FF2B5EF4-FFF2-40B4-BE49-F238E27FC236}">
                <a16:creationId xmlns:a16="http://schemas.microsoft.com/office/drawing/2014/main" id="{B694B2A0-D26B-454D-B6D6-DED1A76AC8C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2732987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2" presetClass="entr" presetSubtype="2"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1+#ppt_w/2"/>
                                          </p:val>
                                        </p:tav>
                                        <p:tav tm="100000">
                                          <p:val>
                                            <p:strVal val="#ppt_x"/>
                                          </p:val>
                                        </p:tav>
                                      </p:tavLst>
                                    </p:anim>
                                    <p:anim calcmode="lin" valueType="num">
                                      <p:cBhvr additive="base">
                                        <p:cTn id="18" dur="500" fill="hold"/>
                                        <p:tgtEl>
                                          <p:spTgt spid="3"/>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53" presetClass="entr" presetSubtype="16"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1000" fill="hold"/>
                                        <p:tgtEl>
                                          <p:spTgt spid="16"/>
                                        </p:tgtEl>
                                        <p:attrNameLst>
                                          <p:attrName>ppt_w</p:attrName>
                                        </p:attrNameLst>
                                      </p:cBhvr>
                                      <p:tavLst>
                                        <p:tav tm="0">
                                          <p:val>
                                            <p:fltVal val="0"/>
                                          </p:val>
                                        </p:tav>
                                        <p:tav tm="100000">
                                          <p:val>
                                            <p:strVal val="#ppt_w"/>
                                          </p:val>
                                        </p:tav>
                                      </p:tavLst>
                                    </p:anim>
                                    <p:anim calcmode="lin" valueType="num">
                                      <p:cBhvr>
                                        <p:cTn id="23" dur="1000" fill="hold"/>
                                        <p:tgtEl>
                                          <p:spTgt spid="16"/>
                                        </p:tgtEl>
                                        <p:attrNameLst>
                                          <p:attrName>ppt_h</p:attrName>
                                        </p:attrNameLst>
                                      </p:cBhvr>
                                      <p:tavLst>
                                        <p:tav tm="0">
                                          <p:val>
                                            <p:fltVal val="0"/>
                                          </p:val>
                                        </p:tav>
                                        <p:tav tm="100000">
                                          <p:val>
                                            <p:strVal val="#ppt_h"/>
                                          </p:val>
                                        </p:tav>
                                      </p:tavLst>
                                    </p:anim>
                                    <p:animEffect transition="in" filter="fade">
                                      <p:cBhvr>
                                        <p:cTn id="24" dur="1000"/>
                                        <p:tgtEl>
                                          <p:spTgt spid="16"/>
                                        </p:tgtEl>
                                      </p:cBhvr>
                                    </p:animEffect>
                                  </p:childTnLst>
                                </p:cTn>
                              </p:par>
                              <p:par>
                                <p:cTn id="25" presetID="42"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1000"/>
                                        <p:tgtEl>
                                          <p:spTgt spid="17"/>
                                        </p:tgtEl>
                                      </p:cBhvr>
                                    </p:animEffect>
                                    <p:anim calcmode="lin" valueType="num">
                                      <p:cBhvr>
                                        <p:cTn id="28" dur="1000" fill="hold"/>
                                        <p:tgtEl>
                                          <p:spTgt spid="17"/>
                                        </p:tgtEl>
                                        <p:attrNameLst>
                                          <p:attrName>ppt_x</p:attrName>
                                        </p:attrNameLst>
                                      </p:cBhvr>
                                      <p:tavLst>
                                        <p:tav tm="0">
                                          <p:val>
                                            <p:strVal val="#ppt_x"/>
                                          </p:val>
                                        </p:tav>
                                        <p:tav tm="100000">
                                          <p:val>
                                            <p:strVal val="#ppt_x"/>
                                          </p:val>
                                        </p:tav>
                                      </p:tavLst>
                                    </p:anim>
                                    <p:anim calcmode="lin" valueType="num">
                                      <p:cBhvr>
                                        <p:cTn id="29" dur="1000" fill="hold"/>
                                        <p:tgtEl>
                                          <p:spTgt spid="17"/>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2" presetClass="entr" presetSubtype="2"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 calcmode="lin" valueType="num">
                                      <p:cBhvr additive="base">
                                        <p:cTn id="33" dur="500" fill="hold"/>
                                        <p:tgtEl>
                                          <p:spTgt spid="18"/>
                                        </p:tgtEl>
                                        <p:attrNameLst>
                                          <p:attrName>ppt_x</p:attrName>
                                        </p:attrNameLst>
                                      </p:cBhvr>
                                      <p:tavLst>
                                        <p:tav tm="0">
                                          <p:val>
                                            <p:strVal val="1+#ppt_w/2"/>
                                          </p:val>
                                        </p:tav>
                                        <p:tav tm="100000">
                                          <p:val>
                                            <p:strVal val="#ppt_x"/>
                                          </p:val>
                                        </p:tav>
                                      </p:tavLst>
                                    </p:anim>
                                    <p:anim calcmode="lin" valueType="num">
                                      <p:cBhvr additive="base">
                                        <p:cTn id="34" dur="500" fill="hold"/>
                                        <p:tgtEl>
                                          <p:spTgt spid="18"/>
                                        </p:tgtEl>
                                        <p:attrNameLst>
                                          <p:attrName>ppt_y</p:attrName>
                                        </p:attrNameLst>
                                      </p:cBhvr>
                                      <p:tavLst>
                                        <p:tav tm="0">
                                          <p:val>
                                            <p:strVal val="#ppt_y"/>
                                          </p:val>
                                        </p:tav>
                                        <p:tav tm="100000">
                                          <p:val>
                                            <p:strVal val="#ppt_y"/>
                                          </p:val>
                                        </p:tav>
                                      </p:tavLst>
                                    </p:anim>
                                  </p:childTnLst>
                                </p:cTn>
                              </p:par>
                            </p:childTnLst>
                          </p:cTn>
                        </p:par>
                        <p:par>
                          <p:cTn id="35" fill="hold">
                            <p:stCondLst>
                              <p:cond delay="3000"/>
                            </p:stCondLst>
                            <p:childTnLst>
                              <p:par>
                                <p:cTn id="36" presetID="53" presetClass="entr" presetSubtype="16" fill="hold" nodeType="after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p:cTn id="38" dur="1000" fill="hold"/>
                                        <p:tgtEl>
                                          <p:spTgt spid="7"/>
                                        </p:tgtEl>
                                        <p:attrNameLst>
                                          <p:attrName>ppt_w</p:attrName>
                                        </p:attrNameLst>
                                      </p:cBhvr>
                                      <p:tavLst>
                                        <p:tav tm="0">
                                          <p:val>
                                            <p:fltVal val="0"/>
                                          </p:val>
                                        </p:tav>
                                        <p:tav tm="100000">
                                          <p:val>
                                            <p:strVal val="#ppt_w"/>
                                          </p:val>
                                        </p:tav>
                                      </p:tavLst>
                                    </p:anim>
                                    <p:anim calcmode="lin" valueType="num">
                                      <p:cBhvr>
                                        <p:cTn id="39" dur="1000" fill="hold"/>
                                        <p:tgtEl>
                                          <p:spTgt spid="7"/>
                                        </p:tgtEl>
                                        <p:attrNameLst>
                                          <p:attrName>ppt_h</p:attrName>
                                        </p:attrNameLst>
                                      </p:cBhvr>
                                      <p:tavLst>
                                        <p:tav tm="0">
                                          <p:val>
                                            <p:fltVal val="0"/>
                                          </p:val>
                                        </p:tav>
                                        <p:tav tm="100000">
                                          <p:val>
                                            <p:strVal val="#ppt_h"/>
                                          </p:val>
                                        </p:tav>
                                      </p:tavLst>
                                    </p:anim>
                                    <p:animEffect transition="in" filter="fade">
                                      <p:cBhvr>
                                        <p:cTn id="40" dur="1000"/>
                                        <p:tgtEl>
                                          <p:spTgt spid="7"/>
                                        </p:tgtEl>
                                      </p:cBhvr>
                                    </p:animEffect>
                                  </p:childTnLst>
                                </p:cTn>
                              </p:par>
                              <p:par>
                                <p:cTn id="41" presetID="42" presetClass="entr" presetSubtype="0"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fade">
                                      <p:cBhvr>
                                        <p:cTn id="43" dur="1000"/>
                                        <p:tgtEl>
                                          <p:spTgt spid="19"/>
                                        </p:tgtEl>
                                      </p:cBhvr>
                                    </p:animEffect>
                                    <p:anim calcmode="lin" valueType="num">
                                      <p:cBhvr>
                                        <p:cTn id="44" dur="1000" fill="hold"/>
                                        <p:tgtEl>
                                          <p:spTgt spid="19"/>
                                        </p:tgtEl>
                                        <p:attrNameLst>
                                          <p:attrName>ppt_x</p:attrName>
                                        </p:attrNameLst>
                                      </p:cBhvr>
                                      <p:tavLst>
                                        <p:tav tm="0">
                                          <p:val>
                                            <p:strVal val="#ppt_x"/>
                                          </p:val>
                                        </p:tav>
                                        <p:tav tm="100000">
                                          <p:val>
                                            <p:strVal val="#ppt_x"/>
                                          </p:val>
                                        </p:tav>
                                      </p:tavLst>
                                    </p:anim>
                                    <p:anim calcmode="lin" valueType="num">
                                      <p:cBhvr>
                                        <p:cTn id="45" dur="1000" fill="hold"/>
                                        <p:tgtEl>
                                          <p:spTgt spid="19"/>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2" presetClass="entr" presetSubtype="2" fill="hold" grpId="0" nodeType="after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additive="base">
                                        <p:cTn id="49" dur="500" fill="hold"/>
                                        <p:tgtEl>
                                          <p:spTgt spid="20"/>
                                        </p:tgtEl>
                                        <p:attrNameLst>
                                          <p:attrName>ppt_x</p:attrName>
                                        </p:attrNameLst>
                                      </p:cBhvr>
                                      <p:tavLst>
                                        <p:tav tm="0">
                                          <p:val>
                                            <p:strVal val="1+#ppt_w/2"/>
                                          </p:val>
                                        </p:tav>
                                        <p:tav tm="100000">
                                          <p:val>
                                            <p:strVal val="#ppt_x"/>
                                          </p:val>
                                        </p:tav>
                                      </p:tavLst>
                                    </p:anim>
                                    <p:anim calcmode="lin" valueType="num">
                                      <p:cBhvr additive="base">
                                        <p:cTn id="50" dur="500" fill="hold"/>
                                        <p:tgtEl>
                                          <p:spTgt spid="20"/>
                                        </p:tgtEl>
                                        <p:attrNameLst>
                                          <p:attrName>ppt_y</p:attrName>
                                        </p:attrNameLst>
                                      </p:cBhvr>
                                      <p:tavLst>
                                        <p:tav tm="0">
                                          <p:val>
                                            <p:strVal val="#ppt_y"/>
                                          </p:val>
                                        </p:tav>
                                        <p:tav tm="100000">
                                          <p:val>
                                            <p:strVal val="#ppt_y"/>
                                          </p:val>
                                        </p:tav>
                                      </p:tavLst>
                                    </p:anim>
                                  </p:childTnLst>
                                </p:cTn>
                              </p:par>
                            </p:childTnLst>
                          </p:cTn>
                        </p:par>
                        <p:par>
                          <p:cTn id="51" fill="hold">
                            <p:stCondLst>
                              <p:cond delay="4500"/>
                            </p:stCondLst>
                            <p:childTnLst>
                              <p:par>
                                <p:cTn id="52" presetID="53" presetClass="entr" presetSubtype="16" fill="hold" nodeType="afterEffect">
                                  <p:stCondLst>
                                    <p:cond delay="0"/>
                                  </p:stCondLst>
                                  <p:childTnLst>
                                    <p:set>
                                      <p:cBhvr>
                                        <p:cTn id="53" dur="1" fill="hold">
                                          <p:stCondLst>
                                            <p:cond delay="0"/>
                                          </p:stCondLst>
                                        </p:cTn>
                                        <p:tgtEl>
                                          <p:spTgt spid="13"/>
                                        </p:tgtEl>
                                        <p:attrNameLst>
                                          <p:attrName>style.visibility</p:attrName>
                                        </p:attrNameLst>
                                      </p:cBhvr>
                                      <p:to>
                                        <p:strVal val="visible"/>
                                      </p:to>
                                    </p:set>
                                    <p:anim calcmode="lin" valueType="num">
                                      <p:cBhvr>
                                        <p:cTn id="54" dur="1000" fill="hold"/>
                                        <p:tgtEl>
                                          <p:spTgt spid="13"/>
                                        </p:tgtEl>
                                        <p:attrNameLst>
                                          <p:attrName>ppt_w</p:attrName>
                                        </p:attrNameLst>
                                      </p:cBhvr>
                                      <p:tavLst>
                                        <p:tav tm="0">
                                          <p:val>
                                            <p:fltVal val="0"/>
                                          </p:val>
                                        </p:tav>
                                        <p:tav tm="100000">
                                          <p:val>
                                            <p:strVal val="#ppt_w"/>
                                          </p:val>
                                        </p:tav>
                                      </p:tavLst>
                                    </p:anim>
                                    <p:anim calcmode="lin" valueType="num">
                                      <p:cBhvr>
                                        <p:cTn id="55" dur="1000" fill="hold"/>
                                        <p:tgtEl>
                                          <p:spTgt spid="13"/>
                                        </p:tgtEl>
                                        <p:attrNameLst>
                                          <p:attrName>ppt_h</p:attrName>
                                        </p:attrNameLst>
                                      </p:cBhvr>
                                      <p:tavLst>
                                        <p:tav tm="0">
                                          <p:val>
                                            <p:fltVal val="0"/>
                                          </p:val>
                                        </p:tav>
                                        <p:tav tm="100000">
                                          <p:val>
                                            <p:strVal val="#ppt_h"/>
                                          </p:val>
                                        </p:tav>
                                      </p:tavLst>
                                    </p:anim>
                                    <p:animEffect transition="in" filter="fade">
                                      <p:cBhvr>
                                        <p:cTn id="56" dur="1000"/>
                                        <p:tgtEl>
                                          <p:spTgt spid="13"/>
                                        </p:tgtEl>
                                      </p:cBhvr>
                                    </p:animEffect>
                                  </p:childTnLst>
                                </p:cTn>
                              </p:par>
                              <p:par>
                                <p:cTn id="57" presetID="42" presetClass="entr" presetSubtype="0" fill="hold" grpId="0" nodeType="withEffect">
                                  <p:stCondLst>
                                    <p:cond delay="0"/>
                                  </p:stCondLst>
                                  <p:childTnLst>
                                    <p:set>
                                      <p:cBhvr>
                                        <p:cTn id="58" dur="1" fill="hold">
                                          <p:stCondLst>
                                            <p:cond delay="0"/>
                                          </p:stCondLst>
                                        </p:cTn>
                                        <p:tgtEl>
                                          <p:spTgt spid="21"/>
                                        </p:tgtEl>
                                        <p:attrNameLst>
                                          <p:attrName>style.visibility</p:attrName>
                                        </p:attrNameLst>
                                      </p:cBhvr>
                                      <p:to>
                                        <p:strVal val="visible"/>
                                      </p:to>
                                    </p:set>
                                    <p:animEffect transition="in" filter="fade">
                                      <p:cBhvr>
                                        <p:cTn id="59" dur="1000"/>
                                        <p:tgtEl>
                                          <p:spTgt spid="21"/>
                                        </p:tgtEl>
                                      </p:cBhvr>
                                    </p:animEffect>
                                    <p:anim calcmode="lin" valueType="num">
                                      <p:cBhvr>
                                        <p:cTn id="60" dur="1000" fill="hold"/>
                                        <p:tgtEl>
                                          <p:spTgt spid="21"/>
                                        </p:tgtEl>
                                        <p:attrNameLst>
                                          <p:attrName>ppt_x</p:attrName>
                                        </p:attrNameLst>
                                      </p:cBhvr>
                                      <p:tavLst>
                                        <p:tav tm="0">
                                          <p:val>
                                            <p:strVal val="#ppt_x"/>
                                          </p:val>
                                        </p:tav>
                                        <p:tav tm="100000">
                                          <p:val>
                                            <p:strVal val="#ppt_x"/>
                                          </p:val>
                                        </p:tav>
                                      </p:tavLst>
                                    </p:anim>
                                    <p:anim calcmode="lin" valueType="num">
                                      <p:cBhvr>
                                        <p:cTn id="61" dur="1000" fill="hold"/>
                                        <p:tgtEl>
                                          <p:spTgt spid="21"/>
                                        </p:tgtEl>
                                        <p:attrNameLst>
                                          <p:attrName>ppt_y</p:attrName>
                                        </p:attrNameLst>
                                      </p:cBhvr>
                                      <p:tavLst>
                                        <p:tav tm="0">
                                          <p:val>
                                            <p:strVal val="#ppt_y+.1"/>
                                          </p:val>
                                        </p:tav>
                                        <p:tav tm="100000">
                                          <p:val>
                                            <p:strVal val="#ppt_y"/>
                                          </p:val>
                                        </p:tav>
                                      </p:tavLst>
                                    </p:anim>
                                  </p:childTnLst>
                                </p:cTn>
                              </p:par>
                            </p:childTnLst>
                          </p:cTn>
                        </p:par>
                        <p:par>
                          <p:cTn id="62" fill="hold">
                            <p:stCondLst>
                              <p:cond delay="5500"/>
                            </p:stCondLst>
                            <p:childTnLst>
                              <p:par>
                                <p:cTn id="63" presetID="22" presetClass="entr" presetSubtype="1" fill="hold" grpId="0" nodeType="afterEffect">
                                  <p:stCondLst>
                                    <p:cond delay="0"/>
                                  </p:stCondLst>
                                  <p:childTnLst>
                                    <p:set>
                                      <p:cBhvr>
                                        <p:cTn id="64" dur="1" fill="hold">
                                          <p:stCondLst>
                                            <p:cond delay="0"/>
                                          </p:stCondLst>
                                        </p:cTn>
                                        <p:tgtEl>
                                          <p:spTgt spid="22"/>
                                        </p:tgtEl>
                                        <p:attrNameLst>
                                          <p:attrName>style.visibility</p:attrName>
                                        </p:attrNameLst>
                                      </p:cBhvr>
                                      <p:to>
                                        <p:strVal val="visible"/>
                                      </p:to>
                                    </p:set>
                                    <p:animEffect transition="in" filter="wipe(up)">
                                      <p:cBhvr>
                                        <p:cTn id="65" dur="500"/>
                                        <p:tgtEl>
                                          <p:spTgt spid="22"/>
                                        </p:tgtEl>
                                      </p:cBhvr>
                                    </p:animEffect>
                                  </p:childTnLst>
                                </p:cTn>
                              </p:par>
                            </p:childTnLst>
                          </p:cTn>
                        </p:par>
                        <p:par>
                          <p:cTn id="66" fill="hold">
                            <p:stCondLst>
                              <p:cond delay="6000"/>
                            </p:stCondLst>
                            <p:childTnLst>
                              <p:par>
                                <p:cTn id="67" presetID="22" presetClass="entr" presetSubtype="1" fill="hold" grpId="0" nodeType="afterEffect">
                                  <p:stCondLst>
                                    <p:cond delay="0"/>
                                  </p:stCondLst>
                                  <p:childTnLst>
                                    <p:set>
                                      <p:cBhvr>
                                        <p:cTn id="68" dur="1" fill="hold">
                                          <p:stCondLst>
                                            <p:cond delay="0"/>
                                          </p:stCondLst>
                                        </p:cTn>
                                        <p:tgtEl>
                                          <p:spTgt spid="23"/>
                                        </p:tgtEl>
                                        <p:attrNameLst>
                                          <p:attrName>style.visibility</p:attrName>
                                        </p:attrNameLst>
                                      </p:cBhvr>
                                      <p:to>
                                        <p:strVal val="visible"/>
                                      </p:to>
                                    </p:set>
                                    <p:animEffect transition="in" filter="wipe(up)">
                                      <p:cBhvr>
                                        <p:cTn id="69"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6" grpId="0" animBg="1"/>
      <p:bldP spid="17" grpId="0"/>
      <p:bldP spid="18" grpId="0" animBg="1"/>
      <p:bldP spid="19" grpId="0"/>
      <p:bldP spid="20" grpId="0" animBg="1"/>
      <p:bldP spid="21" grpId="0"/>
      <p:bldP spid="22" grpId="0"/>
      <p:bldP spid="23"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1596</TotalTime>
  <Words>1339</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2018-11-08T16:31:40Z</dcterms:modified>
</cp:coreProperties>
</file>