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7779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ounded Rectangle 105"/>
          <p:cNvSpPr/>
          <p:nvPr/>
        </p:nvSpPr>
        <p:spPr>
          <a:xfrm>
            <a:off x="6553200" y="4440240"/>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Rounded Rectangle 106"/>
          <p:cNvSpPr/>
          <p:nvPr/>
        </p:nvSpPr>
        <p:spPr>
          <a:xfrm>
            <a:off x="6553200" y="4046425"/>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8" name="Rounded Rectangle 107"/>
          <p:cNvSpPr/>
          <p:nvPr/>
        </p:nvSpPr>
        <p:spPr>
          <a:xfrm>
            <a:off x="6553200" y="3652609"/>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ounded Rectangle 108"/>
          <p:cNvSpPr/>
          <p:nvPr/>
        </p:nvSpPr>
        <p:spPr>
          <a:xfrm>
            <a:off x="6553200" y="3258794"/>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ounded Rectangle 109"/>
          <p:cNvSpPr/>
          <p:nvPr/>
        </p:nvSpPr>
        <p:spPr>
          <a:xfrm>
            <a:off x="6553200" y="2864979"/>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1" name="Rounded Rectangle 110"/>
          <p:cNvSpPr/>
          <p:nvPr/>
        </p:nvSpPr>
        <p:spPr>
          <a:xfrm>
            <a:off x="6553200" y="2471164"/>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2" name="Rounded Rectangle 111"/>
          <p:cNvSpPr/>
          <p:nvPr/>
        </p:nvSpPr>
        <p:spPr>
          <a:xfrm>
            <a:off x="6553200" y="2077348"/>
            <a:ext cx="855343" cy="315052"/>
          </a:xfrm>
          <a:prstGeom prst="round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3" name="Rounded Rectangle 112"/>
          <p:cNvSpPr/>
          <p:nvPr/>
        </p:nvSpPr>
        <p:spPr>
          <a:xfrm>
            <a:off x="6553200" y="1683533"/>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7" name="Rounded Rectangle 116"/>
          <p:cNvSpPr/>
          <p:nvPr/>
        </p:nvSpPr>
        <p:spPr>
          <a:xfrm>
            <a:off x="7929237" y="4440242"/>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18" name="Rounded Rectangle 117"/>
          <p:cNvSpPr/>
          <p:nvPr/>
        </p:nvSpPr>
        <p:spPr>
          <a:xfrm>
            <a:off x="7929237" y="4046426"/>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19" name="Rounded Rectangle 118"/>
          <p:cNvSpPr/>
          <p:nvPr/>
        </p:nvSpPr>
        <p:spPr>
          <a:xfrm>
            <a:off x="7929237" y="3652612"/>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20" name="Rounded Rectangle 119"/>
          <p:cNvSpPr/>
          <p:nvPr/>
        </p:nvSpPr>
        <p:spPr>
          <a:xfrm>
            <a:off x="7929237" y="3258796"/>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21" name="Rounded Rectangle 120"/>
          <p:cNvSpPr/>
          <p:nvPr/>
        </p:nvSpPr>
        <p:spPr>
          <a:xfrm>
            <a:off x="7929237" y="2864980"/>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22" name="Rounded Rectangle 121"/>
          <p:cNvSpPr/>
          <p:nvPr/>
        </p:nvSpPr>
        <p:spPr>
          <a:xfrm>
            <a:off x="7929237" y="2471166"/>
            <a:ext cx="855343" cy="315052"/>
          </a:xfrm>
          <a:prstGeom prst="round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C9AD3"/>
              </a:solidFill>
            </a:endParaRPr>
          </a:p>
        </p:txBody>
      </p:sp>
      <p:sp>
        <p:nvSpPr>
          <p:cNvPr id="123" name="Rounded Rectangle 122"/>
          <p:cNvSpPr/>
          <p:nvPr/>
        </p:nvSpPr>
        <p:spPr>
          <a:xfrm>
            <a:off x="7929237" y="2077350"/>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Rounded Rectangle 123"/>
          <p:cNvSpPr/>
          <p:nvPr/>
        </p:nvSpPr>
        <p:spPr>
          <a:xfrm>
            <a:off x="7929237" y="1683534"/>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8" name="Rounded Rectangle 127"/>
          <p:cNvSpPr/>
          <p:nvPr/>
        </p:nvSpPr>
        <p:spPr>
          <a:xfrm>
            <a:off x="9305276" y="4440242"/>
            <a:ext cx="855343" cy="315052"/>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sp>
        <p:nvSpPr>
          <p:cNvPr id="129" name="Rounded Rectangle 128"/>
          <p:cNvSpPr/>
          <p:nvPr/>
        </p:nvSpPr>
        <p:spPr>
          <a:xfrm>
            <a:off x="9305276" y="4046426"/>
            <a:ext cx="855343" cy="315052"/>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sp>
        <p:nvSpPr>
          <p:cNvPr id="130" name="Rounded Rectangle 129"/>
          <p:cNvSpPr/>
          <p:nvPr/>
        </p:nvSpPr>
        <p:spPr>
          <a:xfrm>
            <a:off x="9305276" y="3652612"/>
            <a:ext cx="855343" cy="315052"/>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sp>
        <p:nvSpPr>
          <p:cNvPr id="131" name="Rounded Rectangle 130"/>
          <p:cNvSpPr/>
          <p:nvPr/>
        </p:nvSpPr>
        <p:spPr>
          <a:xfrm>
            <a:off x="9305276" y="3258796"/>
            <a:ext cx="855343" cy="315052"/>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sp>
        <p:nvSpPr>
          <p:cNvPr id="132" name="Rounded Rectangle 131"/>
          <p:cNvSpPr/>
          <p:nvPr/>
        </p:nvSpPr>
        <p:spPr>
          <a:xfrm>
            <a:off x="9305276" y="2864980"/>
            <a:ext cx="855343" cy="315052"/>
          </a:xfrm>
          <a:prstGeom prst="round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4546B"/>
              </a:solidFill>
            </a:endParaRPr>
          </a:p>
        </p:txBody>
      </p:sp>
      <p:sp>
        <p:nvSpPr>
          <p:cNvPr id="133" name="Rounded Rectangle 132"/>
          <p:cNvSpPr/>
          <p:nvPr/>
        </p:nvSpPr>
        <p:spPr>
          <a:xfrm>
            <a:off x="9305276" y="2471166"/>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4" name="Rounded Rectangle 133"/>
          <p:cNvSpPr/>
          <p:nvPr/>
        </p:nvSpPr>
        <p:spPr>
          <a:xfrm>
            <a:off x="9305276" y="2077350"/>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ounded Rectangle 134"/>
          <p:cNvSpPr/>
          <p:nvPr/>
        </p:nvSpPr>
        <p:spPr>
          <a:xfrm>
            <a:off x="9305276" y="1683534"/>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ounded Rectangle 138"/>
          <p:cNvSpPr/>
          <p:nvPr/>
        </p:nvSpPr>
        <p:spPr>
          <a:xfrm>
            <a:off x="10681313" y="4440242"/>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0" name="Rounded Rectangle 139"/>
          <p:cNvSpPr/>
          <p:nvPr/>
        </p:nvSpPr>
        <p:spPr>
          <a:xfrm>
            <a:off x="10681313" y="4046426"/>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1" name="Rounded Rectangle 140"/>
          <p:cNvSpPr/>
          <p:nvPr/>
        </p:nvSpPr>
        <p:spPr>
          <a:xfrm>
            <a:off x="10681313" y="3652612"/>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2" name="Rounded Rectangle 141"/>
          <p:cNvSpPr/>
          <p:nvPr/>
        </p:nvSpPr>
        <p:spPr>
          <a:xfrm>
            <a:off x="10681313" y="3258796"/>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3" name="Rounded Rectangle 142"/>
          <p:cNvSpPr/>
          <p:nvPr/>
        </p:nvSpPr>
        <p:spPr>
          <a:xfrm>
            <a:off x="10681313" y="2864980"/>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4" name="Rounded Rectangle 143"/>
          <p:cNvSpPr/>
          <p:nvPr/>
        </p:nvSpPr>
        <p:spPr>
          <a:xfrm>
            <a:off x="10681313" y="2471166"/>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5" name="Rounded Rectangle 144"/>
          <p:cNvSpPr/>
          <p:nvPr/>
        </p:nvSpPr>
        <p:spPr>
          <a:xfrm>
            <a:off x="10681313" y="2077350"/>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46" name="Rounded Rectangle 145"/>
          <p:cNvSpPr/>
          <p:nvPr/>
        </p:nvSpPr>
        <p:spPr>
          <a:xfrm>
            <a:off x="10681313" y="1683534"/>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C9AD3"/>
              </a:solidFill>
            </a:endParaRPr>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4546B"/>
              </a:solidFill>
            </a:endParaRPr>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7A7A7A"/>
              </a:solidFill>
            </a:endParaRPr>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FE4A1E"/>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C9AD3"/>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44546B"/>
                </a:solidFill>
              </a:rPr>
              <a:t>50%</a:t>
            </a:r>
          </a:p>
        </p:txBody>
      </p:sp>
      <p:sp>
        <p:nvSpPr>
          <p:cNvPr id="266" name="Text Placeholder 3"/>
          <p:cNvSpPr txBox="1">
            <a:spLocks/>
          </p:cNvSpPr>
          <p:nvPr/>
        </p:nvSpPr>
        <p:spPr>
          <a:xfrm>
            <a:off x="1082040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7A7A7A"/>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7A7A7A"/>
              </a:solidFill>
            </a:endParaRPr>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B747EE46-44C1-4E57-AAB9-4107178DA9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65" name="Picture 64">
            <a:hlinkClick r:id="rId2"/>
            <a:extLst>
              <a:ext uri="{FF2B5EF4-FFF2-40B4-BE49-F238E27FC236}">
                <a16:creationId xmlns:a16="http://schemas.microsoft.com/office/drawing/2014/main" id="{3918ECAD-ED6F-47B2-9E77-0FC000AFE0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65877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2018-11-08T16:25:52Z</dcterms:modified>
</cp:coreProperties>
</file>