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7559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2391D79F-68B5-49FF-BBC2-C0EE8F49FCB2}"/>
              </a:ext>
            </a:extLst>
          </p:cNvPr>
          <p:cNvSpPr>
            <a:spLocks noChangeAspect="1"/>
          </p:cNvSpPr>
          <p:nvPr/>
        </p:nvSpPr>
        <p:spPr>
          <a:xfrm>
            <a:off x="806502" y="1159330"/>
            <a:ext cx="1919097" cy="2767172"/>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F49A9426-2254-4964-BB2E-DA175A62BA74}"/>
              </a:ext>
            </a:extLst>
          </p:cNvPr>
          <p:cNvGrpSpPr/>
          <p:nvPr/>
        </p:nvGrpSpPr>
        <p:grpSpPr>
          <a:xfrm>
            <a:off x="716408" y="920185"/>
            <a:ext cx="2103120" cy="3273869"/>
            <a:chOff x="4724400" y="592817"/>
            <a:chExt cx="3657600" cy="5693683"/>
          </a:xfrm>
        </p:grpSpPr>
        <p:sp>
          <p:nvSpPr>
            <p:cNvPr id="31" name="Freeform: Shape 30">
              <a:extLst>
                <a:ext uri="{FF2B5EF4-FFF2-40B4-BE49-F238E27FC236}">
                  <a16:creationId xmlns:a16="http://schemas.microsoft.com/office/drawing/2014/main" id="{13F55084-D905-4E82-95C7-15A8E083A0D8}"/>
                </a:ext>
              </a:extLst>
            </p:cNvPr>
            <p:cNvSpPr/>
            <p:nvPr/>
          </p:nvSpPr>
          <p:spPr>
            <a:xfrm>
              <a:off x="4724400" y="592817"/>
              <a:ext cx="3657600" cy="5693683"/>
            </a:xfrm>
            <a:custGeom>
              <a:avLst/>
              <a:gdLst>
                <a:gd name="connsiteX0" fmla="*/ 190194 w 3657600"/>
                <a:gd name="connsiteY0" fmla="*/ 459413 h 5693683"/>
                <a:gd name="connsiteX1" fmla="*/ 190194 w 3657600"/>
                <a:gd name="connsiteY1" fmla="*/ 5184866 h 5693683"/>
                <a:gd name="connsiteX2" fmla="*/ 3467404 w 3657600"/>
                <a:gd name="connsiteY2" fmla="*/ 5184866 h 5693683"/>
                <a:gd name="connsiteX3" fmla="*/ 3467404 w 3657600"/>
                <a:gd name="connsiteY3" fmla="*/ 459413 h 5693683"/>
                <a:gd name="connsiteX4" fmla="*/ 609612 w 3657600"/>
                <a:gd name="connsiteY4" fmla="*/ 0 h 5693683"/>
                <a:gd name="connsiteX5" fmla="*/ 3047988 w 3657600"/>
                <a:gd name="connsiteY5" fmla="*/ 0 h 5693683"/>
                <a:gd name="connsiteX6" fmla="*/ 3047998 w 3657600"/>
                <a:gd name="connsiteY6" fmla="*/ 1 h 5693683"/>
                <a:gd name="connsiteX7" fmla="*/ 3489699 w 3657600"/>
                <a:gd name="connsiteY7" fmla="*/ 1 h 5693683"/>
                <a:gd name="connsiteX8" fmla="*/ 3657600 w 3657600"/>
                <a:gd name="connsiteY8" fmla="*/ 168533 h 5693683"/>
                <a:gd name="connsiteX9" fmla="*/ 3657600 w 3657600"/>
                <a:gd name="connsiteY9" fmla="*/ 609612 h 5693683"/>
                <a:gd name="connsiteX10" fmla="*/ 3657600 w 3657600"/>
                <a:gd name="connsiteY10" fmla="*/ 842637 h 5693683"/>
                <a:gd name="connsiteX11" fmla="*/ 3657600 w 3657600"/>
                <a:gd name="connsiteY11" fmla="*/ 940031 h 5693683"/>
                <a:gd name="connsiteX12" fmla="*/ 3657600 w 3657600"/>
                <a:gd name="connsiteY12" fmla="*/ 4668273 h 5693683"/>
                <a:gd name="connsiteX13" fmla="*/ 3657600 w 3657600"/>
                <a:gd name="connsiteY13" fmla="*/ 4851047 h 5693683"/>
                <a:gd name="connsiteX14" fmla="*/ 3657600 w 3657600"/>
                <a:gd name="connsiteY14" fmla="*/ 5084071 h 5693683"/>
                <a:gd name="connsiteX15" fmla="*/ 3657600 w 3657600"/>
                <a:gd name="connsiteY15" fmla="*/ 5525152 h 5693683"/>
                <a:gd name="connsiteX16" fmla="*/ 3489699 w 3657600"/>
                <a:gd name="connsiteY16" fmla="*/ 5693683 h 5693683"/>
                <a:gd name="connsiteX17" fmla="*/ 3047988 w 3657600"/>
                <a:gd name="connsiteY17" fmla="*/ 5693683 h 5693683"/>
                <a:gd name="connsiteX18" fmla="*/ 609612 w 3657600"/>
                <a:gd name="connsiteY18" fmla="*/ 5693683 h 5693683"/>
                <a:gd name="connsiteX19" fmla="*/ 167901 w 3657600"/>
                <a:gd name="connsiteY19" fmla="*/ 5693683 h 5693683"/>
                <a:gd name="connsiteX20" fmla="*/ 0 w 3657600"/>
                <a:gd name="connsiteY20" fmla="*/ 5525152 h 5693683"/>
                <a:gd name="connsiteX21" fmla="*/ 0 w 3657600"/>
                <a:gd name="connsiteY21" fmla="*/ 5084071 h 5693683"/>
                <a:gd name="connsiteX22" fmla="*/ 0 w 3657600"/>
                <a:gd name="connsiteY22" fmla="*/ 4851047 h 5693683"/>
                <a:gd name="connsiteX23" fmla="*/ 0 w 3657600"/>
                <a:gd name="connsiteY23" fmla="*/ 4668273 h 5693683"/>
                <a:gd name="connsiteX24" fmla="*/ 0 w 3657600"/>
                <a:gd name="connsiteY24" fmla="*/ 940031 h 5693683"/>
                <a:gd name="connsiteX25" fmla="*/ 0 w 3657600"/>
                <a:gd name="connsiteY25" fmla="*/ 842637 h 5693683"/>
                <a:gd name="connsiteX26" fmla="*/ 0 w 3657600"/>
                <a:gd name="connsiteY26" fmla="*/ 609612 h 5693683"/>
                <a:gd name="connsiteX27" fmla="*/ 0 w 3657600"/>
                <a:gd name="connsiteY27" fmla="*/ 168533 h 5693683"/>
                <a:gd name="connsiteX28" fmla="*/ 167901 w 3657600"/>
                <a:gd name="connsiteY28" fmla="*/ 1 h 5693683"/>
                <a:gd name="connsiteX29" fmla="*/ 609603 w 3657600"/>
                <a:gd name="connsiteY29" fmla="*/ 1 h 5693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657600" h="5693683">
                  <a:moveTo>
                    <a:pt x="190194" y="459413"/>
                  </a:moveTo>
                  <a:lnTo>
                    <a:pt x="190194" y="5184866"/>
                  </a:lnTo>
                  <a:lnTo>
                    <a:pt x="3467404" y="5184866"/>
                  </a:lnTo>
                  <a:lnTo>
                    <a:pt x="3467404" y="459413"/>
                  </a:lnTo>
                  <a:close/>
                  <a:moveTo>
                    <a:pt x="609612" y="0"/>
                  </a:moveTo>
                  <a:lnTo>
                    <a:pt x="3047988" y="0"/>
                  </a:lnTo>
                  <a:lnTo>
                    <a:pt x="3047998" y="1"/>
                  </a:lnTo>
                  <a:lnTo>
                    <a:pt x="3489699" y="1"/>
                  </a:lnTo>
                  <a:cubicBezTo>
                    <a:pt x="3582429" y="1"/>
                    <a:pt x="3657600" y="75455"/>
                    <a:pt x="3657600" y="168533"/>
                  </a:cubicBezTo>
                  <a:lnTo>
                    <a:pt x="3657600" y="609612"/>
                  </a:lnTo>
                  <a:lnTo>
                    <a:pt x="3657600" y="842637"/>
                  </a:lnTo>
                  <a:lnTo>
                    <a:pt x="3657600" y="940031"/>
                  </a:lnTo>
                  <a:lnTo>
                    <a:pt x="3657600" y="4668273"/>
                  </a:lnTo>
                  <a:lnTo>
                    <a:pt x="3657600" y="4851047"/>
                  </a:lnTo>
                  <a:lnTo>
                    <a:pt x="3657600" y="5084071"/>
                  </a:lnTo>
                  <a:lnTo>
                    <a:pt x="3657600" y="5525152"/>
                  </a:lnTo>
                  <a:cubicBezTo>
                    <a:pt x="3657600" y="5618229"/>
                    <a:pt x="3582429" y="5693683"/>
                    <a:pt x="3489699" y="5693683"/>
                  </a:cubicBezTo>
                  <a:lnTo>
                    <a:pt x="3047988" y="5693683"/>
                  </a:lnTo>
                  <a:lnTo>
                    <a:pt x="609612" y="5693683"/>
                  </a:lnTo>
                  <a:lnTo>
                    <a:pt x="167901" y="5693683"/>
                  </a:lnTo>
                  <a:cubicBezTo>
                    <a:pt x="75172" y="5693683"/>
                    <a:pt x="0" y="5618229"/>
                    <a:pt x="0" y="5525152"/>
                  </a:cubicBezTo>
                  <a:lnTo>
                    <a:pt x="0" y="5084071"/>
                  </a:lnTo>
                  <a:lnTo>
                    <a:pt x="0" y="4851047"/>
                  </a:lnTo>
                  <a:lnTo>
                    <a:pt x="0" y="4668273"/>
                  </a:lnTo>
                  <a:lnTo>
                    <a:pt x="0" y="940031"/>
                  </a:lnTo>
                  <a:lnTo>
                    <a:pt x="0" y="842637"/>
                  </a:lnTo>
                  <a:lnTo>
                    <a:pt x="0" y="609612"/>
                  </a:lnTo>
                  <a:lnTo>
                    <a:pt x="0" y="168533"/>
                  </a:lnTo>
                  <a:cubicBezTo>
                    <a:pt x="0" y="75455"/>
                    <a:pt x="75172" y="1"/>
                    <a:pt x="167901" y="1"/>
                  </a:cubicBezTo>
                  <a:lnTo>
                    <a:pt x="609603"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9EF3B84-0E82-4029-9AD7-455ACC99DDA0}"/>
                </a:ext>
              </a:extLst>
            </p:cNvPr>
            <p:cNvSpPr>
              <a:spLocks noChangeAspect="1"/>
            </p:cNvSpPr>
            <p:nvPr/>
          </p:nvSpPr>
          <p:spPr>
            <a:xfrm>
              <a:off x="6349055" y="5898515"/>
              <a:ext cx="408290" cy="248742"/>
            </a:xfrm>
            <a:custGeom>
              <a:avLst/>
              <a:gdLst>
                <a:gd name="connsiteX0" fmla="*/ 1193807 w 3618644"/>
                <a:gd name="connsiteY0" fmla="*/ 0 h 2204583"/>
                <a:gd name="connsiteX1" fmla="*/ 2616193 w 3618644"/>
                <a:gd name="connsiteY1" fmla="*/ 0 h 2204583"/>
                <a:gd name="connsiteX2" fmla="*/ 2687860 w 3618644"/>
                <a:gd name="connsiteY2" fmla="*/ 7225 h 2204583"/>
                <a:gd name="connsiteX3" fmla="*/ 2735022 w 3618644"/>
                <a:gd name="connsiteY3" fmla="*/ 21865 h 2204583"/>
                <a:gd name="connsiteX4" fmla="*/ 2738502 w 3618644"/>
                <a:gd name="connsiteY4" fmla="*/ 22396 h 2204583"/>
                <a:gd name="connsiteX5" fmla="*/ 3618644 w 3618644"/>
                <a:gd name="connsiteY5" fmla="*/ 1102292 h 2204583"/>
                <a:gd name="connsiteX6" fmla="*/ 2738502 w 3618644"/>
                <a:gd name="connsiteY6" fmla="*/ 2182189 h 2204583"/>
                <a:gd name="connsiteX7" fmla="*/ 2735010 w 3618644"/>
                <a:gd name="connsiteY7" fmla="*/ 2182722 h 2204583"/>
                <a:gd name="connsiteX8" fmla="*/ 2687860 w 3618644"/>
                <a:gd name="connsiteY8" fmla="*/ 2197358 h 2204583"/>
                <a:gd name="connsiteX9" fmla="*/ 2616193 w 3618644"/>
                <a:gd name="connsiteY9" fmla="*/ 2204582 h 2204583"/>
                <a:gd name="connsiteX10" fmla="*/ 2516371 w 3618644"/>
                <a:gd name="connsiteY10" fmla="*/ 2204582 h 2204583"/>
                <a:gd name="connsiteX11" fmla="*/ 2516351 w 3618644"/>
                <a:gd name="connsiteY11" fmla="*/ 2204583 h 2204583"/>
                <a:gd name="connsiteX12" fmla="*/ 2516332 w 3618644"/>
                <a:gd name="connsiteY12" fmla="*/ 2204582 h 2204583"/>
                <a:gd name="connsiteX13" fmla="*/ 1193807 w 3618644"/>
                <a:gd name="connsiteY13" fmla="*/ 2204582 h 2204583"/>
                <a:gd name="connsiteX14" fmla="*/ 1163272 w 3618644"/>
                <a:gd name="connsiteY14" fmla="*/ 2201504 h 2204583"/>
                <a:gd name="connsiteX15" fmla="*/ 1102293 w 3618644"/>
                <a:gd name="connsiteY15" fmla="*/ 2204583 h 2204583"/>
                <a:gd name="connsiteX16" fmla="*/ 0 w 3618644"/>
                <a:gd name="connsiteY16" fmla="*/ 1102292 h 2204583"/>
                <a:gd name="connsiteX17" fmla="*/ 1102293 w 3618644"/>
                <a:gd name="connsiteY17" fmla="*/ 1 h 2204583"/>
                <a:gd name="connsiteX18" fmla="*/ 1163259 w 3618644"/>
                <a:gd name="connsiteY18" fmla="*/ 3080 h 220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18644" h="2204583">
                  <a:moveTo>
                    <a:pt x="1193807" y="0"/>
                  </a:moveTo>
                  <a:lnTo>
                    <a:pt x="2616193" y="0"/>
                  </a:lnTo>
                  <a:cubicBezTo>
                    <a:pt x="2640743" y="0"/>
                    <a:pt x="2664711" y="2488"/>
                    <a:pt x="2687860" y="7225"/>
                  </a:cubicBezTo>
                  <a:lnTo>
                    <a:pt x="2735022" y="21865"/>
                  </a:lnTo>
                  <a:lnTo>
                    <a:pt x="2738502" y="22396"/>
                  </a:lnTo>
                  <a:cubicBezTo>
                    <a:pt x="3240798" y="125180"/>
                    <a:pt x="3618644" y="569611"/>
                    <a:pt x="3618644" y="1102292"/>
                  </a:cubicBezTo>
                  <a:cubicBezTo>
                    <a:pt x="3618644" y="1634974"/>
                    <a:pt x="3240798" y="2079404"/>
                    <a:pt x="2738502" y="2182189"/>
                  </a:cubicBezTo>
                  <a:lnTo>
                    <a:pt x="2735010" y="2182722"/>
                  </a:lnTo>
                  <a:lnTo>
                    <a:pt x="2687860" y="2197358"/>
                  </a:lnTo>
                  <a:cubicBezTo>
                    <a:pt x="2664711" y="2202095"/>
                    <a:pt x="2640743" y="2204582"/>
                    <a:pt x="2616193" y="2204582"/>
                  </a:cubicBezTo>
                  <a:lnTo>
                    <a:pt x="2516371" y="2204582"/>
                  </a:lnTo>
                  <a:lnTo>
                    <a:pt x="2516351" y="2204583"/>
                  </a:lnTo>
                  <a:lnTo>
                    <a:pt x="2516332" y="2204582"/>
                  </a:lnTo>
                  <a:lnTo>
                    <a:pt x="1193807" y="2204582"/>
                  </a:lnTo>
                  <a:lnTo>
                    <a:pt x="1163272" y="2201504"/>
                  </a:lnTo>
                  <a:lnTo>
                    <a:pt x="1102293" y="2204583"/>
                  </a:lnTo>
                  <a:cubicBezTo>
                    <a:pt x="493513" y="2204583"/>
                    <a:pt x="0" y="1711071"/>
                    <a:pt x="0" y="1102292"/>
                  </a:cubicBezTo>
                  <a:cubicBezTo>
                    <a:pt x="0" y="493513"/>
                    <a:pt x="493513" y="1"/>
                    <a:pt x="1102293" y="1"/>
                  </a:cubicBezTo>
                  <a:lnTo>
                    <a:pt x="1163259" y="308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6AC519D-5945-4592-85AE-91A37C707ACC}"/>
                </a:ext>
              </a:extLst>
            </p:cNvPr>
            <p:cNvSpPr>
              <a:spLocks noChangeAspect="1"/>
            </p:cNvSpPr>
            <p:nvPr/>
          </p:nvSpPr>
          <p:spPr>
            <a:xfrm>
              <a:off x="6502164" y="762000"/>
              <a:ext cx="102073" cy="10207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AA8C79F-D290-447B-9E8B-A2E0CB19BBF4}"/>
                </a:ext>
              </a:extLst>
            </p:cNvPr>
            <p:cNvSpPr>
              <a:spLocks noChangeAspect="1"/>
            </p:cNvSpPr>
            <p:nvPr/>
          </p:nvSpPr>
          <p:spPr>
            <a:xfrm>
              <a:off x="6363974" y="787518"/>
              <a:ext cx="51036" cy="5103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9E1F8858-E9A7-414A-955D-7741D02E942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76" name="Group 75">
            <a:extLst>
              <a:ext uri="{FF2B5EF4-FFF2-40B4-BE49-F238E27FC236}">
                <a16:creationId xmlns:a16="http://schemas.microsoft.com/office/drawing/2014/main" id="{1B6C60BA-890A-4715-91B7-C7B346521804}"/>
              </a:ext>
            </a:extLst>
          </p:cNvPr>
          <p:cNvGrpSpPr/>
          <p:nvPr/>
        </p:nvGrpSpPr>
        <p:grpSpPr>
          <a:xfrm>
            <a:off x="580628" y="4510662"/>
            <a:ext cx="5470237" cy="2042538"/>
            <a:chOff x="580628" y="4510662"/>
            <a:chExt cx="5470237" cy="2042538"/>
          </a:xfrm>
        </p:grpSpPr>
        <p:sp>
          <p:nvSpPr>
            <p:cNvPr id="36" name="Text Box 10">
              <a:extLst>
                <a:ext uri="{FF2B5EF4-FFF2-40B4-BE49-F238E27FC236}">
                  <a16:creationId xmlns:a16="http://schemas.microsoft.com/office/drawing/2014/main" id="{BF91FE65-2B96-4C1F-8D82-DA3F1C1156D4}"/>
                </a:ext>
              </a:extLst>
            </p:cNvPr>
            <p:cNvSpPr txBox="1">
              <a:spLocks noChangeArrowheads="1"/>
            </p:cNvSpPr>
            <p:nvPr/>
          </p:nvSpPr>
          <p:spPr bwMode="auto">
            <a:xfrm>
              <a:off x="626810" y="4510662"/>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D9914612-5857-4896-B225-D59EB182CB35}"/>
                </a:ext>
              </a:extLst>
            </p:cNvPr>
            <p:cNvSpPr txBox="1"/>
            <p:nvPr/>
          </p:nvSpPr>
          <p:spPr>
            <a:xfrm>
              <a:off x="580628" y="5460593"/>
              <a:ext cx="5470237"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grpSp>
        <p:nvGrpSpPr>
          <p:cNvPr id="77" name="Group 76">
            <a:extLst>
              <a:ext uri="{FF2B5EF4-FFF2-40B4-BE49-F238E27FC236}">
                <a16:creationId xmlns:a16="http://schemas.microsoft.com/office/drawing/2014/main" id="{F7D5B2C1-9621-40F7-81A6-7862143C113A}"/>
              </a:ext>
            </a:extLst>
          </p:cNvPr>
          <p:cNvGrpSpPr/>
          <p:nvPr/>
        </p:nvGrpSpPr>
        <p:grpSpPr>
          <a:xfrm>
            <a:off x="2743200" y="3331996"/>
            <a:ext cx="2493183" cy="219456"/>
            <a:chOff x="2743200" y="3331996"/>
            <a:chExt cx="2493183" cy="219456"/>
          </a:xfrm>
        </p:grpSpPr>
        <p:grpSp>
          <p:nvGrpSpPr>
            <p:cNvPr id="42" name="Group 41">
              <a:extLst>
                <a:ext uri="{FF2B5EF4-FFF2-40B4-BE49-F238E27FC236}">
                  <a16:creationId xmlns:a16="http://schemas.microsoft.com/office/drawing/2014/main" id="{069CCF5F-13F2-4189-9EAE-9A1D20683CAD}"/>
                </a:ext>
              </a:extLst>
            </p:cNvPr>
            <p:cNvGrpSpPr/>
            <p:nvPr/>
          </p:nvGrpSpPr>
          <p:grpSpPr>
            <a:xfrm>
              <a:off x="2743200" y="3331996"/>
              <a:ext cx="219456" cy="219456"/>
              <a:chOff x="4331776" y="2442261"/>
              <a:chExt cx="219456" cy="219456"/>
            </a:xfrm>
          </p:grpSpPr>
          <p:sp>
            <p:nvSpPr>
              <p:cNvPr id="40" name="Freeform: Shape 39">
                <a:extLst>
                  <a:ext uri="{FF2B5EF4-FFF2-40B4-BE49-F238E27FC236}">
                    <a16:creationId xmlns:a16="http://schemas.microsoft.com/office/drawing/2014/main" id="{D633492B-493B-411B-889B-AFFAE229B487}"/>
                  </a:ext>
                </a:extLst>
              </p:cNvPr>
              <p:cNvSpPr>
                <a:spLocks noChangeAspect="1"/>
              </p:cNvSpPr>
              <p:nvPr/>
            </p:nvSpPr>
            <p:spPr>
              <a:xfrm>
                <a:off x="4331776" y="2442261"/>
                <a:ext cx="219456" cy="219456"/>
              </a:xfrm>
              <a:custGeom>
                <a:avLst/>
                <a:gdLst>
                  <a:gd name="connsiteX0" fmla="*/ 105156 w 210312"/>
                  <a:gd name="connsiteY0" fmla="*/ 41148 h 210312"/>
                  <a:gd name="connsiteX1" fmla="*/ 41148 w 210312"/>
                  <a:gd name="connsiteY1" fmla="*/ 105156 h 210312"/>
                  <a:gd name="connsiteX2" fmla="*/ 105156 w 210312"/>
                  <a:gd name="connsiteY2" fmla="*/ 169164 h 210312"/>
                  <a:gd name="connsiteX3" fmla="*/ 169164 w 210312"/>
                  <a:gd name="connsiteY3" fmla="*/ 105156 h 210312"/>
                  <a:gd name="connsiteX4" fmla="*/ 105156 w 210312"/>
                  <a:gd name="connsiteY4" fmla="*/ 41148 h 210312"/>
                  <a:gd name="connsiteX5" fmla="*/ 105156 w 210312"/>
                  <a:gd name="connsiteY5" fmla="*/ 0 h 210312"/>
                  <a:gd name="connsiteX6" fmla="*/ 210312 w 210312"/>
                  <a:gd name="connsiteY6" fmla="*/ 105156 h 210312"/>
                  <a:gd name="connsiteX7" fmla="*/ 105156 w 210312"/>
                  <a:gd name="connsiteY7" fmla="*/ 210312 h 210312"/>
                  <a:gd name="connsiteX8" fmla="*/ 0 w 210312"/>
                  <a:gd name="connsiteY8" fmla="*/ 105156 h 210312"/>
                  <a:gd name="connsiteX9" fmla="*/ 105156 w 210312"/>
                  <a:gd name="connsiteY9" fmla="*/ 0 h 210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312" h="210312">
                    <a:moveTo>
                      <a:pt x="105156" y="41148"/>
                    </a:moveTo>
                    <a:cubicBezTo>
                      <a:pt x="69805" y="41148"/>
                      <a:pt x="41148" y="69805"/>
                      <a:pt x="41148" y="105156"/>
                    </a:cubicBezTo>
                    <a:cubicBezTo>
                      <a:pt x="41148" y="140507"/>
                      <a:pt x="69805" y="169164"/>
                      <a:pt x="105156" y="169164"/>
                    </a:cubicBezTo>
                    <a:cubicBezTo>
                      <a:pt x="140507" y="169164"/>
                      <a:pt x="169164" y="140507"/>
                      <a:pt x="169164" y="105156"/>
                    </a:cubicBezTo>
                    <a:cubicBezTo>
                      <a:pt x="169164" y="69805"/>
                      <a:pt x="140507" y="41148"/>
                      <a:pt x="105156" y="41148"/>
                    </a:cubicBezTo>
                    <a:close/>
                    <a:moveTo>
                      <a:pt x="105156" y="0"/>
                    </a:moveTo>
                    <a:cubicBezTo>
                      <a:pt x="163232" y="0"/>
                      <a:pt x="210312" y="47080"/>
                      <a:pt x="210312" y="105156"/>
                    </a:cubicBezTo>
                    <a:cubicBezTo>
                      <a:pt x="210312" y="163232"/>
                      <a:pt x="163232" y="210312"/>
                      <a:pt x="105156" y="210312"/>
                    </a:cubicBezTo>
                    <a:cubicBezTo>
                      <a:pt x="47080" y="210312"/>
                      <a:pt x="0" y="163232"/>
                      <a:pt x="0" y="105156"/>
                    </a:cubicBezTo>
                    <a:cubicBezTo>
                      <a:pt x="0" y="47080"/>
                      <a:pt x="47080" y="0"/>
                      <a:pt x="105156" y="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46FF55A4-6474-454B-95FF-EDFF10F46980}"/>
                  </a:ext>
                </a:extLst>
              </p:cNvPr>
              <p:cNvSpPr>
                <a:spLocks noChangeAspect="1"/>
              </p:cNvSpPr>
              <p:nvPr/>
            </p:nvSpPr>
            <p:spPr>
              <a:xfrm>
                <a:off x="4368352" y="2478837"/>
                <a:ext cx="146304" cy="146304"/>
              </a:xfrm>
              <a:prstGeom prst="ellipse">
                <a:avLst/>
              </a:prstGeom>
              <a:solidFill>
                <a:srgbClr val="00B0F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43" name="Straight Connector 42">
              <a:extLst>
                <a:ext uri="{FF2B5EF4-FFF2-40B4-BE49-F238E27FC236}">
                  <a16:creationId xmlns:a16="http://schemas.microsoft.com/office/drawing/2014/main" id="{0422FEC5-CC1E-4775-896A-993C4331D24F}"/>
                </a:ext>
              </a:extLst>
            </p:cNvPr>
            <p:cNvCxnSpPr>
              <a:cxnSpLocks/>
              <a:stCxn id="40" idx="3"/>
            </p:cNvCxnSpPr>
            <p:nvPr/>
          </p:nvCxnSpPr>
          <p:spPr>
            <a:xfrm>
              <a:off x="2919719" y="3441724"/>
              <a:ext cx="2316664" cy="0"/>
            </a:xfrm>
            <a:prstGeom prst="line">
              <a:avLst/>
            </a:prstGeom>
            <a:ln w="41275">
              <a:solidFill>
                <a:srgbClr val="939393"/>
              </a:solidFill>
              <a:tailEnd type="oval"/>
            </a:ln>
          </p:spPr>
          <p:style>
            <a:lnRef idx="1">
              <a:schemeClr val="accent1"/>
            </a:lnRef>
            <a:fillRef idx="0">
              <a:schemeClr val="accent1"/>
            </a:fillRef>
            <a:effectRef idx="0">
              <a:schemeClr val="accent1"/>
            </a:effectRef>
            <a:fontRef idx="minor">
              <a:schemeClr val="tx1"/>
            </a:fontRef>
          </p:style>
        </p:cxnSp>
      </p:grpSp>
      <p:cxnSp>
        <p:nvCxnSpPr>
          <p:cNvPr id="46" name="Straight Connector 45">
            <a:extLst>
              <a:ext uri="{FF2B5EF4-FFF2-40B4-BE49-F238E27FC236}">
                <a16:creationId xmlns:a16="http://schemas.microsoft.com/office/drawing/2014/main" id="{940EBCDD-99B0-4CD4-AC81-36660A164DA2}"/>
              </a:ext>
            </a:extLst>
          </p:cNvPr>
          <p:cNvCxnSpPr>
            <a:cxnSpLocks/>
          </p:cNvCxnSpPr>
          <p:nvPr/>
        </p:nvCxnSpPr>
        <p:spPr>
          <a:xfrm>
            <a:off x="5236383" y="3441724"/>
            <a:ext cx="1676400" cy="0"/>
          </a:xfrm>
          <a:prstGeom prst="line">
            <a:avLst/>
          </a:prstGeom>
          <a:ln w="41275">
            <a:solidFill>
              <a:srgbClr val="939393"/>
            </a:solidFill>
            <a:tail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98355E8-EA2A-43C5-96B7-97B9DC2CE380}"/>
              </a:ext>
            </a:extLst>
          </p:cNvPr>
          <p:cNvCxnSpPr>
            <a:cxnSpLocks/>
          </p:cNvCxnSpPr>
          <p:nvPr/>
        </p:nvCxnSpPr>
        <p:spPr>
          <a:xfrm>
            <a:off x="6912783" y="3441724"/>
            <a:ext cx="1676400" cy="0"/>
          </a:xfrm>
          <a:prstGeom prst="line">
            <a:avLst/>
          </a:prstGeom>
          <a:ln w="41275">
            <a:solidFill>
              <a:srgbClr val="939393"/>
            </a:solidFill>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6117E597-E24E-48A8-AA56-C5F6F97697D3}"/>
              </a:ext>
            </a:extLst>
          </p:cNvPr>
          <p:cNvCxnSpPr>
            <a:cxnSpLocks/>
          </p:cNvCxnSpPr>
          <p:nvPr/>
        </p:nvCxnSpPr>
        <p:spPr>
          <a:xfrm>
            <a:off x="8589183" y="3441724"/>
            <a:ext cx="1676400" cy="0"/>
          </a:xfrm>
          <a:prstGeom prst="line">
            <a:avLst/>
          </a:prstGeom>
          <a:ln w="41275">
            <a:solidFill>
              <a:srgbClr val="939393"/>
            </a:solidFill>
            <a:tailEnd type="oval"/>
          </a:ln>
        </p:spPr>
        <p:style>
          <a:lnRef idx="1">
            <a:schemeClr val="accent1"/>
          </a:lnRef>
          <a:fillRef idx="0">
            <a:schemeClr val="accent1"/>
          </a:fillRef>
          <a:effectRef idx="0">
            <a:schemeClr val="accent1"/>
          </a:effectRef>
          <a:fontRef idx="minor">
            <a:schemeClr val="tx1"/>
          </a:fontRef>
        </p:style>
      </p:cxnSp>
      <p:sp>
        <p:nvSpPr>
          <p:cNvPr id="52" name="Freeform: Shape 51">
            <a:extLst>
              <a:ext uri="{FF2B5EF4-FFF2-40B4-BE49-F238E27FC236}">
                <a16:creationId xmlns:a16="http://schemas.microsoft.com/office/drawing/2014/main" id="{E80E5A92-8342-493C-A633-BE6042829FAF}"/>
              </a:ext>
            </a:extLst>
          </p:cNvPr>
          <p:cNvSpPr>
            <a:spLocks noChangeAspect="1"/>
          </p:cNvSpPr>
          <p:nvPr/>
        </p:nvSpPr>
        <p:spPr bwMode="auto">
          <a:xfrm rot="10800000" flipV="1">
            <a:off x="4709456" y="267957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E4A1E"/>
          </a:solidFill>
          <a:ln w="1905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3" name="Freeform 5">
            <a:extLst>
              <a:ext uri="{FF2B5EF4-FFF2-40B4-BE49-F238E27FC236}">
                <a16:creationId xmlns:a16="http://schemas.microsoft.com/office/drawing/2014/main" id="{401EF2F7-FB67-49CE-A1AF-2590F9DABA32}"/>
              </a:ext>
            </a:extLst>
          </p:cNvPr>
          <p:cNvSpPr>
            <a:spLocks noChangeAspect="1"/>
          </p:cNvSpPr>
          <p:nvPr/>
        </p:nvSpPr>
        <p:spPr bwMode="auto">
          <a:xfrm>
            <a:off x="5112269" y="3173350"/>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sp>
        <p:nvSpPr>
          <p:cNvPr id="55" name="Freeform: Shape 54">
            <a:extLst>
              <a:ext uri="{FF2B5EF4-FFF2-40B4-BE49-F238E27FC236}">
                <a16:creationId xmlns:a16="http://schemas.microsoft.com/office/drawing/2014/main" id="{1ABA3B7B-8A3E-4244-9FE2-9F46332283D6}"/>
              </a:ext>
            </a:extLst>
          </p:cNvPr>
          <p:cNvSpPr>
            <a:spLocks noChangeAspect="1"/>
          </p:cNvSpPr>
          <p:nvPr/>
        </p:nvSpPr>
        <p:spPr bwMode="auto">
          <a:xfrm flipV="1">
            <a:off x="6406638" y="288392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5C9AD3"/>
          </a:solidFill>
          <a:ln w="1905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56" name="Freeform 6">
            <a:extLst>
              <a:ext uri="{FF2B5EF4-FFF2-40B4-BE49-F238E27FC236}">
                <a16:creationId xmlns:a16="http://schemas.microsoft.com/office/drawing/2014/main" id="{824102DA-876C-4AE4-BCD3-83A538B15D98}"/>
              </a:ext>
            </a:extLst>
          </p:cNvPr>
          <p:cNvSpPr>
            <a:spLocks noChangeAspect="1"/>
          </p:cNvSpPr>
          <p:nvPr/>
        </p:nvSpPr>
        <p:spPr bwMode="auto">
          <a:xfrm>
            <a:off x="6721548" y="3203961"/>
            <a:ext cx="411480" cy="334519"/>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dirty="0"/>
          </a:p>
        </p:txBody>
      </p:sp>
      <p:sp>
        <p:nvSpPr>
          <p:cNvPr id="58" name="Freeform: Shape 57">
            <a:extLst>
              <a:ext uri="{FF2B5EF4-FFF2-40B4-BE49-F238E27FC236}">
                <a16:creationId xmlns:a16="http://schemas.microsoft.com/office/drawing/2014/main" id="{B973082A-67D1-4F8F-8BC5-6A941E7BF891}"/>
              </a:ext>
            </a:extLst>
          </p:cNvPr>
          <p:cNvSpPr>
            <a:spLocks noChangeAspect="1"/>
          </p:cNvSpPr>
          <p:nvPr/>
        </p:nvSpPr>
        <p:spPr bwMode="auto">
          <a:xfrm flipV="1">
            <a:off x="9801002" y="288392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7A7A7A"/>
          </a:solidFill>
          <a:ln w="1905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9" name="Group 58">
            <a:extLst>
              <a:ext uri="{FF2B5EF4-FFF2-40B4-BE49-F238E27FC236}">
                <a16:creationId xmlns:a16="http://schemas.microsoft.com/office/drawing/2014/main" id="{CED9E554-DF03-4FFA-B034-E80FC5553A07}"/>
              </a:ext>
            </a:extLst>
          </p:cNvPr>
          <p:cNvGrpSpPr>
            <a:grpSpLocks noChangeAspect="1"/>
          </p:cNvGrpSpPr>
          <p:nvPr/>
        </p:nvGrpSpPr>
        <p:grpSpPr>
          <a:xfrm>
            <a:off x="10126886" y="3170035"/>
            <a:ext cx="365760" cy="433610"/>
            <a:chOff x="11039475" y="14288"/>
            <a:chExt cx="547688" cy="649287"/>
          </a:xfrm>
          <a:solidFill>
            <a:schemeClr val="bg1"/>
          </a:solidFill>
          <a:effectLst/>
        </p:grpSpPr>
        <p:sp>
          <p:nvSpPr>
            <p:cNvPr id="60" name="Freeform 45">
              <a:extLst>
                <a:ext uri="{FF2B5EF4-FFF2-40B4-BE49-F238E27FC236}">
                  <a16:creationId xmlns:a16="http://schemas.microsoft.com/office/drawing/2014/main" id="{9E1DE9FD-1026-4422-8417-BD8175DAE21E}"/>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1" name="Freeform 46">
              <a:extLst>
                <a:ext uri="{FF2B5EF4-FFF2-40B4-BE49-F238E27FC236}">
                  <a16:creationId xmlns:a16="http://schemas.microsoft.com/office/drawing/2014/main" id="{3B335461-ACE6-4AEF-82B0-7A180EE8BED7}"/>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2" name="Freeform 47">
              <a:extLst>
                <a:ext uri="{FF2B5EF4-FFF2-40B4-BE49-F238E27FC236}">
                  <a16:creationId xmlns:a16="http://schemas.microsoft.com/office/drawing/2014/main" id="{21D2FF12-E761-4EC5-88E3-8B737811152B}"/>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3" name="Freeform 48">
              <a:extLst>
                <a:ext uri="{FF2B5EF4-FFF2-40B4-BE49-F238E27FC236}">
                  <a16:creationId xmlns:a16="http://schemas.microsoft.com/office/drawing/2014/main" id="{EAF82D29-6315-46BE-BCFA-4FD2D836E20B}"/>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4" name="Freeform 49">
              <a:extLst>
                <a:ext uri="{FF2B5EF4-FFF2-40B4-BE49-F238E27FC236}">
                  <a16:creationId xmlns:a16="http://schemas.microsoft.com/office/drawing/2014/main" id="{458B6279-D9B2-4557-886C-3A6759F84CF6}"/>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50">
              <a:extLst>
                <a:ext uri="{FF2B5EF4-FFF2-40B4-BE49-F238E27FC236}">
                  <a16:creationId xmlns:a16="http://schemas.microsoft.com/office/drawing/2014/main" id="{2581FF85-237C-40F8-BE75-D10E2EDC37DF}"/>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7" name="Freeform: Shape 66">
            <a:extLst>
              <a:ext uri="{FF2B5EF4-FFF2-40B4-BE49-F238E27FC236}">
                <a16:creationId xmlns:a16="http://schemas.microsoft.com/office/drawing/2014/main" id="{AD98AF5F-0DCF-42D7-ADDC-7178B02846D5}"/>
              </a:ext>
            </a:extLst>
          </p:cNvPr>
          <p:cNvSpPr>
            <a:spLocks noChangeAspect="1"/>
          </p:cNvSpPr>
          <p:nvPr/>
        </p:nvSpPr>
        <p:spPr bwMode="auto">
          <a:xfrm rot="10800000" flipV="1">
            <a:off x="8103820" y="267957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4546B"/>
          </a:solidFill>
          <a:ln w="19050">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69" name="Group 68">
            <a:extLst>
              <a:ext uri="{FF2B5EF4-FFF2-40B4-BE49-F238E27FC236}">
                <a16:creationId xmlns:a16="http://schemas.microsoft.com/office/drawing/2014/main" id="{817D621F-A246-4C2E-B5F8-13F0F44D035E}"/>
              </a:ext>
            </a:extLst>
          </p:cNvPr>
          <p:cNvGrpSpPr>
            <a:grpSpLocks noChangeAspect="1"/>
          </p:cNvGrpSpPr>
          <p:nvPr/>
        </p:nvGrpSpPr>
        <p:grpSpPr>
          <a:xfrm>
            <a:off x="8441231" y="3193800"/>
            <a:ext cx="365760" cy="375920"/>
            <a:chOff x="3994150" y="17463"/>
            <a:chExt cx="628651" cy="646113"/>
          </a:xfrm>
          <a:solidFill>
            <a:schemeClr val="bg1"/>
          </a:solidFill>
        </p:grpSpPr>
        <p:sp>
          <p:nvSpPr>
            <p:cNvPr id="70" name="Freeform 7">
              <a:extLst>
                <a:ext uri="{FF2B5EF4-FFF2-40B4-BE49-F238E27FC236}">
                  <a16:creationId xmlns:a16="http://schemas.microsoft.com/office/drawing/2014/main" id="{8BC5F096-388A-4DA3-BF84-7A2F2AD870FC}"/>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8">
              <a:extLst>
                <a:ext uri="{FF2B5EF4-FFF2-40B4-BE49-F238E27FC236}">
                  <a16:creationId xmlns:a16="http://schemas.microsoft.com/office/drawing/2014/main" id="{69417510-6273-4735-9E1B-8BB33530941F}"/>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72" name="Text Box 10">
            <a:extLst>
              <a:ext uri="{FF2B5EF4-FFF2-40B4-BE49-F238E27FC236}">
                <a16:creationId xmlns:a16="http://schemas.microsoft.com/office/drawing/2014/main" id="{6FB7A798-55C3-4624-8E88-08D23E527FF6}"/>
              </a:ext>
            </a:extLst>
          </p:cNvPr>
          <p:cNvSpPr txBox="1">
            <a:spLocks noChangeArrowheads="1"/>
          </p:cNvSpPr>
          <p:nvPr/>
        </p:nvSpPr>
        <p:spPr bwMode="auto">
          <a:xfrm>
            <a:off x="3868204" y="1682530"/>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E4A1E"/>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3" name="Text Box 10">
            <a:extLst>
              <a:ext uri="{FF2B5EF4-FFF2-40B4-BE49-F238E27FC236}">
                <a16:creationId xmlns:a16="http://schemas.microsoft.com/office/drawing/2014/main" id="{A6A338A7-0948-4CFE-AA59-3549E15273E7}"/>
              </a:ext>
            </a:extLst>
          </p:cNvPr>
          <p:cNvSpPr txBox="1">
            <a:spLocks noChangeArrowheads="1"/>
          </p:cNvSpPr>
          <p:nvPr/>
        </p:nvSpPr>
        <p:spPr bwMode="auto">
          <a:xfrm>
            <a:off x="5569150" y="421210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C9AD3"/>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4" name="Text Box 10">
            <a:extLst>
              <a:ext uri="{FF2B5EF4-FFF2-40B4-BE49-F238E27FC236}">
                <a16:creationId xmlns:a16="http://schemas.microsoft.com/office/drawing/2014/main" id="{8F88E1D9-A594-4B51-8262-D2ED8C7FB0F5}"/>
              </a:ext>
            </a:extLst>
          </p:cNvPr>
          <p:cNvSpPr txBox="1">
            <a:spLocks noChangeArrowheads="1"/>
          </p:cNvSpPr>
          <p:nvPr/>
        </p:nvSpPr>
        <p:spPr bwMode="auto">
          <a:xfrm>
            <a:off x="7219980" y="1686756"/>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75" name="Text Box 10">
            <a:extLst>
              <a:ext uri="{FF2B5EF4-FFF2-40B4-BE49-F238E27FC236}">
                <a16:creationId xmlns:a16="http://schemas.microsoft.com/office/drawing/2014/main" id="{F07FB01B-270E-4606-A6B4-D7B38B66016E}"/>
              </a:ext>
            </a:extLst>
          </p:cNvPr>
          <p:cNvSpPr txBox="1">
            <a:spLocks noChangeArrowheads="1"/>
          </p:cNvSpPr>
          <p:nvPr/>
        </p:nvSpPr>
        <p:spPr bwMode="auto">
          <a:xfrm>
            <a:off x="8995288" y="421210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7A7A7A"/>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pic>
        <p:nvPicPr>
          <p:cNvPr id="44" name="Picture 43">
            <a:hlinkClick r:id="rId3"/>
            <a:extLst>
              <a:ext uri="{FF2B5EF4-FFF2-40B4-BE49-F238E27FC236}">
                <a16:creationId xmlns:a16="http://schemas.microsoft.com/office/drawing/2014/main" id="{DE99C98E-FDAB-4896-A6BD-AADDA9495A3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45" name="Picture 44">
            <a:hlinkClick r:id="rId3"/>
            <a:extLst>
              <a:ext uri="{FF2B5EF4-FFF2-40B4-BE49-F238E27FC236}">
                <a16:creationId xmlns:a16="http://schemas.microsoft.com/office/drawing/2014/main" id="{E786ED76-5D33-4FE4-B2DE-ADB4CD2B443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93746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dissolve">
                                      <p:cBhvr>
                                        <p:cTn id="17" dur="750"/>
                                        <p:tgtEl>
                                          <p:spTgt spid="32"/>
                                        </p:tgtEl>
                                      </p:cBhvr>
                                    </p:animEffect>
                                  </p:childTnLst>
                                </p:cTn>
                              </p:par>
                            </p:childTnLst>
                          </p:cTn>
                        </p:par>
                        <p:par>
                          <p:cTn id="18" fill="hold">
                            <p:stCondLst>
                              <p:cond delay="1750"/>
                            </p:stCondLst>
                            <p:childTnLst>
                              <p:par>
                                <p:cTn id="19" presetID="42" presetClass="entr" presetSubtype="0" fill="hold" nodeType="after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childTnLst>
                          </p:cTn>
                        </p:par>
                        <p:par>
                          <p:cTn id="24" fill="hold">
                            <p:stCondLst>
                              <p:cond delay="2750"/>
                            </p:stCondLst>
                            <p:childTnLst>
                              <p:par>
                                <p:cTn id="25" presetID="22" presetClass="entr" presetSubtype="8" fill="hold" nodeType="after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wipe(left)">
                                      <p:cBhvr>
                                        <p:cTn id="27" dur="500"/>
                                        <p:tgtEl>
                                          <p:spTgt spid="77"/>
                                        </p:tgtEl>
                                      </p:cBhvr>
                                    </p:animEffect>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1000"/>
                                        <p:tgtEl>
                                          <p:spTgt spid="52"/>
                                        </p:tgtEl>
                                      </p:cBhvr>
                                    </p:animEffect>
                                    <p:anim calcmode="lin" valueType="num">
                                      <p:cBhvr>
                                        <p:cTn id="32" dur="1000" fill="hold"/>
                                        <p:tgtEl>
                                          <p:spTgt spid="52"/>
                                        </p:tgtEl>
                                        <p:attrNameLst>
                                          <p:attrName>ppt_x</p:attrName>
                                        </p:attrNameLst>
                                      </p:cBhvr>
                                      <p:tavLst>
                                        <p:tav tm="0">
                                          <p:val>
                                            <p:strVal val="#ppt_x"/>
                                          </p:val>
                                        </p:tav>
                                        <p:tav tm="100000">
                                          <p:val>
                                            <p:strVal val="#ppt_x"/>
                                          </p:val>
                                        </p:tav>
                                      </p:tavLst>
                                    </p:anim>
                                    <p:anim calcmode="lin" valueType="num">
                                      <p:cBhvr>
                                        <p:cTn id="33" dur="1000" fill="hold"/>
                                        <p:tgtEl>
                                          <p:spTgt spid="52"/>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3"/>
                                        </p:tgtEl>
                                        <p:attrNameLst>
                                          <p:attrName>style.visibility</p:attrName>
                                        </p:attrNameLst>
                                      </p:cBhvr>
                                      <p:to>
                                        <p:strVal val="visible"/>
                                      </p:to>
                                    </p:set>
                                    <p:animEffect transition="in" filter="fade">
                                      <p:cBhvr>
                                        <p:cTn id="36" dur="1000"/>
                                        <p:tgtEl>
                                          <p:spTgt spid="53"/>
                                        </p:tgtEl>
                                      </p:cBhvr>
                                    </p:animEffect>
                                    <p:anim calcmode="lin" valueType="num">
                                      <p:cBhvr>
                                        <p:cTn id="37" dur="1000" fill="hold"/>
                                        <p:tgtEl>
                                          <p:spTgt spid="53"/>
                                        </p:tgtEl>
                                        <p:attrNameLst>
                                          <p:attrName>ppt_x</p:attrName>
                                        </p:attrNameLst>
                                      </p:cBhvr>
                                      <p:tavLst>
                                        <p:tav tm="0">
                                          <p:val>
                                            <p:strVal val="#ppt_x"/>
                                          </p:val>
                                        </p:tav>
                                        <p:tav tm="100000">
                                          <p:val>
                                            <p:strVal val="#ppt_x"/>
                                          </p:val>
                                        </p:tav>
                                      </p:tavLst>
                                    </p:anim>
                                    <p:anim calcmode="lin" valueType="num">
                                      <p:cBhvr>
                                        <p:cTn id="38" dur="1000" fill="hold"/>
                                        <p:tgtEl>
                                          <p:spTgt spid="53"/>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2"/>
                                        </p:tgtEl>
                                        <p:attrNameLst>
                                          <p:attrName>style.visibility</p:attrName>
                                        </p:attrNameLst>
                                      </p:cBhvr>
                                      <p:to>
                                        <p:strVal val="visible"/>
                                      </p:to>
                                    </p:set>
                                    <p:animEffect transition="in" filter="fade">
                                      <p:cBhvr>
                                        <p:cTn id="41" dur="1000"/>
                                        <p:tgtEl>
                                          <p:spTgt spid="72"/>
                                        </p:tgtEl>
                                      </p:cBhvr>
                                    </p:animEffect>
                                    <p:anim calcmode="lin" valueType="num">
                                      <p:cBhvr>
                                        <p:cTn id="42" dur="1000" fill="hold"/>
                                        <p:tgtEl>
                                          <p:spTgt spid="72"/>
                                        </p:tgtEl>
                                        <p:attrNameLst>
                                          <p:attrName>ppt_x</p:attrName>
                                        </p:attrNameLst>
                                      </p:cBhvr>
                                      <p:tavLst>
                                        <p:tav tm="0">
                                          <p:val>
                                            <p:strVal val="#ppt_x"/>
                                          </p:val>
                                        </p:tav>
                                        <p:tav tm="100000">
                                          <p:val>
                                            <p:strVal val="#ppt_x"/>
                                          </p:val>
                                        </p:tav>
                                      </p:tavLst>
                                    </p:anim>
                                    <p:anim calcmode="lin" valueType="num">
                                      <p:cBhvr>
                                        <p:cTn id="43" dur="1000" fill="hold"/>
                                        <p:tgtEl>
                                          <p:spTgt spid="72"/>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22" presetClass="entr" presetSubtype="8" fill="hold"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left)">
                                      <p:cBhvr>
                                        <p:cTn id="47" dur="500"/>
                                        <p:tgtEl>
                                          <p:spTgt spid="46"/>
                                        </p:tgtEl>
                                      </p:cBhvr>
                                    </p:animEffect>
                                  </p:childTnLst>
                                </p:cTn>
                              </p:par>
                            </p:childTnLst>
                          </p:cTn>
                        </p:par>
                        <p:par>
                          <p:cTn id="48" fill="hold">
                            <p:stCondLst>
                              <p:cond delay="4750"/>
                            </p:stCondLst>
                            <p:childTnLst>
                              <p:par>
                                <p:cTn id="49" presetID="47" presetClass="entr" presetSubtype="0"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fade">
                                      <p:cBhvr>
                                        <p:cTn id="51" dur="1000"/>
                                        <p:tgtEl>
                                          <p:spTgt spid="55"/>
                                        </p:tgtEl>
                                      </p:cBhvr>
                                    </p:animEffect>
                                    <p:anim calcmode="lin" valueType="num">
                                      <p:cBhvr>
                                        <p:cTn id="52" dur="1000" fill="hold"/>
                                        <p:tgtEl>
                                          <p:spTgt spid="55"/>
                                        </p:tgtEl>
                                        <p:attrNameLst>
                                          <p:attrName>ppt_x</p:attrName>
                                        </p:attrNameLst>
                                      </p:cBhvr>
                                      <p:tavLst>
                                        <p:tav tm="0">
                                          <p:val>
                                            <p:strVal val="#ppt_x"/>
                                          </p:val>
                                        </p:tav>
                                        <p:tav tm="100000">
                                          <p:val>
                                            <p:strVal val="#ppt_x"/>
                                          </p:val>
                                        </p:tav>
                                      </p:tavLst>
                                    </p:anim>
                                    <p:anim calcmode="lin" valueType="num">
                                      <p:cBhvr>
                                        <p:cTn id="53" dur="1000" fill="hold"/>
                                        <p:tgtEl>
                                          <p:spTgt spid="55"/>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73"/>
                                        </p:tgtEl>
                                        <p:attrNameLst>
                                          <p:attrName>style.visibility</p:attrName>
                                        </p:attrNameLst>
                                      </p:cBhvr>
                                      <p:to>
                                        <p:strVal val="visible"/>
                                      </p:to>
                                    </p:set>
                                    <p:animEffect transition="in" filter="fade">
                                      <p:cBhvr>
                                        <p:cTn id="61" dur="1000"/>
                                        <p:tgtEl>
                                          <p:spTgt spid="73"/>
                                        </p:tgtEl>
                                      </p:cBhvr>
                                    </p:animEffect>
                                    <p:anim calcmode="lin" valueType="num">
                                      <p:cBhvr>
                                        <p:cTn id="62" dur="1000" fill="hold"/>
                                        <p:tgtEl>
                                          <p:spTgt spid="73"/>
                                        </p:tgtEl>
                                        <p:attrNameLst>
                                          <p:attrName>ppt_x</p:attrName>
                                        </p:attrNameLst>
                                      </p:cBhvr>
                                      <p:tavLst>
                                        <p:tav tm="0">
                                          <p:val>
                                            <p:strVal val="#ppt_x"/>
                                          </p:val>
                                        </p:tav>
                                        <p:tav tm="100000">
                                          <p:val>
                                            <p:strVal val="#ppt_x"/>
                                          </p:val>
                                        </p:tav>
                                      </p:tavLst>
                                    </p:anim>
                                    <p:anim calcmode="lin" valueType="num">
                                      <p:cBhvr>
                                        <p:cTn id="63" dur="1000" fill="hold"/>
                                        <p:tgtEl>
                                          <p:spTgt spid="73"/>
                                        </p:tgtEl>
                                        <p:attrNameLst>
                                          <p:attrName>ppt_y</p:attrName>
                                        </p:attrNameLst>
                                      </p:cBhvr>
                                      <p:tavLst>
                                        <p:tav tm="0">
                                          <p:val>
                                            <p:strVal val="#ppt_y-.1"/>
                                          </p:val>
                                        </p:tav>
                                        <p:tav tm="100000">
                                          <p:val>
                                            <p:strVal val="#ppt_y"/>
                                          </p:val>
                                        </p:tav>
                                      </p:tavLst>
                                    </p:anim>
                                  </p:childTnLst>
                                </p:cTn>
                              </p:par>
                            </p:childTnLst>
                          </p:cTn>
                        </p:par>
                        <p:par>
                          <p:cTn id="64" fill="hold">
                            <p:stCondLst>
                              <p:cond delay="5750"/>
                            </p:stCondLst>
                            <p:childTnLst>
                              <p:par>
                                <p:cTn id="65" presetID="22" presetClass="entr" presetSubtype="8" fill="hold"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left)">
                                      <p:cBhvr>
                                        <p:cTn id="67" dur="500"/>
                                        <p:tgtEl>
                                          <p:spTgt spid="49"/>
                                        </p:tgtEl>
                                      </p:cBhvr>
                                    </p:animEffect>
                                  </p:childTnLst>
                                </p:cTn>
                              </p:par>
                            </p:childTnLst>
                          </p:cTn>
                        </p:par>
                        <p:par>
                          <p:cTn id="68" fill="hold">
                            <p:stCondLst>
                              <p:cond delay="6250"/>
                            </p:stCondLst>
                            <p:childTnLst>
                              <p:par>
                                <p:cTn id="69" presetID="42" presetClass="entr" presetSubtype="0" fill="hold" grpId="0" nodeType="afterEffect">
                                  <p:stCondLst>
                                    <p:cond delay="0"/>
                                  </p:stCondLst>
                                  <p:childTnLst>
                                    <p:set>
                                      <p:cBhvr>
                                        <p:cTn id="70" dur="1" fill="hold">
                                          <p:stCondLst>
                                            <p:cond delay="0"/>
                                          </p:stCondLst>
                                        </p:cTn>
                                        <p:tgtEl>
                                          <p:spTgt spid="67"/>
                                        </p:tgtEl>
                                        <p:attrNameLst>
                                          <p:attrName>style.visibility</p:attrName>
                                        </p:attrNameLst>
                                      </p:cBhvr>
                                      <p:to>
                                        <p:strVal val="visible"/>
                                      </p:to>
                                    </p:set>
                                    <p:animEffect transition="in" filter="fade">
                                      <p:cBhvr>
                                        <p:cTn id="71" dur="1000"/>
                                        <p:tgtEl>
                                          <p:spTgt spid="67"/>
                                        </p:tgtEl>
                                      </p:cBhvr>
                                    </p:animEffect>
                                    <p:anim calcmode="lin" valueType="num">
                                      <p:cBhvr>
                                        <p:cTn id="72" dur="1000" fill="hold"/>
                                        <p:tgtEl>
                                          <p:spTgt spid="67"/>
                                        </p:tgtEl>
                                        <p:attrNameLst>
                                          <p:attrName>ppt_x</p:attrName>
                                        </p:attrNameLst>
                                      </p:cBhvr>
                                      <p:tavLst>
                                        <p:tav tm="0">
                                          <p:val>
                                            <p:strVal val="#ppt_x"/>
                                          </p:val>
                                        </p:tav>
                                        <p:tav tm="100000">
                                          <p:val>
                                            <p:strVal val="#ppt_x"/>
                                          </p:val>
                                        </p:tav>
                                      </p:tavLst>
                                    </p:anim>
                                    <p:anim calcmode="lin" valueType="num">
                                      <p:cBhvr>
                                        <p:cTn id="73" dur="1000" fill="hold"/>
                                        <p:tgtEl>
                                          <p:spTgt spid="67"/>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69"/>
                                        </p:tgtEl>
                                        <p:attrNameLst>
                                          <p:attrName>style.visibility</p:attrName>
                                        </p:attrNameLst>
                                      </p:cBhvr>
                                      <p:to>
                                        <p:strVal val="visible"/>
                                      </p:to>
                                    </p:set>
                                    <p:animEffect transition="in" filter="fade">
                                      <p:cBhvr>
                                        <p:cTn id="76" dur="1000"/>
                                        <p:tgtEl>
                                          <p:spTgt spid="69"/>
                                        </p:tgtEl>
                                      </p:cBhvr>
                                    </p:animEffect>
                                    <p:anim calcmode="lin" valueType="num">
                                      <p:cBhvr>
                                        <p:cTn id="77" dur="1000" fill="hold"/>
                                        <p:tgtEl>
                                          <p:spTgt spid="69"/>
                                        </p:tgtEl>
                                        <p:attrNameLst>
                                          <p:attrName>ppt_x</p:attrName>
                                        </p:attrNameLst>
                                      </p:cBhvr>
                                      <p:tavLst>
                                        <p:tav tm="0">
                                          <p:val>
                                            <p:strVal val="#ppt_x"/>
                                          </p:val>
                                        </p:tav>
                                        <p:tav tm="100000">
                                          <p:val>
                                            <p:strVal val="#ppt_x"/>
                                          </p:val>
                                        </p:tav>
                                      </p:tavLst>
                                    </p:anim>
                                    <p:anim calcmode="lin" valueType="num">
                                      <p:cBhvr>
                                        <p:cTn id="78" dur="1000" fill="hold"/>
                                        <p:tgtEl>
                                          <p:spTgt spid="69"/>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74"/>
                                        </p:tgtEl>
                                        <p:attrNameLst>
                                          <p:attrName>style.visibility</p:attrName>
                                        </p:attrNameLst>
                                      </p:cBhvr>
                                      <p:to>
                                        <p:strVal val="visible"/>
                                      </p:to>
                                    </p:set>
                                    <p:animEffect transition="in" filter="fade">
                                      <p:cBhvr>
                                        <p:cTn id="81" dur="1000"/>
                                        <p:tgtEl>
                                          <p:spTgt spid="74"/>
                                        </p:tgtEl>
                                      </p:cBhvr>
                                    </p:animEffect>
                                    <p:anim calcmode="lin" valueType="num">
                                      <p:cBhvr>
                                        <p:cTn id="82" dur="1000" fill="hold"/>
                                        <p:tgtEl>
                                          <p:spTgt spid="74"/>
                                        </p:tgtEl>
                                        <p:attrNameLst>
                                          <p:attrName>ppt_x</p:attrName>
                                        </p:attrNameLst>
                                      </p:cBhvr>
                                      <p:tavLst>
                                        <p:tav tm="0">
                                          <p:val>
                                            <p:strVal val="#ppt_x"/>
                                          </p:val>
                                        </p:tav>
                                        <p:tav tm="100000">
                                          <p:val>
                                            <p:strVal val="#ppt_x"/>
                                          </p:val>
                                        </p:tav>
                                      </p:tavLst>
                                    </p:anim>
                                    <p:anim calcmode="lin" valueType="num">
                                      <p:cBhvr>
                                        <p:cTn id="83" dur="1000" fill="hold"/>
                                        <p:tgtEl>
                                          <p:spTgt spid="74"/>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22" presetClass="entr" presetSubtype="8" fill="hold"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left)">
                                      <p:cBhvr>
                                        <p:cTn id="87" dur="500"/>
                                        <p:tgtEl>
                                          <p:spTgt spid="50"/>
                                        </p:tgtEl>
                                      </p:cBhvr>
                                    </p:animEffect>
                                  </p:childTnLst>
                                </p:cTn>
                              </p:par>
                            </p:childTnLst>
                          </p:cTn>
                        </p:par>
                        <p:par>
                          <p:cTn id="88" fill="hold">
                            <p:stCondLst>
                              <p:cond delay="7750"/>
                            </p:stCondLst>
                            <p:childTnLst>
                              <p:par>
                                <p:cTn id="89" presetID="47" presetClass="entr" presetSubtype="0" fill="hold" grpId="0" nodeType="afterEffect">
                                  <p:stCondLst>
                                    <p:cond delay="0"/>
                                  </p:stCondLst>
                                  <p:childTnLst>
                                    <p:set>
                                      <p:cBhvr>
                                        <p:cTn id="90" dur="1" fill="hold">
                                          <p:stCondLst>
                                            <p:cond delay="0"/>
                                          </p:stCondLst>
                                        </p:cTn>
                                        <p:tgtEl>
                                          <p:spTgt spid="58"/>
                                        </p:tgtEl>
                                        <p:attrNameLst>
                                          <p:attrName>style.visibility</p:attrName>
                                        </p:attrNameLst>
                                      </p:cBhvr>
                                      <p:to>
                                        <p:strVal val="visible"/>
                                      </p:to>
                                    </p:set>
                                    <p:animEffect transition="in" filter="fade">
                                      <p:cBhvr>
                                        <p:cTn id="91" dur="1000"/>
                                        <p:tgtEl>
                                          <p:spTgt spid="58"/>
                                        </p:tgtEl>
                                      </p:cBhvr>
                                    </p:animEffect>
                                    <p:anim calcmode="lin" valueType="num">
                                      <p:cBhvr>
                                        <p:cTn id="92" dur="1000" fill="hold"/>
                                        <p:tgtEl>
                                          <p:spTgt spid="58"/>
                                        </p:tgtEl>
                                        <p:attrNameLst>
                                          <p:attrName>ppt_x</p:attrName>
                                        </p:attrNameLst>
                                      </p:cBhvr>
                                      <p:tavLst>
                                        <p:tav tm="0">
                                          <p:val>
                                            <p:strVal val="#ppt_x"/>
                                          </p:val>
                                        </p:tav>
                                        <p:tav tm="100000">
                                          <p:val>
                                            <p:strVal val="#ppt_x"/>
                                          </p:val>
                                        </p:tav>
                                      </p:tavLst>
                                    </p:anim>
                                    <p:anim calcmode="lin" valueType="num">
                                      <p:cBhvr>
                                        <p:cTn id="93" dur="1000" fill="hold"/>
                                        <p:tgtEl>
                                          <p:spTgt spid="58"/>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fade">
                                      <p:cBhvr>
                                        <p:cTn id="101" dur="1000"/>
                                        <p:tgtEl>
                                          <p:spTgt spid="75"/>
                                        </p:tgtEl>
                                      </p:cBhvr>
                                    </p:animEffect>
                                    <p:anim calcmode="lin" valueType="num">
                                      <p:cBhvr>
                                        <p:cTn id="102" dur="1000" fill="hold"/>
                                        <p:tgtEl>
                                          <p:spTgt spid="75"/>
                                        </p:tgtEl>
                                        <p:attrNameLst>
                                          <p:attrName>ppt_x</p:attrName>
                                        </p:attrNameLst>
                                      </p:cBhvr>
                                      <p:tavLst>
                                        <p:tav tm="0">
                                          <p:val>
                                            <p:strVal val="#ppt_x"/>
                                          </p:val>
                                        </p:tav>
                                        <p:tav tm="100000">
                                          <p:val>
                                            <p:strVal val="#ppt_x"/>
                                          </p:val>
                                        </p:tav>
                                      </p:tavLst>
                                    </p:anim>
                                    <p:anim calcmode="lin" valueType="num">
                                      <p:cBhvr>
                                        <p:cTn id="103"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p:bldP spid="52" grpId="0" animBg="1"/>
      <p:bldP spid="53" grpId="0" animBg="1"/>
      <p:bldP spid="55" grpId="0" animBg="1"/>
      <p:bldP spid="56" grpId="0" animBg="1"/>
      <p:bldP spid="58" grpId="0" animBg="1"/>
      <p:bldP spid="67" grpId="0" animBg="1"/>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1347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2018-11-08T16:23:17Z</dcterms:modified>
</cp:coreProperties>
</file>