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4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66"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31873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2" name="Arrow: Chevron 1">
            <a:extLst>
              <a:ext uri="{FF2B5EF4-FFF2-40B4-BE49-F238E27FC236}">
                <a16:creationId xmlns:a16="http://schemas.microsoft.com/office/drawing/2014/main" id="{E6726CED-048F-433F-83E9-FC62437D1D02}"/>
              </a:ext>
            </a:extLst>
          </p:cNvPr>
          <p:cNvSpPr>
            <a:spLocks noChangeAspect="1"/>
          </p:cNvSpPr>
          <p:nvPr/>
        </p:nvSpPr>
        <p:spPr>
          <a:xfrm>
            <a:off x="559808" y="2268101"/>
            <a:ext cx="2560320" cy="1765738"/>
          </a:xfrm>
          <a:prstGeom prst="chevron">
            <a:avLst/>
          </a:prstGeom>
          <a:solidFill>
            <a:srgbClr val="FE4A1E"/>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Freeform: Shape 15">
            <a:extLst>
              <a:ext uri="{FF2B5EF4-FFF2-40B4-BE49-F238E27FC236}">
                <a16:creationId xmlns:a16="http://schemas.microsoft.com/office/drawing/2014/main" id="{5A830CD2-F770-491F-B3C8-4E6C0B9FED49}"/>
              </a:ext>
            </a:extLst>
          </p:cNvPr>
          <p:cNvSpPr>
            <a:spLocks noChangeAspect="1"/>
          </p:cNvSpPr>
          <p:nvPr/>
        </p:nvSpPr>
        <p:spPr>
          <a:xfrm flipH="1">
            <a:off x="613840" y="2449396"/>
            <a:ext cx="2103120" cy="1403148"/>
          </a:xfrm>
          <a:custGeom>
            <a:avLst/>
            <a:gdLst>
              <a:gd name="connsiteX0" fmla="*/ 4150320 w 4842651"/>
              <a:gd name="connsiteY0" fmla="*/ 3230880 h 3230880"/>
              <a:gd name="connsiteX1" fmla="*/ 3457988 w 4842651"/>
              <a:gd name="connsiteY1" fmla="*/ 3230880 h 3230880"/>
              <a:gd name="connsiteX2" fmla="*/ 1636197 w 4842651"/>
              <a:gd name="connsiteY2" fmla="*/ 3230880 h 3230880"/>
              <a:gd name="connsiteX3" fmla="*/ 0 w 4842651"/>
              <a:gd name="connsiteY3" fmla="*/ 1611771 h 3230880"/>
              <a:gd name="connsiteX4" fmla="*/ 1329923 w 4842651"/>
              <a:gd name="connsiteY4" fmla="*/ 281848 h 3230880"/>
              <a:gd name="connsiteX5" fmla="*/ 1329315 w 4842651"/>
              <a:gd name="connsiteY5" fmla="*/ 281131 h 3230880"/>
              <a:gd name="connsiteX6" fmla="*/ 1379878 w 4842651"/>
              <a:gd name="connsiteY6" fmla="*/ 230777 h 3230880"/>
              <a:gd name="connsiteX7" fmla="*/ 1380994 w 4842651"/>
              <a:gd name="connsiteY7" fmla="*/ 230777 h 3230880"/>
              <a:gd name="connsiteX8" fmla="*/ 1611771 w 4842651"/>
              <a:gd name="connsiteY8" fmla="*/ 0 h 3230880"/>
              <a:gd name="connsiteX9" fmla="*/ 3457988 w 4842651"/>
              <a:gd name="connsiteY9" fmla="*/ 0 h 3230880"/>
              <a:gd name="connsiteX10" fmla="*/ 4150320 w 4842651"/>
              <a:gd name="connsiteY10" fmla="*/ 0 h 3230880"/>
              <a:gd name="connsiteX11" fmla="*/ 4842651 w 4842651"/>
              <a:gd name="connsiteY11" fmla="*/ 1615440 h 3230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42651" h="3230880">
                <a:moveTo>
                  <a:pt x="4150320" y="3230880"/>
                </a:moveTo>
                <a:lnTo>
                  <a:pt x="3457988" y="3230880"/>
                </a:lnTo>
                <a:lnTo>
                  <a:pt x="1636197" y="3230880"/>
                </a:lnTo>
                <a:lnTo>
                  <a:pt x="0" y="1611771"/>
                </a:lnTo>
                <a:lnTo>
                  <a:pt x="1329923" y="281848"/>
                </a:lnTo>
                <a:lnTo>
                  <a:pt x="1329315" y="281131"/>
                </a:lnTo>
                <a:lnTo>
                  <a:pt x="1379878" y="230777"/>
                </a:lnTo>
                <a:lnTo>
                  <a:pt x="1380994" y="230777"/>
                </a:lnTo>
                <a:lnTo>
                  <a:pt x="1611771" y="0"/>
                </a:lnTo>
                <a:lnTo>
                  <a:pt x="3457988" y="0"/>
                </a:lnTo>
                <a:lnTo>
                  <a:pt x="4150320" y="0"/>
                </a:lnTo>
                <a:lnTo>
                  <a:pt x="4842651" y="1615440"/>
                </a:ln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FE4A1E"/>
                </a:solidFill>
              </a:rPr>
              <a:t>STEP 01</a:t>
            </a:r>
          </a:p>
        </p:txBody>
      </p:sp>
      <p:sp>
        <p:nvSpPr>
          <p:cNvPr id="17" name="Text Box 10">
            <a:extLst>
              <a:ext uri="{FF2B5EF4-FFF2-40B4-BE49-F238E27FC236}">
                <a16:creationId xmlns:a16="http://schemas.microsoft.com/office/drawing/2014/main" id="{FA777277-02AD-4022-B1EF-E132BDE137F8}"/>
              </a:ext>
            </a:extLst>
          </p:cNvPr>
          <p:cNvSpPr txBox="1">
            <a:spLocks noChangeArrowheads="1"/>
          </p:cNvSpPr>
          <p:nvPr/>
        </p:nvSpPr>
        <p:spPr bwMode="auto">
          <a:xfrm>
            <a:off x="304800" y="4215134"/>
            <a:ext cx="2721199" cy="203132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FE4A1E"/>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800" dirty="0">
              <a:solidFill>
                <a:schemeClr val="bg1"/>
              </a:solidFill>
              <a:latin typeface="Candara" panose="020E0502030303020204" pitchFamily="34" charset="0"/>
            </a:endParaRPr>
          </a:p>
          <a:p>
            <a:pPr marL="342900" indent="-342900">
              <a:buFont typeface="+mj-lt"/>
              <a:buAutoNum type="arabicPeriod"/>
            </a:pPr>
            <a:r>
              <a:rPr lang="en-US" sz="1300" dirty="0">
                <a:solidFill>
                  <a:schemeClr val="bg1"/>
                </a:solidFill>
                <a:latin typeface="Candara" panose="020E0502030303020204" pitchFamily="34" charset="0"/>
              </a:rPr>
              <a:t>Lorem ipsum dolor sit amet</a:t>
            </a:r>
          </a:p>
          <a:p>
            <a:pPr marL="342900" indent="-342900">
              <a:buFont typeface="+mj-lt"/>
              <a:buAutoNum type="arabicPeriod"/>
            </a:pPr>
            <a:r>
              <a:rPr lang="en-US" sz="1300" dirty="0">
                <a:solidFill>
                  <a:schemeClr val="bg1"/>
                </a:solidFill>
                <a:latin typeface="Candara" panose="020E0502030303020204" pitchFamily="34" charset="0"/>
              </a:rPr>
              <a:t>Lorem ipsum dolor sit amet</a:t>
            </a:r>
          </a:p>
          <a:p>
            <a:pPr marL="342900" indent="-342900">
              <a:buFont typeface="+mj-lt"/>
              <a:buAutoNum type="arabicPeriod"/>
            </a:pPr>
            <a:r>
              <a:rPr lang="en-US" sz="1300" dirty="0">
                <a:solidFill>
                  <a:schemeClr val="bg1"/>
                </a:solidFill>
                <a:latin typeface="Candara" panose="020E0502030303020204" pitchFamily="34" charset="0"/>
              </a:rPr>
              <a:t>Lorem ipsum dolor sit amet</a:t>
            </a:r>
          </a:p>
        </p:txBody>
      </p:sp>
      <p:sp>
        <p:nvSpPr>
          <p:cNvPr id="19" name="Arrow: Chevron 18">
            <a:extLst>
              <a:ext uri="{FF2B5EF4-FFF2-40B4-BE49-F238E27FC236}">
                <a16:creationId xmlns:a16="http://schemas.microsoft.com/office/drawing/2014/main" id="{094A7AB0-76B3-4ACD-9294-D2D476B28D69}"/>
              </a:ext>
            </a:extLst>
          </p:cNvPr>
          <p:cNvSpPr>
            <a:spLocks noChangeAspect="1"/>
          </p:cNvSpPr>
          <p:nvPr/>
        </p:nvSpPr>
        <p:spPr>
          <a:xfrm>
            <a:off x="3481816" y="2268101"/>
            <a:ext cx="2560320" cy="1765738"/>
          </a:xfrm>
          <a:prstGeom prst="chevron">
            <a:avLst/>
          </a:prstGeom>
          <a:solidFill>
            <a:srgbClr val="5C9AD3"/>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Freeform: Shape 19">
            <a:extLst>
              <a:ext uri="{FF2B5EF4-FFF2-40B4-BE49-F238E27FC236}">
                <a16:creationId xmlns:a16="http://schemas.microsoft.com/office/drawing/2014/main" id="{A65E5A74-9EB4-4C93-BC36-482BC8DF10D1}"/>
              </a:ext>
            </a:extLst>
          </p:cNvPr>
          <p:cNvSpPr>
            <a:spLocks noChangeAspect="1"/>
          </p:cNvSpPr>
          <p:nvPr/>
        </p:nvSpPr>
        <p:spPr>
          <a:xfrm flipH="1">
            <a:off x="3535848" y="2449396"/>
            <a:ext cx="2103120" cy="1403148"/>
          </a:xfrm>
          <a:custGeom>
            <a:avLst/>
            <a:gdLst>
              <a:gd name="connsiteX0" fmla="*/ 4150320 w 4842651"/>
              <a:gd name="connsiteY0" fmla="*/ 3230880 h 3230880"/>
              <a:gd name="connsiteX1" fmla="*/ 3457988 w 4842651"/>
              <a:gd name="connsiteY1" fmla="*/ 3230880 h 3230880"/>
              <a:gd name="connsiteX2" fmla="*/ 1636197 w 4842651"/>
              <a:gd name="connsiteY2" fmla="*/ 3230880 h 3230880"/>
              <a:gd name="connsiteX3" fmla="*/ 0 w 4842651"/>
              <a:gd name="connsiteY3" fmla="*/ 1611771 h 3230880"/>
              <a:gd name="connsiteX4" fmla="*/ 1329923 w 4842651"/>
              <a:gd name="connsiteY4" fmla="*/ 281848 h 3230880"/>
              <a:gd name="connsiteX5" fmla="*/ 1329315 w 4842651"/>
              <a:gd name="connsiteY5" fmla="*/ 281131 h 3230880"/>
              <a:gd name="connsiteX6" fmla="*/ 1379878 w 4842651"/>
              <a:gd name="connsiteY6" fmla="*/ 230777 h 3230880"/>
              <a:gd name="connsiteX7" fmla="*/ 1380994 w 4842651"/>
              <a:gd name="connsiteY7" fmla="*/ 230777 h 3230880"/>
              <a:gd name="connsiteX8" fmla="*/ 1611771 w 4842651"/>
              <a:gd name="connsiteY8" fmla="*/ 0 h 3230880"/>
              <a:gd name="connsiteX9" fmla="*/ 3457988 w 4842651"/>
              <a:gd name="connsiteY9" fmla="*/ 0 h 3230880"/>
              <a:gd name="connsiteX10" fmla="*/ 4150320 w 4842651"/>
              <a:gd name="connsiteY10" fmla="*/ 0 h 3230880"/>
              <a:gd name="connsiteX11" fmla="*/ 4842651 w 4842651"/>
              <a:gd name="connsiteY11" fmla="*/ 1615440 h 3230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42651" h="3230880">
                <a:moveTo>
                  <a:pt x="4150320" y="3230880"/>
                </a:moveTo>
                <a:lnTo>
                  <a:pt x="3457988" y="3230880"/>
                </a:lnTo>
                <a:lnTo>
                  <a:pt x="1636197" y="3230880"/>
                </a:lnTo>
                <a:lnTo>
                  <a:pt x="0" y="1611771"/>
                </a:lnTo>
                <a:lnTo>
                  <a:pt x="1329923" y="281848"/>
                </a:lnTo>
                <a:lnTo>
                  <a:pt x="1329315" y="281131"/>
                </a:lnTo>
                <a:lnTo>
                  <a:pt x="1379878" y="230777"/>
                </a:lnTo>
                <a:lnTo>
                  <a:pt x="1380994" y="230777"/>
                </a:lnTo>
                <a:lnTo>
                  <a:pt x="1611771" y="0"/>
                </a:lnTo>
                <a:lnTo>
                  <a:pt x="3457988" y="0"/>
                </a:lnTo>
                <a:lnTo>
                  <a:pt x="4150320" y="0"/>
                </a:lnTo>
                <a:lnTo>
                  <a:pt x="4842651" y="1615440"/>
                </a:ln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5C9AD3"/>
                </a:solidFill>
              </a:rPr>
              <a:t>STEP 01</a:t>
            </a:r>
          </a:p>
        </p:txBody>
      </p:sp>
      <p:sp>
        <p:nvSpPr>
          <p:cNvPr id="21" name="Text Box 10">
            <a:extLst>
              <a:ext uri="{FF2B5EF4-FFF2-40B4-BE49-F238E27FC236}">
                <a16:creationId xmlns:a16="http://schemas.microsoft.com/office/drawing/2014/main" id="{4A66350B-B77E-4B47-961E-67ED94FB13DC}"/>
              </a:ext>
            </a:extLst>
          </p:cNvPr>
          <p:cNvSpPr txBox="1">
            <a:spLocks noChangeArrowheads="1"/>
          </p:cNvSpPr>
          <p:nvPr/>
        </p:nvSpPr>
        <p:spPr bwMode="auto">
          <a:xfrm>
            <a:off x="3226808" y="4215134"/>
            <a:ext cx="2721199" cy="203132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5C9AD3"/>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800" dirty="0">
              <a:solidFill>
                <a:schemeClr val="bg1"/>
              </a:solidFill>
              <a:latin typeface="Candara" panose="020E0502030303020204" pitchFamily="34" charset="0"/>
            </a:endParaRPr>
          </a:p>
          <a:p>
            <a:pPr marL="342900" indent="-342900">
              <a:buFont typeface="+mj-lt"/>
              <a:buAutoNum type="arabicPeriod"/>
            </a:pPr>
            <a:r>
              <a:rPr lang="en-US" sz="1300" dirty="0">
                <a:solidFill>
                  <a:schemeClr val="bg1"/>
                </a:solidFill>
                <a:latin typeface="Candara" panose="020E0502030303020204" pitchFamily="34" charset="0"/>
              </a:rPr>
              <a:t>Lorem ipsum dolor sit amet</a:t>
            </a:r>
          </a:p>
          <a:p>
            <a:pPr marL="342900" indent="-342900">
              <a:buFont typeface="+mj-lt"/>
              <a:buAutoNum type="arabicPeriod"/>
            </a:pPr>
            <a:r>
              <a:rPr lang="en-US" sz="1300" dirty="0">
                <a:solidFill>
                  <a:schemeClr val="bg1"/>
                </a:solidFill>
                <a:latin typeface="Candara" panose="020E0502030303020204" pitchFamily="34" charset="0"/>
              </a:rPr>
              <a:t>Lorem ipsum dolor sit amet</a:t>
            </a:r>
          </a:p>
          <a:p>
            <a:pPr marL="342900" indent="-342900">
              <a:buFont typeface="+mj-lt"/>
              <a:buAutoNum type="arabicPeriod"/>
            </a:pPr>
            <a:r>
              <a:rPr lang="en-US" sz="1300" dirty="0">
                <a:solidFill>
                  <a:schemeClr val="bg1"/>
                </a:solidFill>
                <a:latin typeface="Candara" panose="020E0502030303020204" pitchFamily="34" charset="0"/>
              </a:rPr>
              <a:t>Lorem ipsum dolor sit amet</a:t>
            </a:r>
          </a:p>
        </p:txBody>
      </p:sp>
      <p:sp>
        <p:nvSpPr>
          <p:cNvPr id="23" name="Arrow: Chevron 22">
            <a:extLst>
              <a:ext uri="{FF2B5EF4-FFF2-40B4-BE49-F238E27FC236}">
                <a16:creationId xmlns:a16="http://schemas.microsoft.com/office/drawing/2014/main" id="{EFD5ACCD-D445-49F5-8914-C5FF08ED3657}"/>
              </a:ext>
            </a:extLst>
          </p:cNvPr>
          <p:cNvSpPr>
            <a:spLocks noChangeAspect="1"/>
          </p:cNvSpPr>
          <p:nvPr/>
        </p:nvSpPr>
        <p:spPr>
          <a:xfrm>
            <a:off x="6403824" y="2263115"/>
            <a:ext cx="2560320" cy="1765738"/>
          </a:xfrm>
          <a:prstGeom prst="chevron">
            <a:avLst/>
          </a:prstGeom>
          <a:solidFill>
            <a:srgbClr val="44546B"/>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4" name="Freeform: Shape 23">
            <a:extLst>
              <a:ext uri="{FF2B5EF4-FFF2-40B4-BE49-F238E27FC236}">
                <a16:creationId xmlns:a16="http://schemas.microsoft.com/office/drawing/2014/main" id="{5AA9BA2D-2EEB-4E2B-8A38-046C6038F350}"/>
              </a:ext>
            </a:extLst>
          </p:cNvPr>
          <p:cNvSpPr>
            <a:spLocks noChangeAspect="1"/>
          </p:cNvSpPr>
          <p:nvPr/>
        </p:nvSpPr>
        <p:spPr>
          <a:xfrm flipH="1">
            <a:off x="6457856" y="2444410"/>
            <a:ext cx="2103120" cy="1403148"/>
          </a:xfrm>
          <a:custGeom>
            <a:avLst/>
            <a:gdLst>
              <a:gd name="connsiteX0" fmla="*/ 4150320 w 4842651"/>
              <a:gd name="connsiteY0" fmla="*/ 3230880 h 3230880"/>
              <a:gd name="connsiteX1" fmla="*/ 3457988 w 4842651"/>
              <a:gd name="connsiteY1" fmla="*/ 3230880 h 3230880"/>
              <a:gd name="connsiteX2" fmla="*/ 1636197 w 4842651"/>
              <a:gd name="connsiteY2" fmla="*/ 3230880 h 3230880"/>
              <a:gd name="connsiteX3" fmla="*/ 0 w 4842651"/>
              <a:gd name="connsiteY3" fmla="*/ 1611771 h 3230880"/>
              <a:gd name="connsiteX4" fmla="*/ 1329923 w 4842651"/>
              <a:gd name="connsiteY4" fmla="*/ 281848 h 3230880"/>
              <a:gd name="connsiteX5" fmla="*/ 1329315 w 4842651"/>
              <a:gd name="connsiteY5" fmla="*/ 281131 h 3230880"/>
              <a:gd name="connsiteX6" fmla="*/ 1379878 w 4842651"/>
              <a:gd name="connsiteY6" fmla="*/ 230777 h 3230880"/>
              <a:gd name="connsiteX7" fmla="*/ 1380994 w 4842651"/>
              <a:gd name="connsiteY7" fmla="*/ 230777 h 3230880"/>
              <a:gd name="connsiteX8" fmla="*/ 1611771 w 4842651"/>
              <a:gd name="connsiteY8" fmla="*/ 0 h 3230880"/>
              <a:gd name="connsiteX9" fmla="*/ 3457988 w 4842651"/>
              <a:gd name="connsiteY9" fmla="*/ 0 h 3230880"/>
              <a:gd name="connsiteX10" fmla="*/ 4150320 w 4842651"/>
              <a:gd name="connsiteY10" fmla="*/ 0 h 3230880"/>
              <a:gd name="connsiteX11" fmla="*/ 4842651 w 4842651"/>
              <a:gd name="connsiteY11" fmla="*/ 1615440 h 3230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42651" h="3230880">
                <a:moveTo>
                  <a:pt x="4150320" y="3230880"/>
                </a:moveTo>
                <a:lnTo>
                  <a:pt x="3457988" y="3230880"/>
                </a:lnTo>
                <a:lnTo>
                  <a:pt x="1636197" y="3230880"/>
                </a:lnTo>
                <a:lnTo>
                  <a:pt x="0" y="1611771"/>
                </a:lnTo>
                <a:lnTo>
                  <a:pt x="1329923" y="281848"/>
                </a:lnTo>
                <a:lnTo>
                  <a:pt x="1329315" y="281131"/>
                </a:lnTo>
                <a:lnTo>
                  <a:pt x="1379878" y="230777"/>
                </a:lnTo>
                <a:lnTo>
                  <a:pt x="1380994" y="230777"/>
                </a:lnTo>
                <a:lnTo>
                  <a:pt x="1611771" y="0"/>
                </a:lnTo>
                <a:lnTo>
                  <a:pt x="3457988" y="0"/>
                </a:lnTo>
                <a:lnTo>
                  <a:pt x="4150320" y="0"/>
                </a:lnTo>
                <a:lnTo>
                  <a:pt x="4842651" y="1615440"/>
                </a:ln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44546B"/>
                </a:solidFill>
              </a:rPr>
              <a:t>STEP 01</a:t>
            </a:r>
          </a:p>
        </p:txBody>
      </p:sp>
      <p:sp>
        <p:nvSpPr>
          <p:cNvPr id="25" name="Text Box 10">
            <a:extLst>
              <a:ext uri="{FF2B5EF4-FFF2-40B4-BE49-F238E27FC236}">
                <a16:creationId xmlns:a16="http://schemas.microsoft.com/office/drawing/2014/main" id="{2EE88493-498F-4B55-8B07-827A04C72E82}"/>
              </a:ext>
            </a:extLst>
          </p:cNvPr>
          <p:cNvSpPr txBox="1">
            <a:spLocks noChangeArrowheads="1"/>
          </p:cNvSpPr>
          <p:nvPr/>
        </p:nvSpPr>
        <p:spPr bwMode="auto">
          <a:xfrm>
            <a:off x="6148816" y="4210148"/>
            <a:ext cx="2721199" cy="203132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44546B"/>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800" dirty="0">
              <a:solidFill>
                <a:schemeClr val="bg1"/>
              </a:solidFill>
              <a:latin typeface="Candara" panose="020E0502030303020204" pitchFamily="34" charset="0"/>
            </a:endParaRPr>
          </a:p>
          <a:p>
            <a:pPr marL="342900" indent="-342900">
              <a:buFont typeface="+mj-lt"/>
              <a:buAutoNum type="arabicPeriod"/>
            </a:pPr>
            <a:r>
              <a:rPr lang="en-US" sz="1300" dirty="0">
                <a:solidFill>
                  <a:schemeClr val="bg1"/>
                </a:solidFill>
                <a:latin typeface="Candara" panose="020E0502030303020204" pitchFamily="34" charset="0"/>
              </a:rPr>
              <a:t>Lorem ipsum dolor sit amet</a:t>
            </a:r>
          </a:p>
          <a:p>
            <a:pPr marL="342900" indent="-342900">
              <a:buFont typeface="+mj-lt"/>
              <a:buAutoNum type="arabicPeriod"/>
            </a:pPr>
            <a:r>
              <a:rPr lang="en-US" sz="1300" dirty="0">
                <a:solidFill>
                  <a:schemeClr val="bg1"/>
                </a:solidFill>
                <a:latin typeface="Candara" panose="020E0502030303020204" pitchFamily="34" charset="0"/>
              </a:rPr>
              <a:t>Lorem ipsum dolor sit amet</a:t>
            </a:r>
          </a:p>
          <a:p>
            <a:pPr marL="342900" indent="-342900">
              <a:buFont typeface="+mj-lt"/>
              <a:buAutoNum type="arabicPeriod"/>
            </a:pPr>
            <a:r>
              <a:rPr lang="en-US" sz="1300" dirty="0">
                <a:solidFill>
                  <a:schemeClr val="bg1"/>
                </a:solidFill>
                <a:latin typeface="Candara" panose="020E0502030303020204" pitchFamily="34" charset="0"/>
              </a:rPr>
              <a:t>Lorem ipsum dolor sit amet</a:t>
            </a:r>
          </a:p>
        </p:txBody>
      </p:sp>
      <p:sp>
        <p:nvSpPr>
          <p:cNvPr id="27" name="Arrow: Chevron 26">
            <a:extLst>
              <a:ext uri="{FF2B5EF4-FFF2-40B4-BE49-F238E27FC236}">
                <a16:creationId xmlns:a16="http://schemas.microsoft.com/office/drawing/2014/main" id="{28A415EF-5F28-47A0-BC4F-DEEE1389ADAA}"/>
              </a:ext>
            </a:extLst>
          </p:cNvPr>
          <p:cNvSpPr>
            <a:spLocks noChangeAspect="1"/>
          </p:cNvSpPr>
          <p:nvPr/>
        </p:nvSpPr>
        <p:spPr>
          <a:xfrm>
            <a:off x="9325832" y="2270042"/>
            <a:ext cx="2560320" cy="1765738"/>
          </a:xfrm>
          <a:prstGeom prst="chevron">
            <a:avLst/>
          </a:prstGeom>
          <a:solidFill>
            <a:srgbClr val="7A7A7A"/>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8" name="Freeform: Shape 27">
            <a:extLst>
              <a:ext uri="{FF2B5EF4-FFF2-40B4-BE49-F238E27FC236}">
                <a16:creationId xmlns:a16="http://schemas.microsoft.com/office/drawing/2014/main" id="{00C35BD4-A6CF-4D3A-A1EA-6B5039134ED3}"/>
              </a:ext>
            </a:extLst>
          </p:cNvPr>
          <p:cNvSpPr>
            <a:spLocks noChangeAspect="1"/>
          </p:cNvSpPr>
          <p:nvPr/>
        </p:nvSpPr>
        <p:spPr>
          <a:xfrm flipH="1">
            <a:off x="9379864" y="2451337"/>
            <a:ext cx="2103120" cy="1403148"/>
          </a:xfrm>
          <a:custGeom>
            <a:avLst/>
            <a:gdLst>
              <a:gd name="connsiteX0" fmla="*/ 4150320 w 4842651"/>
              <a:gd name="connsiteY0" fmla="*/ 3230880 h 3230880"/>
              <a:gd name="connsiteX1" fmla="*/ 3457988 w 4842651"/>
              <a:gd name="connsiteY1" fmla="*/ 3230880 h 3230880"/>
              <a:gd name="connsiteX2" fmla="*/ 1636197 w 4842651"/>
              <a:gd name="connsiteY2" fmla="*/ 3230880 h 3230880"/>
              <a:gd name="connsiteX3" fmla="*/ 0 w 4842651"/>
              <a:gd name="connsiteY3" fmla="*/ 1611771 h 3230880"/>
              <a:gd name="connsiteX4" fmla="*/ 1329923 w 4842651"/>
              <a:gd name="connsiteY4" fmla="*/ 281848 h 3230880"/>
              <a:gd name="connsiteX5" fmla="*/ 1329315 w 4842651"/>
              <a:gd name="connsiteY5" fmla="*/ 281131 h 3230880"/>
              <a:gd name="connsiteX6" fmla="*/ 1379878 w 4842651"/>
              <a:gd name="connsiteY6" fmla="*/ 230777 h 3230880"/>
              <a:gd name="connsiteX7" fmla="*/ 1380994 w 4842651"/>
              <a:gd name="connsiteY7" fmla="*/ 230777 h 3230880"/>
              <a:gd name="connsiteX8" fmla="*/ 1611771 w 4842651"/>
              <a:gd name="connsiteY8" fmla="*/ 0 h 3230880"/>
              <a:gd name="connsiteX9" fmla="*/ 3457988 w 4842651"/>
              <a:gd name="connsiteY9" fmla="*/ 0 h 3230880"/>
              <a:gd name="connsiteX10" fmla="*/ 4150320 w 4842651"/>
              <a:gd name="connsiteY10" fmla="*/ 0 h 3230880"/>
              <a:gd name="connsiteX11" fmla="*/ 4842651 w 4842651"/>
              <a:gd name="connsiteY11" fmla="*/ 1615440 h 3230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42651" h="3230880">
                <a:moveTo>
                  <a:pt x="4150320" y="3230880"/>
                </a:moveTo>
                <a:lnTo>
                  <a:pt x="3457988" y="3230880"/>
                </a:lnTo>
                <a:lnTo>
                  <a:pt x="1636197" y="3230880"/>
                </a:lnTo>
                <a:lnTo>
                  <a:pt x="0" y="1611771"/>
                </a:lnTo>
                <a:lnTo>
                  <a:pt x="1329923" y="281848"/>
                </a:lnTo>
                <a:lnTo>
                  <a:pt x="1329315" y="281131"/>
                </a:lnTo>
                <a:lnTo>
                  <a:pt x="1379878" y="230777"/>
                </a:lnTo>
                <a:lnTo>
                  <a:pt x="1380994" y="230777"/>
                </a:lnTo>
                <a:lnTo>
                  <a:pt x="1611771" y="0"/>
                </a:lnTo>
                <a:lnTo>
                  <a:pt x="3457988" y="0"/>
                </a:lnTo>
                <a:lnTo>
                  <a:pt x="4150320" y="0"/>
                </a:lnTo>
                <a:lnTo>
                  <a:pt x="4842651" y="1615440"/>
                </a:ln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7A7A7A"/>
                </a:solidFill>
              </a:rPr>
              <a:t>STEP 01</a:t>
            </a:r>
          </a:p>
        </p:txBody>
      </p:sp>
      <p:sp>
        <p:nvSpPr>
          <p:cNvPr id="29" name="Text Box 10">
            <a:extLst>
              <a:ext uri="{FF2B5EF4-FFF2-40B4-BE49-F238E27FC236}">
                <a16:creationId xmlns:a16="http://schemas.microsoft.com/office/drawing/2014/main" id="{08072F62-75DB-4805-88D4-1E9C809E52A4}"/>
              </a:ext>
            </a:extLst>
          </p:cNvPr>
          <p:cNvSpPr txBox="1">
            <a:spLocks noChangeArrowheads="1"/>
          </p:cNvSpPr>
          <p:nvPr/>
        </p:nvSpPr>
        <p:spPr bwMode="auto">
          <a:xfrm>
            <a:off x="9070824" y="4217075"/>
            <a:ext cx="2721199" cy="203132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7A7A7A"/>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800" dirty="0">
              <a:solidFill>
                <a:schemeClr val="bg1"/>
              </a:solidFill>
              <a:latin typeface="Candara" panose="020E0502030303020204" pitchFamily="34" charset="0"/>
            </a:endParaRPr>
          </a:p>
          <a:p>
            <a:pPr marL="342900" indent="-342900">
              <a:buFont typeface="+mj-lt"/>
              <a:buAutoNum type="arabicPeriod"/>
            </a:pPr>
            <a:r>
              <a:rPr lang="en-US" sz="1300" dirty="0">
                <a:solidFill>
                  <a:schemeClr val="bg1"/>
                </a:solidFill>
                <a:latin typeface="Candara" panose="020E0502030303020204" pitchFamily="34" charset="0"/>
              </a:rPr>
              <a:t>Lorem ipsum dolor sit amet</a:t>
            </a:r>
          </a:p>
          <a:p>
            <a:pPr marL="342900" indent="-342900">
              <a:buFont typeface="+mj-lt"/>
              <a:buAutoNum type="arabicPeriod"/>
            </a:pPr>
            <a:r>
              <a:rPr lang="en-US" sz="1300" dirty="0">
                <a:solidFill>
                  <a:schemeClr val="bg1"/>
                </a:solidFill>
                <a:latin typeface="Candara" panose="020E0502030303020204" pitchFamily="34" charset="0"/>
              </a:rPr>
              <a:t>Lorem ipsum dolor sit amet</a:t>
            </a:r>
          </a:p>
          <a:p>
            <a:pPr marL="342900" indent="-342900">
              <a:buFont typeface="+mj-lt"/>
              <a:buAutoNum type="arabicPeriod"/>
            </a:pPr>
            <a:r>
              <a:rPr lang="en-US" sz="1300" dirty="0">
                <a:solidFill>
                  <a:schemeClr val="bg1"/>
                </a:solidFill>
                <a:latin typeface="Candara" panose="020E0502030303020204" pitchFamily="34" charset="0"/>
              </a:rPr>
              <a:t>Lorem ipsum dolor sit amet</a:t>
            </a:r>
          </a:p>
        </p:txBody>
      </p:sp>
      <p:pic>
        <p:nvPicPr>
          <p:cNvPr id="15" name="Picture 14">
            <a:hlinkClick r:id="rId2"/>
            <a:extLst>
              <a:ext uri="{FF2B5EF4-FFF2-40B4-BE49-F238E27FC236}">
                <a16:creationId xmlns:a16="http://schemas.microsoft.com/office/drawing/2014/main" id="{C04CFF49-30FF-404B-8693-65527BA59AB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pic>
        <p:nvPicPr>
          <p:cNvPr id="18" name="Picture 17">
            <a:hlinkClick r:id="rId2"/>
            <a:extLst>
              <a:ext uri="{FF2B5EF4-FFF2-40B4-BE49-F238E27FC236}">
                <a16:creationId xmlns:a16="http://schemas.microsoft.com/office/drawing/2014/main" id="{4423C7C7-A7AD-43D7-B0D6-8A05B0C5714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78640" y="6909993"/>
            <a:ext cx="365760" cy="100407"/>
          </a:xfrm>
          <a:prstGeom prst="rect">
            <a:avLst/>
          </a:prstGeom>
        </p:spPr>
      </p:pic>
    </p:spTree>
    <p:extLst>
      <p:ext uri="{BB962C8B-B14F-4D97-AF65-F5344CB8AC3E}">
        <p14:creationId xmlns:p14="http://schemas.microsoft.com/office/powerpoint/2010/main" val="977948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anim calcmode="lin" valueType="num">
                                      <p:cBhvr>
                                        <p:cTn id="14" dur="500" fill="hold"/>
                                        <p:tgtEl>
                                          <p:spTgt spid="2"/>
                                        </p:tgtEl>
                                        <p:attrNameLst>
                                          <p:attrName>ppt_x</p:attrName>
                                        </p:attrNameLst>
                                      </p:cBhvr>
                                      <p:tavLst>
                                        <p:tav tm="0">
                                          <p:val>
                                            <p:fltVal val="0.5"/>
                                          </p:val>
                                        </p:tav>
                                        <p:tav tm="100000">
                                          <p:val>
                                            <p:strVal val="#ppt_x"/>
                                          </p:val>
                                        </p:tav>
                                      </p:tavLst>
                                    </p:anim>
                                    <p:anim calcmode="lin" valueType="num">
                                      <p:cBhvr>
                                        <p:cTn id="15" dur="500" fill="hold"/>
                                        <p:tgtEl>
                                          <p:spTgt spid="2"/>
                                        </p:tgtEl>
                                        <p:attrNameLst>
                                          <p:attrName>ppt_y</p:attrName>
                                        </p:attrNameLst>
                                      </p:cBhvr>
                                      <p:tavLst>
                                        <p:tav tm="0">
                                          <p:val>
                                            <p:fltVal val="0.5"/>
                                          </p:val>
                                        </p:tav>
                                        <p:tav tm="100000">
                                          <p:val>
                                            <p:strVal val="#ppt_y"/>
                                          </p:val>
                                        </p:tav>
                                      </p:tavLst>
                                    </p:anim>
                                  </p:childTnLst>
                                </p:cTn>
                              </p:par>
                              <p:par>
                                <p:cTn id="16" presetID="53" presetClass="entr" presetSubtype="528" fill="hold" grpId="0" nodeType="withEffect">
                                  <p:stCondLst>
                                    <p:cond delay="0"/>
                                  </p:stCondLst>
                                  <p:childTnLst>
                                    <p:set>
                                      <p:cBhvr>
                                        <p:cTn id="17" dur="1" fill="hold">
                                          <p:stCondLst>
                                            <p:cond delay="0"/>
                                          </p:stCondLst>
                                        </p:cTn>
                                        <p:tgtEl>
                                          <p:spTgt spid="16"/>
                                        </p:tgtEl>
                                        <p:attrNameLst>
                                          <p:attrName>style.visibility</p:attrName>
                                        </p:attrNameLst>
                                      </p:cBhvr>
                                      <p:to>
                                        <p:strVal val="visible"/>
                                      </p:to>
                                    </p:set>
                                    <p:anim calcmode="lin" valueType="num">
                                      <p:cBhvr>
                                        <p:cTn id="18" dur="500" fill="hold"/>
                                        <p:tgtEl>
                                          <p:spTgt spid="16"/>
                                        </p:tgtEl>
                                        <p:attrNameLst>
                                          <p:attrName>ppt_w</p:attrName>
                                        </p:attrNameLst>
                                      </p:cBhvr>
                                      <p:tavLst>
                                        <p:tav tm="0">
                                          <p:val>
                                            <p:fltVal val="0"/>
                                          </p:val>
                                        </p:tav>
                                        <p:tav tm="100000">
                                          <p:val>
                                            <p:strVal val="#ppt_w"/>
                                          </p:val>
                                        </p:tav>
                                      </p:tavLst>
                                    </p:anim>
                                    <p:anim calcmode="lin" valueType="num">
                                      <p:cBhvr>
                                        <p:cTn id="19" dur="500" fill="hold"/>
                                        <p:tgtEl>
                                          <p:spTgt spid="16"/>
                                        </p:tgtEl>
                                        <p:attrNameLst>
                                          <p:attrName>ppt_h</p:attrName>
                                        </p:attrNameLst>
                                      </p:cBhvr>
                                      <p:tavLst>
                                        <p:tav tm="0">
                                          <p:val>
                                            <p:fltVal val="0"/>
                                          </p:val>
                                        </p:tav>
                                        <p:tav tm="100000">
                                          <p:val>
                                            <p:strVal val="#ppt_h"/>
                                          </p:val>
                                        </p:tav>
                                      </p:tavLst>
                                    </p:anim>
                                    <p:animEffect transition="in" filter="fade">
                                      <p:cBhvr>
                                        <p:cTn id="20" dur="500"/>
                                        <p:tgtEl>
                                          <p:spTgt spid="16"/>
                                        </p:tgtEl>
                                      </p:cBhvr>
                                    </p:animEffect>
                                    <p:anim calcmode="lin" valueType="num">
                                      <p:cBhvr>
                                        <p:cTn id="21" dur="500" fill="hold"/>
                                        <p:tgtEl>
                                          <p:spTgt spid="16"/>
                                        </p:tgtEl>
                                        <p:attrNameLst>
                                          <p:attrName>ppt_x</p:attrName>
                                        </p:attrNameLst>
                                      </p:cBhvr>
                                      <p:tavLst>
                                        <p:tav tm="0">
                                          <p:val>
                                            <p:fltVal val="0.5"/>
                                          </p:val>
                                        </p:tav>
                                        <p:tav tm="100000">
                                          <p:val>
                                            <p:strVal val="#ppt_x"/>
                                          </p:val>
                                        </p:tav>
                                      </p:tavLst>
                                    </p:anim>
                                    <p:anim calcmode="lin" valueType="num">
                                      <p:cBhvr>
                                        <p:cTn id="22" dur="500" fill="hold"/>
                                        <p:tgtEl>
                                          <p:spTgt spid="16"/>
                                        </p:tgtEl>
                                        <p:attrNameLst>
                                          <p:attrName>ppt_y</p:attrName>
                                        </p:attrNameLst>
                                      </p:cBhvr>
                                      <p:tavLst>
                                        <p:tav tm="0">
                                          <p:val>
                                            <p:fltVal val="0.5"/>
                                          </p:val>
                                        </p:tav>
                                        <p:tav tm="100000">
                                          <p:val>
                                            <p:strVal val="#ppt_y"/>
                                          </p:val>
                                        </p:tav>
                                      </p:tavLst>
                                    </p:anim>
                                  </p:childTnLst>
                                </p:cTn>
                              </p:par>
                            </p:childTnLst>
                          </p:cTn>
                        </p:par>
                        <p:par>
                          <p:cTn id="23" fill="hold">
                            <p:stCondLst>
                              <p:cond delay="1000"/>
                            </p:stCondLst>
                            <p:childTnLst>
                              <p:par>
                                <p:cTn id="24" presetID="42" presetClass="entr" presetSubtype="0" fill="hold" grpId="0" nodeType="afterEffect">
                                  <p:stCondLst>
                                    <p:cond delay="0"/>
                                  </p:stCondLst>
                                  <p:childTnLst>
                                    <p:set>
                                      <p:cBhvr>
                                        <p:cTn id="25" dur="1" fill="hold">
                                          <p:stCondLst>
                                            <p:cond delay="0"/>
                                          </p:stCondLst>
                                        </p:cTn>
                                        <p:tgtEl>
                                          <p:spTgt spid="17">
                                            <p:txEl>
                                              <p:pRg st="0" end="0"/>
                                            </p:txEl>
                                          </p:spTgt>
                                        </p:tgtEl>
                                        <p:attrNameLst>
                                          <p:attrName>style.visibility</p:attrName>
                                        </p:attrNameLst>
                                      </p:cBhvr>
                                      <p:to>
                                        <p:strVal val="visible"/>
                                      </p:to>
                                    </p:set>
                                    <p:animEffect transition="in" filter="fade">
                                      <p:cBhvr>
                                        <p:cTn id="26" dur="1000"/>
                                        <p:tgtEl>
                                          <p:spTgt spid="17">
                                            <p:txEl>
                                              <p:pRg st="0" end="0"/>
                                            </p:txEl>
                                          </p:spTgt>
                                        </p:tgtEl>
                                      </p:cBhvr>
                                    </p:animEffect>
                                    <p:anim calcmode="lin" valueType="num">
                                      <p:cBhvr>
                                        <p:cTn id="27" dur="1000" fill="hold"/>
                                        <p:tgtEl>
                                          <p:spTgt spid="17">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17">
                                            <p:txEl>
                                              <p:pRg st="0" end="0"/>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17">
                                            <p:txEl>
                                              <p:pRg st="1" end="1"/>
                                            </p:txEl>
                                          </p:spTgt>
                                        </p:tgtEl>
                                        <p:attrNameLst>
                                          <p:attrName>style.visibility</p:attrName>
                                        </p:attrNameLst>
                                      </p:cBhvr>
                                      <p:to>
                                        <p:strVal val="visible"/>
                                      </p:to>
                                    </p:set>
                                    <p:animEffect transition="in" filter="fade">
                                      <p:cBhvr>
                                        <p:cTn id="32" dur="1000"/>
                                        <p:tgtEl>
                                          <p:spTgt spid="17">
                                            <p:txEl>
                                              <p:pRg st="1" end="1"/>
                                            </p:txEl>
                                          </p:spTgt>
                                        </p:tgtEl>
                                      </p:cBhvr>
                                    </p:animEffect>
                                    <p:anim calcmode="lin" valueType="num">
                                      <p:cBhvr>
                                        <p:cTn id="33" dur="1000" fill="hold"/>
                                        <p:tgtEl>
                                          <p:spTgt spid="17">
                                            <p:txEl>
                                              <p:pRg st="1" end="1"/>
                                            </p:txEl>
                                          </p:spTgt>
                                        </p:tgtEl>
                                        <p:attrNameLst>
                                          <p:attrName>ppt_x</p:attrName>
                                        </p:attrNameLst>
                                      </p:cBhvr>
                                      <p:tavLst>
                                        <p:tav tm="0">
                                          <p:val>
                                            <p:strVal val="#ppt_x"/>
                                          </p:val>
                                        </p:tav>
                                        <p:tav tm="100000">
                                          <p:val>
                                            <p:strVal val="#ppt_x"/>
                                          </p:val>
                                        </p:tav>
                                      </p:tavLst>
                                    </p:anim>
                                    <p:anim calcmode="lin" valueType="num">
                                      <p:cBhvr>
                                        <p:cTn id="34" dur="1000" fill="hold"/>
                                        <p:tgtEl>
                                          <p:spTgt spid="17">
                                            <p:txEl>
                                              <p:pRg st="1" end="1"/>
                                            </p:txEl>
                                          </p:spTgt>
                                        </p:tgtEl>
                                        <p:attrNameLst>
                                          <p:attrName>ppt_y</p:attrName>
                                        </p:attrNameLst>
                                      </p:cBhvr>
                                      <p:tavLst>
                                        <p:tav tm="0">
                                          <p:val>
                                            <p:strVal val="#ppt_y+.1"/>
                                          </p:val>
                                        </p:tav>
                                        <p:tav tm="100000">
                                          <p:val>
                                            <p:strVal val="#ppt_y"/>
                                          </p:val>
                                        </p:tav>
                                      </p:tavLst>
                                    </p:anim>
                                  </p:childTnLst>
                                </p:cTn>
                              </p:par>
                            </p:childTnLst>
                          </p:cTn>
                        </p:par>
                        <p:par>
                          <p:cTn id="35" fill="hold">
                            <p:stCondLst>
                              <p:cond delay="3000"/>
                            </p:stCondLst>
                            <p:childTnLst>
                              <p:par>
                                <p:cTn id="36" presetID="42" presetClass="entr" presetSubtype="0" fill="hold" grpId="0" nodeType="afterEffect">
                                  <p:stCondLst>
                                    <p:cond delay="0"/>
                                  </p:stCondLst>
                                  <p:childTnLst>
                                    <p:set>
                                      <p:cBhvr>
                                        <p:cTn id="37" dur="1" fill="hold">
                                          <p:stCondLst>
                                            <p:cond delay="0"/>
                                          </p:stCondLst>
                                        </p:cTn>
                                        <p:tgtEl>
                                          <p:spTgt spid="17">
                                            <p:txEl>
                                              <p:pRg st="3" end="3"/>
                                            </p:txEl>
                                          </p:spTgt>
                                        </p:tgtEl>
                                        <p:attrNameLst>
                                          <p:attrName>style.visibility</p:attrName>
                                        </p:attrNameLst>
                                      </p:cBhvr>
                                      <p:to>
                                        <p:strVal val="visible"/>
                                      </p:to>
                                    </p:set>
                                    <p:animEffect transition="in" filter="fade">
                                      <p:cBhvr>
                                        <p:cTn id="38" dur="1000"/>
                                        <p:tgtEl>
                                          <p:spTgt spid="17">
                                            <p:txEl>
                                              <p:pRg st="3" end="3"/>
                                            </p:txEl>
                                          </p:spTgt>
                                        </p:tgtEl>
                                      </p:cBhvr>
                                    </p:animEffect>
                                    <p:anim calcmode="lin" valueType="num">
                                      <p:cBhvr>
                                        <p:cTn id="39" dur="1000" fill="hold"/>
                                        <p:tgtEl>
                                          <p:spTgt spid="17">
                                            <p:txEl>
                                              <p:pRg st="3" end="3"/>
                                            </p:txEl>
                                          </p:spTgt>
                                        </p:tgtEl>
                                        <p:attrNameLst>
                                          <p:attrName>ppt_x</p:attrName>
                                        </p:attrNameLst>
                                      </p:cBhvr>
                                      <p:tavLst>
                                        <p:tav tm="0">
                                          <p:val>
                                            <p:strVal val="#ppt_x"/>
                                          </p:val>
                                        </p:tav>
                                        <p:tav tm="100000">
                                          <p:val>
                                            <p:strVal val="#ppt_x"/>
                                          </p:val>
                                        </p:tav>
                                      </p:tavLst>
                                    </p:anim>
                                    <p:anim calcmode="lin" valueType="num">
                                      <p:cBhvr>
                                        <p:cTn id="40" dur="1000" fill="hold"/>
                                        <p:tgtEl>
                                          <p:spTgt spid="17">
                                            <p:txEl>
                                              <p:pRg st="3" end="3"/>
                                            </p:txEl>
                                          </p:spTgt>
                                        </p:tgtEl>
                                        <p:attrNameLst>
                                          <p:attrName>ppt_y</p:attrName>
                                        </p:attrNameLst>
                                      </p:cBhvr>
                                      <p:tavLst>
                                        <p:tav tm="0">
                                          <p:val>
                                            <p:strVal val="#ppt_y+.1"/>
                                          </p:val>
                                        </p:tav>
                                        <p:tav tm="100000">
                                          <p:val>
                                            <p:strVal val="#ppt_y"/>
                                          </p:val>
                                        </p:tav>
                                      </p:tavLst>
                                    </p:anim>
                                  </p:childTnLst>
                                </p:cTn>
                              </p:par>
                            </p:childTnLst>
                          </p:cTn>
                        </p:par>
                        <p:par>
                          <p:cTn id="41" fill="hold">
                            <p:stCondLst>
                              <p:cond delay="4000"/>
                            </p:stCondLst>
                            <p:childTnLst>
                              <p:par>
                                <p:cTn id="42" presetID="42" presetClass="entr" presetSubtype="0" fill="hold" grpId="0" nodeType="afterEffect">
                                  <p:stCondLst>
                                    <p:cond delay="0"/>
                                  </p:stCondLst>
                                  <p:childTnLst>
                                    <p:set>
                                      <p:cBhvr>
                                        <p:cTn id="43" dur="1" fill="hold">
                                          <p:stCondLst>
                                            <p:cond delay="0"/>
                                          </p:stCondLst>
                                        </p:cTn>
                                        <p:tgtEl>
                                          <p:spTgt spid="17">
                                            <p:txEl>
                                              <p:pRg st="4" end="4"/>
                                            </p:txEl>
                                          </p:spTgt>
                                        </p:tgtEl>
                                        <p:attrNameLst>
                                          <p:attrName>style.visibility</p:attrName>
                                        </p:attrNameLst>
                                      </p:cBhvr>
                                      <p:to>
                                        <p:strVal val="visible"/>
                                      </p:to>
                                    </p:set>
                                    <p:animEffect transition="in" filter="fade">
                                      <p:cBhvr>
                                        <p:cTn id="44" dur="1000"/>
                                        <p:tgtEl>
                                          <p:spTgt spid="17">
                                            <p:txEl>
                                              <p:pRg st="4" end="4"/>
                                            </p:txEl>
                                          </p:spTgt>
                                        </p:tgtEl>
                                      </p:cBhvr>
                                    </p:animEffect>
                                    <p:anim calcmode="lin" valueType="num">
                                      <p:cBhvr>
                                        <p:cTn id="45" dur="1000" fill="hold"/>
                                        <p:tgtEl>
                                          <p:spTgt spid="17">
                                            <p:txEl>
                                              <p:pRg st="4" end="4"/>
                                            </p:txEl>
                                          </p:spTgt>
                                        </p:tgtEl>
                                        <p:attrNameLst>
                                          <p:attrName>ppt_x</p:attrName>
                                        </p:attrNameLst>
                                      </p:cBhvr>
                                      <p:tavLst>
                                        <p:tav tm="0">
                                          <p:val>
                                            <p:strVal val="#ppt_x"/>
                                          </p:val>
                                        </p:tav>
                                        <p:tav tm="100000">
                                          <p:val>
                                            <p:strVal val="#ppt_x"/>
                                          </p:val>
                                        </p:tav>
                                      </p:tavLst>
                                    </p:anim>
                                    <p:anim calcmode="lin" valueType="num">
                                      <p:cBhvr>
                                        <p:cTn id="46" dur="1000" fill="hold"/>
                                        <p:tgtEl>
                                          <p:spTgt spid="17">
                                            <p:txEl>
                                              <p:pRg st="4" end="4"/>
                                            </p:txEl>
                                          </p:spTgt>
                                        </p:tgtEl>
                                        <p:attrNameLst>
                                          <p:attrName>ppt_y</p:attrName>
                                        </p:attrNameLst>
                                      </p:cBhvr>
                                      <p:tavLst>
                                        <p:tav tm="0">
                                          <p:val>
                                            <p:strVal val="#ppt_y+.1"/>
                                          </p:val>
                                        </p:tav>
                                        <p:tav tm="100000">
                                          <p:val>
                                            <p:strVal val="#ppt_y"/>
                                          </p:val>
                                        </p:tav>
                                      </p:tavLst>
                                    </p:anim>
                                  </p:childTnLst>
                                </p:cTn>
                              </p:par>
                            </p:childTnLst>
                          </p:cTn>
                        </p:par>
                        <p:par>
                          <p:cTn id="47" fill="hold">
                            <p:stCondLst>
                              <p:cond delay="5000"/>
                            </p:stCondLst>
                            <p:childTnLst>
                              <p:par>
                                <p:cTn id="48" presetID="42" presetClass="entr" presetSubtype="0" fill="hold" grpId="0" nodeType="afterEffect">
                                  <p:stCondLst>
                                    <p:cond delay="0"/>
                                  </p:stCondLst>
                                  <p:childTnLst>
                                    <p:set>
                                      <p:cBhvr>
                                        <p:cTn id="49" dur="1" fill="hold">
                                          <p:stCondLst>
                                            <p:cond delay="0"/>
                                          </p:stCondLst>
                                        </p:cTn>
                                        <p:tgtEl>
                                          <p:spTgt spid="17">
                                            <p:txEl>
                                              <p:pRg st="5" end="5"/>
                                            </p:txEl>
                                          </p:spTgt>
                                        </p:tgtEl>
                                        <p:attrNameLst>
                                          <p:attrName>style.visibility</p:attrName>
                                        </p:attrNameLst>
                                      </p:cBhvr>
                                      <p:to>
                                        <p:strVal val="visible"/>
                                      </p:to>
                                    </p:set>
                                    <p:animEffect transition="in" filter="fade">
                                      <p:cBhvr>
                                        <p:cTn id="50" dur="1000"/>
                                        <p:tgtEl>
                                          <p:spTgt spid="17">
                                            <p:txEl>
                                              <p:pRg st="5" end="5"/>
                                            </p:txEl>
                                          </p:spTgt>
                                        </p:tgtEl>
                                      </p:cBhvr>
                                    </p:animEffect>
                                    <p:anim calcmode="lin" valueType="num">
                                      <p:cBhvr>
                                        <p:cTn id="51" dur="1000" fill="hold"/>
                                        <p:tgtEl>
                                          <p:spTgt spid="17">
                                            <p:txEl>
                                              <p:pRg st="5" end="5"/>
                                            </p:txEl>
                                          </p:spTgt>
                                        </p:tgtEl>
                                        <p:attrNameLst>
                                          <p:attrName>ppt_x</p:attrName>
                                        </p:attrNameLst>
                                      </p:cBhvr>
                                      <p:tavLst>
                                        <p:tav tm="0">
                                          <p:val>
                                            <p:strVal val="#ppt_x"/>
                                          </p:val>
                                        </p:tav>
                                        <p:tav tm="100000">
                                          <p:val>
                                            <p:strVal val="#ppt_x"/>
                                          </p:val>
                                        </p:tav>
                                      </p:tavLst>
                                    </p:anim>
                                    <p:anim calcmode="lin" valueType="num">
                                      <p:cBhvr>
                                        <p:cTn id="52" dur="1000" fill="hold"/>
                                        <p:tgtEl>
                                          <p:spTgt spid="17">
                                            <p:txEl>
                                              <p:pRg st="5" end="5"/>
                                            </p:txEl>
                                          </p:spTgt>
                                        </p:tgtEl>
                                        <p:attrNameLst>
                                          <p:attrName>ppt_y</p:attrName>
                                        </p:attrNameLst>
                                      </p:cBhvr>
                                      <p:tavLst>
                                        <p:tav tm="0">
                                          <p:val>
                                            <p:strVal val="#ppt_y+.1"/>
                                          </p:val>
                                        </p:tav>
                                        <p:tav tm="100000">
                                          <p:val>
                                            <p:strVal val="#ppt_y"/>
                                          </p:val>
                                        </p:tav>
                                      </p:tavLst>
                                    </p:anim>
                                  </p:childTnLst>
                                </p:cTn>
                              </p:par>
                            </p:childTnLst>
                          </p:cTn>
                        </p:par>
                        <p:par>
                          <p:cTn id="53" fill="hold">
                            <p:stCondLst>
                              <p:cond delay="6000"/>
                            </p:stCondLst>
                            <p:childTnLst>
                              <p:par>
                                <p:cTn id="54" presetID="53" presetClass="entr" presetSubtype="528" fill="hold" grpId="0" nodeType="afterEffect">
                                  <p:stCondLst>
                                    <p:cond delay="0"/>
                                  </p:stCondLst>
                                  <p:childTnLst>
                                    <p:set>
                                      <p:cBhvr>
                                        <p:cTn id="55" dur="1" fill="hold">
                                          <p:stCondLst>
                                            <p:cond delay="0"/>
                                          </p:stCondLst>
                                        </p:cTn>
                                        <p:tgtEl>
                                          <p:spTgt spid="19"/>
                                        </p:tgtEl>
                                        <p:attrNameLst>
                                          <p:attrName>style.visibility</p:attrName>
                                        </p:attrNameLst>
                                      </p:cBhvr>
                                      <p:to>
                                        <p:strVal val="visible"/>
                                      </p:to>
                                    </p:set>
                                    <p:anim calcmode="lin" valueType="num">
                                      <p:cBhvr>
                                        <p:cTn id="56" dur="500" fill="hold"/>
                                        <p:tgtEl>
                                          <p:spTgt spid="19"/>
                                        </p:tgtEl>
                                        <p:attrNameLst>
                                          <p:attrName>ppt_w</p:attrName>
                                        </p:attrNameLst>
                                      </p:cBhvr>
                                      <p:tavLst>
                                        <p:tav tm="0">
                                          <p:val>
                                            <p:fltVal val="0"/>
                                          </p:val>
                                        </p:tav>
                                        <p:tav tm="100000">
                                          <p:val>
                                            <p:strVal val="#ppt_w"/>
                                          </p:val>
                                        </p:tav>
                                      </p:tavLst>
                                    </p:anim>
                                    <p:anim calcmode="lin" valueType="num">
                                      <p:cBhvr>
                                        <p:cTn id="57" dur="500" fill="hold"/>
                                        <p:tgtEl>
                                          <p:spTgt spid="19"/>
                                        </p:tgtEl>
                                        <p:attrNameLst>
                                          <p:attrName>ppt_h</p:attrName>
                                        </p:attrNameLst>
                                      </p:cBhvr>
                                      <p:tavLst>
                                        <p:tav tm="0">
                                          <p:val>
                                            <p:fltVal val="0"/>
                                          </p:val>
                                        </p:tav>
                                        <p:tav tm="100000">
                                          <p:val>
                                            <p:strVal val="#ppt_h"/>
                                          </p:val>
                                        </p:tav>
                                      </p:tavLst>
                                    </p:anim>
                                    <p:animEffect transition="in" filter="fade">
                                      <p:cBhvr>
                                        <p:cTn id="58" dur="500"/>
                                        <p:tgtEl>
                                          <p:spTgt spid="19"/>
                                        </p:tgtEl>
                                      </p:cBhvr>
                                    </p:animEffect>
                                    <p:anim calcmode="lin" valueType="num">
                                      <p:cBhvr>
                                        <p:cTn id="59" dur="500" fill="hold"/>
                                        <p:tgtEl>
                                          <p:spTgt spid="19"/>
                                        </p:tgtEl>
                                        <p:attrNameLst>
                                          <p:attrName>ppt_x</p:attrName>
                                        </p:attrNameLst>
                                      </p:cBhvr>
                                      <p:tavLst>
                                        <p:tav tm="0">
                                          <p:val>
                                            <p:fltVal val="0.5"/>
                                          </p:val>
                                        </p:tav>
                                        <p:tav tm="100000">
                                          <p:val>
                                            <p:strVal val="#ppt_x"/>
                                          </p:val>
                                        </p:tav>
                                      </p:tavLst>
                                    </p:anim>
                                    <p:anim calcmode="lin" valueType="num">
                                      <p:cBhvr>
                                        <p:cTn id="60" dur="500" fill="hold"/>
                                        <p:tgtEl>
                                          <p:spTgt spid="19"/>
                                        </p:tgtEl>
                                        <p:attrNameLst>
                                          <p:attrName>ppt_y</p:attrName>
                                        </p:attrNameLst>
                                      </p:cBhvr>
                                      <p:tavLst>
                                        <p:tav tm="0">
                                          <p:val>
                                            <p:fltVal val="0.5"/>
                                          </p:val>
                                        </p:tav>
                                        <p:tav tm="100000">
                                          <p:val>
                                            <p:strVal val="#ppt_y"/>
                                          </p:val>
                                        </p:tav>
                                      </p:tavLst>
                                    </p:anim>
                                  </p:childTnLst>
                                </p:cTn>
                              </p:par>
                              <p:par>
                                <p:cTn id="61" presetID="53" presetClass="entr" presetSubtype="528" fill="hold" grpId="0" nodeType="withEffect">
                                  <p:stCondLst>
                                    <p:cond delay="0"/>
                                  </p:stCondLst>
                                  <p:childTnLst>
                                    <p:set>
                                      <p:cBhvr>
                                        <p:cTn id="62" dur="1" fill="hold">
                                          <p:stCondLst>
                                            <p:cond delay="0"/>
                                          </p:stCondLst>
                                        </p:cTn>
                                        <p:tgtEl>
                                          <p:spTgt spid="20"/>
                                        </p:tgtEl>
                                        <p:attrNameLst>
                                          <p:attrName>style.visibility</p:attrName>
                                        </p:attrNameLst>
                                      </p:cBhvr>
                                      <p:to>
                                        <p:strVal val="visible"/>
                                      </p:to>
                                    </p:set>
                                    <p:anim calcmode="lin" valueType="num">
                                      <p:cBhvr>
                                        <p:cTn id="63" dur="500" fill="hold"/>
                                        <p:tgtEl>
                                          <p:spTgt spid="20"/>
                                        </p:tgtEl>
                                        <p:attrNameLst>
                                          <p:attrName>ppt_w</p:attrName>
                                        </p:attrNameLst>
                                      </p:cBhvr>
                                      <p:tavLst>
                                        <p:tav tm="0">
                                          <p:val>
                                            <p:fltVal val="0"/>
                                          </p:val>
                                        </p:tav>
                                        <p:tav tm="100000">
                                          <p:val>
                                            <p:strVal val="#ppt_w"/>
                                          </p:val>
                                        </p:tav>
                                      </p:tavLst>
                                    </p:anim>
                                    <p:anim calcmode="lin" valueType="num">
                                      <p:cBhvr>
                                        <p:cTn id="64" dur="500" fill="hold"/>
                                        <p:tgtEl>
                                          <p:spTgt spid="20"/>
                                        </p:tgtEl>
                                        <p:attrNameLst>
                                          <p:attrName>ppt_h</p:attrName>
                                        </p:attrNameLst>
                                      </p:cBhvr>
                                      <p:tavLst>
                                        <p:tav tm="0">
                                          <p:val>
                                            <p:fltVal val="0"/>
                                          </p:val>
                                        </p:tav>
                                        <p:tav tm="100000">
                                          <p:val>
                                            <p:strVal val="#ppt_h"/>
                                          </p:val>
                                        </p:tav>
                                      </p:tavLst>
                                    </p:anim>
                                    <p:animEffect transition="in" filter="fade">
                                      <p:cBhvr>
                                        <p:cTn id="65" dur="500"/>
                                        <p:tgtEl>
                                          <p:spTgt spid="20"/>
                                        </p:tgtEl>
                                      </p:cBhvr>
                                    </p:animEffect>
                                    <p:anim calcmode="lin" valueType="num">
                                      <p:cBhvr>
                                        <p:cTn id="66" dur="500" fill="hold"/>
                                        <p:tgtEl>
                                          <p:spTgt spid="20"/>
                                        </p:tgtEl>
                                        <p:attrNameLst>
                                          <p:attrName>ppt_x</p:attrName>
                                        </p:attrNameLst>
                                      </p:cBhvr>
                                      <p:tavLst>
                                        <p:tav tm="0">
                                          <p:val>
                                            <p:fltVal val="0.5"/>
                                          </p:val>
                                        </p:tav>
                                        <p:tav tm="100000">
                                          <p:val>
                                            <p:strVal val="#ppt_x"/>
                                          </p:val>
                                        </p:tav>
                                      </p:tavLst>
                                    </p:anim>
                                    <p:anim calcmode="lin" valueType="num">
                                      <p:cBhvr>
                                        <p:cTn id="67" dur="500" fill="hold"/>
                                        <p:tgtEl>
                                          <p:spTgt spid="20"/>
                                        </p:tgtEl>
                                        <p:attrNameLst>
                                          <p:attrName>ppt_y</p:attrName>
                                        </p:attrNameLst>
                                      </p:cBhvr>
                                      <p:tavLst>
                                        <p:tav tm="0">
                                          <p:val>
                                            <p:fltVal val="0.5"/>
                                          </p:val>
                                        </p:tav>
                                        <p:tav tm="100000">
                                          <p:val>
                                            <p:strVal val="#ppt_y"/>
                                          </p:val>
                                        </p:tav>
                                      </p:tavLst>
                                    </p:anim>
                                  </p:childTnLst>
                                </p:cTn>
                              </p:par>
                            </p:childTnLst>
                          </p:cTn>
                        </p:par>
                        <p:par>
                          <p:cTn id="68" fill="hold">
                            <p:stCondLst>
                              <p:cond delay="6500"/>
                            </p:stCondLst>
                            <p:childTnLst>
                              <p:par>
                                <p:cTn id="69" presetID="42" presetClass="entr" presetSubtype="0" fill="hold" grpId="0" nodeType="afterEffect">
                                  <p:stCondLst>
                                    <p:cond delay="0"/>
                                  </p:stCondLst>
                                  <p:childTnLst>
                                    <p:set>
                                      <p:cBhvr>
                                        <p:cTn id="70" dur="1" fill="hold">
                                          <p:stCondLst>
                                            <p:cond delay="0"/>
                                          </p:stCondLst>
                                        </p:cTn>
                                        <p:tgtEl>
                                          <p:spTgt spid="21">
                                            <p:txEl>
                                              <p:pRg st="0" end="0"/>
                                            </p:txEl>
                                          </p:spTgt>
                                        </p:tgtEl>
                                        <p:attrNameLst>
                                          <p:attrName>style.visibility</p:attrName>
                                        </p:attrNameLst>
                                      </p:cBhvr>
                                      <p:to>
                                        <p:strVal val="visible"/>
                                      </p:to>
                                    </p:set>
                                    <p:animEffect transition="in" filter="fade">
                                      <p:cBhvr>
                                        <p:cTn id="71" dur="1000"/>
                                        <p:tgtEl>
                                          <p:spTgt spid="21">
                                            <p:txEl>
                                              <p:pRg st="0" end="0"/>
                                            </p:txEl>
                                          </p:spTgt>
                                        </p:tgtEl>
                                      </p:cBhvr>
                                    </p:animEffect>
                                    <p:anim calcmode="lin" valueType="num">
                                      <p:cBhvr>
                                        <p:cTn id="72" dur="1000" fill="hold"/>
                                        <p:tgtEl>
                                          <p:spTgt spid="21">
                                            <p:txEl>
                                              <p:pRg st="0" end="0"/>
                                            </p:txEl>
                                          </p:spTgt>
                                        </p:tgtEl>
                                        <p:attrNameLst>
                                          <p:attrName>ppt_x</p:attrName>
                                        </p:attrNameLst>
                                      </p:cBhvr>
                                      <p:tavLst>
                                        <p:tav tm="0">
                                          <p:val>
                                            <p:strVal val="#ppt_x"/>
                                          </p:val>
                                        </p:tav>
                                        <p:tav tm="100000">
                                          <p:val>
                                            <p:strVal val="#ppt_x"/>
                                          </p:val>
                                        </p:tav>
                                      </p:tavLst>
                                    </p:anim>
                                    <p:anim calcmode="lin" valueType="num">
                                      <p:cBhvr>
                                        <p:cTn id="73" dur="1000" fill="hold"/>
                                        <p:tgtEl>
                                          <p:spTgt spid="21">
                                            <p:txEl>
                                              <p:pRg st="0" end="0"/>
                                            </p:txEl>
                                          </p:spTgt>
                                        </p:tgtEl>
                                        <p:attrNameLst>
                                          <p:attrName>ppt_y</p:attrName>
                                        </p:attrNameLst>
                                      </p:cBhvr>
                                      <p:tavLst>
                                        <p:tav tm="0">
                                          <p:val>
                                            <p:strVal val="#ppt_y+.1"/>
                                          </p:val>
                                        </p:tav>
                                        <p:tav tm="100000">
                                          <p:val>
                                            <p:strVal val="#ppt_y"/>
                                          </p:val>
                                        </p:tav>
                                      </p:tavLst>
                                    </p:anim>
                                  </p:childTnLst>
                                </p:cTn>
                              </p:par>
                            </p:childTnLst>
                          </p:cTn>
                        </p:par>
                        <p:par>
                          <p:cTn id="74" fill="hold">
                            <p:stCondLst>
                              <p:cond delay="7500"/>
                            </p:stCondLst>
                            <p:childTnLst>
                              <p:par>
                                <p:cTn id="75" presetID="42" presetClass="entr" presetSubtype="0" fill="hold" grpId="0" nodeType="afterEffect">
                                  <p:stCondLst>
                                    <p:cond delay="0"/>
                                  </p:stCondLst>
                                  <p:childTnLst>
                                    <p:set>
                                      <p:cBhvr>
                                        <p:cTn id="76" dur="1" fill="hold">
                                          <p:stCondLst>
                                            <p:cond delay="0"/>
                                          </p:stCondLst>
                                        </p:cTn>
                                        <p:tgtEl>
                                          <p:spTgt spid="21">
                                            <p:txEl>
                                              <p:pRg st="1" end="1"/>
                                            </p:txEl>
                                          </p:spTgt>
                                        </p:tgtEl>
                                        <p:attrNameLst>
                                          <p:attrName>style.visibility</p:attrName>
                                        </p:attrNameLst>
                                      </p:cBhvr>
                                      <p:to>
                                        <p:strVal val="visible"/>
                                      </p:to>
                                    </p:set>
                                    <p:animEffect transition="in" filter="fade">
                                      <p:cBhvr>
                                        <p:cTn id="77" dur="1000"/>
                                        <p:tgtEl>
                                          <p:spTgt spid="21">
                                            <p:txEl>
                                              <p:pRg st="1" end="1"/>
                                            </p:txEl>
                                          </p:spTgt>
                                        </p:tgtEl>
                                      </p:cBhvr>
                                    </p:animEffect>
                                    <p:anim calcmode="lin" valueType="num">
                                      <p:cBhvr>
                                        <p:cTn id="78" dur="1000" fill="hold"/>
                                        <p:tgtEl>
                                          <p:spTgt spid="21">
                                            <p:txEl>
                                              <p:pRg st="1" end="1"/>
                                            </p:txEl>
                                          </p:spTgt>
                                        </p:tgtEl>
                                        <p:attrNameLst>
                                          <p:attrName>ppt_x</p:attrName>
                                        </p:attrNameLst>
                                      </p:cBhvr>
                                      <p:tavLst>
                                        <p:tav tm="0">
                                          <p:val>
                                            <p:strVal val="#ppt_x"/>
                                          </p:val>
                                        </p:tav>
                                        <p:tav tm="100000">
                                          <p:val>
                                            <p:strVal val="#ppt_x"/>
                                          </p:val>
                                        </p:tav>
                                      </p:tavLst>
                                    </p:anim>
                                    <p:anim calcmode="lin" valueType="num">
                                      <p:cBhvr>
                                        <p:cTn id="79" dur="1000" fill="hold"/>
                                        <p:tgtEl>
                                          <p:spTgt spid="21">
                                            <p:txEl>
                                              <p:pRg st="1" end="1"/>
                                            </p:txEl>
                                          </p:spTgt>
                                        </p:tgtEl>
                                        <p:attrNameLst>
                                          <p:attrName>ppt_y</p:attrName>
                                        </p:attrNameLst>
                                      </p:cBhvr>
                                      <p:tavLst>
                                        <p:tav tm="0">
                                          <p:val>
                                            <p:strVal val="#ppt_y+.1"/>
                                          </p:val>
                                        </p:tav>
                                        <p:tav tm="100000">
                                          <p:val>
                                            <p:strVal val="#ppt_y"/>
                                          </p:val>
                                        </p:tav>
                                      </p:tavLst>
                                    </p:anim>
                                  </p:childTnLst>
                                </p:cTn>
                              </p:par>
                            </p:childTnLst>
                          </p:cTn>
                        </p:par>
                        <p:par>
                          <p:cTn id="80" fill="hold">
                            <p:stCondLst>
                              <p:cond delay="8500"/>
                            </p:stCondLst>
                            <p:childTnLst>
                              <p:par>
                                <p:cTn id="81" presetID="42" presetClass="entr" presetSubtype="0" fill="hold" grpId="0" nodeType="afterEffect">
                                  <p:stCondLst>
                                    <p:cond delay="0"/>
                                  </p:stCondLst>
                                  <p:childTnLst>
                                    <p:set>
                                      <p:cBhvr>
                                        <p:cTn id="82" dur="1" fill="hold">
                                          <p:stCondLst>
                                            <p:cond delay="0"/>
                                          </p:stCondLst>
                                        </p:cTn>
                                        <p:tgtEl>
                                          <p:spTgt spid="21">
                                            <p:txEl>
                                              <p:pRg st="3" end="3"/>
                                            </p:txEl>
                                          </p:spTgt>
                                        </p:tgtEl>
                                        <p:attrNameLst>
                                          <p:attrName>style.visibility</p:attrName>
                                        </p:attrNameLst>
                                      </p:cBhvr>
                                      <p:to>
                                        <p:strVal val="visible"/>
                                      </p:to>
                                    </p:set>
                                    <p:animEffect transition="in" filter="fade">
                                      <p:cBhvr>
                                        <p:cTn id="83" dur="1000"/>
                                        <p:tgtEl>
                                          <p:spTgt spid="21">
                                            <p:txEl>
                                              <p:pRg st="3" end="3"/>
                                            </p:txEl>
                                          </p:spTgt>
                                        </p:tgtEl>
                                      </p:cBhvr>
                                    </p:animEffect>
                                    <p:anim calcmode="lin" valueType="num">
                                      <p:cBhvr>
                                        <p:cTn id="84" dur="1000" fill="hold"/>
                                        <p:tgtEl>
                                          <p:spTgt spid="21">
                                            <p:txEl>
                                              <p:pRg st="3" end="3"/>
                                            </p:txEl>
                                          </p:spTgt>
                                        </p:tgtEl>
                                        <p:attrNameLst>
                                          <p:attrName>ppt_x</p:attrName>
                                        </p:attrNameLst>
                                      </p:cBhvr>
                                      <p:tavLst>
                                        <p:tav tm="0">
                                          <p:val>
                                            <p:strVal val="#ppt_x"/>
                                          </p:val>
                                        </p:tav>
                                        <p:tav tm="100000">
                                          <p:val>
                                            <p:strVal val="#ppt_x"/>
                                          </p:val>
                                        </p:tav>
                                      </p:tavLst>
                                    </p:anim>
                                    <p:anim calcmode="lin" valueType="num">
                                      <p:cBhvr>
                                        <p:cTn id="85" dur="1000" fill="hold"/>
                                        <p:tgtEl>
                                          <p:spTgt spid="21">
                                            <p:txEl>
                                              <p:pRg st="3" end="3"/>
                                            </p:txEl>
                                          </p:spTgt>
                                        </p:tgtEl>
                                        <p:attrNameLst>
                                          <p:attrName>ppt_y</p:attrName>
                                        </p:attrNameLst>
                                      </p:cBhvr>
                                      <p:tavLst>
                                        <p:tav tm="0">
                                          <p:val>
                                            <p:strVal val="#ppt_y+.1"/>
                                          </p:val>
                                        </p:tav>
                                        <p:tav tm="100000">
                                          <p:val>
                                            <p:strVal val="#ppt_y"/>
                                          </p:val>
                                        </p:tav>
                                      </p:tavLst>
                                    </p:anim>
                                  </p:childTnLst>
                                </p:cTn>
                              </p:par>
                            </p:childTnLst>
                          </p:cTn>
                        </p:par>
                        <p:par>
                          <p:cTn id="86" fill="hold">
                            <p:stCondLst>
                              <p:cond delay="9500"/>
                            </p:stCondLst>
                            <p:childTnLst>
                              <p:par>
                                <p:cTn id="87" presetID="42" presetClass="entr" presetSubtype="0" fill="hold" grpId="0" nodeType="afterEffect">
                                  <p:stCondLst>
                                    <p:cond delay="0"/>
                                  </p:stCondLst>
                                  <p:childTnLst>
                                    <p:set>
                                      <p:cBhvr>
                                        <p:cTn id="88" dur="1" fill="hold">
                                          <p:stCondLst>
                                            <p:cond delay="0"/>
                                          </p:stCondLst>
                                        </p:cTn>
                                        <p:tgtEl>
                                          <p:spTgt spid="21">
                                            <p:txEl>
                                              <p:pRg st="4" end="4"/>
                                            </p:txEl>
                                          </p:spTgt>
                                        </p:tgtEl>
                                        <p:attrNameLst>
                                          <p:attrName>style.visibility</p:attrName>
                                        </p:attrNameLst>
                                      </p:cBhvr>
                                      <p:to>
                                        <p:strVal val="visible"/>
                                      </p:to>
                                    </p:set>
                                    <p:animEffect transition="in" filter="fade">
                                      <p:cBhvr>
                                        <p:cTn id="89" dur="1000"/>
                                        <p:tgtEl>
                                          <p:spTgt spid="21">
                                            <p:txEl>
                                              <p:pRg st="4" end="4"/>
                                            </p:txEl>
                                          </p:spTgt>
                                        </p:tgtEl>
                                      </p:cBhvr>
                                    </p:animEffect>
                                    <p:anim calcmode="lin" valueType="num">
                                      <p:cBhvr>
                                        <p:cTn id="90" dur="1000" fill="hold"/>
                                        <p:tgtEl>
                                          <p:spTgt spid="21">
                                            <p:txEl>
                                              <p:pRg st="4" end="4"/>
                                            </p:txEl>
                                          </p:spTgt>
                                        </p:tgtEl>
                                        <p:attrNameLst>
                                          <p:attrName>ppt_x</p:attrName>
                                        </p:attrNameLst>
                                      </p:cBhvr>
                                      <p:tavLst>
                                        <p:tav tm="0">
                                          <p:val>
                                            <p:strVal val="#ppt_x"/>
                                          </p:val>
                                        </p:tav>
                                        <p:tav tm="100000">
                                          <p:val>
                                            <p:strVal val="#ppt_x"/>
                                          </p:val>
                                        </p:tav>
                                      </p:tavLst>
                                    </p:anim>
                                    <p:anim calcmode="lin" valueType="num">
                                      <p:cBhvr>
                                        <p:cTn id="91" dur="1000" fill="hold"/>
                                        <p:tgtEl>
                                          <p:spTgt spid="21">
                                            <p:txEl>
                                              <p:pRg st="4" end="4"/>
                                            </p:txEl>
                                          </p:spTgt>
                                        </p:tgtEl>
                                        <p:attrNameLst>
                                          <p:attrName>ppt_y</p:attrName>
                                        </p:attrNameLst>
                                      </p:cBhvr>
                                      <p:tavLst>
                                        <p:tav tm="0">
                                          <p:val>
                                            <p:strVal val="#ppt_y+.1"/>
                                          </p:val>
                                        </p:tav>
                                        <p:tav tm="100000">
                                          <p:val>
                                            <p:strVal val="#ppt_y"/>
                                          </p:val>
                                        </p:tav>
                                      </p:tavLst>
                                    </p:anim>
                                  </p:childTnLst>
                                </p:cTn>
                              </p:par>
                            </p:childTnLst>
                          </p:cTn>
                        </p:par>
                        <p:par>
                          <p:cTn id="92" fill="hold">
                            <p:stCondLst>
                              <p:cond delay="10500"/>
                            </p:stCondLst>
                            <p:childTnLst>
                              <p:par>
                                <p:cTn id="93" presetID="42" presetClass="entr" presetSubtype="0" fill="hold" grpId="0" nodeType="afterEffect">
                                  <p:stCondLst>
                                    <p:cond delay="0"/>
                                  </p:stCondLst>
                                  <p:childTnLst>
                                    <p:set>
                                      <p:cBhvr>
                                        <p:cTn id="94" dur="1" fill="hold">
                                          <p:stCondLst>
                                            <p:cond delay="0"/>
                                          </p:stCondLst>
                                        </p:cTn>
                                        <p:tgtEl>
                                          <p:spTgt spid="21">
                                            <p:txEl>
                                              <p:pRg st="5" end="5"/>
                                            </p:txEl>
                                          </p:spTgt>
                                        </p:tgtEl>
                                        <p:attrNameLst>
                                          <p:attrName>style.visibility</p:attrName>
                                        </p:attrNameLst>
                                      </p:cBhvr>
                                      <p:to>
                                        <p:strVal val="visible"/>
                                      </p:to>
                                    </p:set>
                                    <p:animEffect transition="in" filter="fade">
                                      <p:cBhvr>
                                        <p:cTn id="95" dur="1000"/>
                                        <p:tgtEl>
                                          <p:spTgt spid="21">
                                            <p:txEl>
                                              <p:pRg st="5" end="5"/>
                                            </p:txEl>
                                          </p:spTgt>
                                        </p:tgtEl>
                                      </p:cBhvr>
                                    </p:animEffect>
                                    <p:anim calcmode="lin" valueType="num">
                                      <p:cBhvr>
                                        <p:cTn id="96" dur="1000" fill="hold"/>
                                        <p:tgtEl>
                                          <p:spTgt spid="21">
                                            <p:txEl>
                                              <p:pRg st="5" end="5"/>
                                            </p:txEl>
                                          </p:spTgt>
                                        </p:tgtEl>
                                        <p:attrNameLst>
                                          <p:attrName>ppt_x</p:attrName>
                                        </p:attrNameLst>
                                      </p:cBhvr>
                                      <p:tavLst>
                                        <p:tav tm="0">
                                          <p:val>
                                            <p:strVal val="#ppt_x"/>
                                          </p:val>
                                        </p:tav>
                                        <p:tav tm="100000">
                                          <p:val>
                                            <p:strVal val="#ppt_x"/>
                                          </p:val>
                                        </p:tav>
                                      </p:tavLst>
                                    </p:anim>
                                    <p:anim calcmode="lin" valueType="num">
                                      <p:cBhvr>
                                        <p:cTn id="97" dur="1000" fill="hold"/>
                                        <p:tgtEl>
                                          <p:spTgt spid="21">
                                            <p:txEl>
                                              <p:pRg st="5" end="5"/>
                                            </p:txEl>
                                          </p:spTgt>
                                        </p:tgtEl>
                                        <p:attrNameLst>
                                          <p:attrName>ppt_y</p:attrName>
                                        </p:attrNameLst>
                                      </p:cBhvr>
                                      <p:tavLst>
                                        <p:tav tm="0">
                                          <p:val>
                                            <p:strVal val="#ppt_y+.1"/>
                                          </p:val>
                                        </p:tav>
                                        <p:tav tm="100000">
                                          <p:val>
                                            <p:strVal val="#ppt_y"/>
                                          </p:val>
                                        </p:tav>
                                      </p:tavLst>
                                    </p:anim>
                                  </p:childTnLst>
                                </p:cTn>
                              </p:par>
                            </p:childTnLst>
                          </p:cTn>
                        </p:par>
                        <p:par>
                          <p:cTn id="98" fill="hold">
                            <p:stCondLst>
                              <p:cond delay="11500"/>
                            </p:stCondLst>
                            <p:childTnLst>
                              <p:par>
                                <p:cTn id="99" presetID="53" presetClass="entr" presetSubtype="528" fill="hold" grpId="0" nodeType="afterEffect">
                                  <p:stCondLst>
                                    <p:cond delay="0"/>
                                  </p:stCondLst>
                                  <p:childTnLst>
                                    <p:set>
                                      <p:cBhvr>
                                        <p:cTn id="100" dur="1" fill="hold">
                                          <p:stCondLst>
                                            <p:cond delay="0"/>
                                          </p:stCondLst>
                                        </p:cTn>
                                        <p:tgtEl>
                                          <p:spTgt spid="23"/>
                                        </p:tgtEl>
                                        <p:attrNameLst>
                                          <p:attrName>style.visibility</p:attrName>
                                        </p:attrNameLst>
                                      </p:cBhvr>
                                      <p:to>
                                        <p:strVal val="visible"/>
                                      </p:to>
                                    </p:set>
                                    <p:anim calcmode="lin" valueType="num">
                                      <p:cBhvr>
                                        <p:cTn id="101" dur="500" fill="hold"/>
                                        <p:tgtEl>
                                          <p:spTgt spid="23"/>
                                        </p:tgtEl>
                                        <p:attrNameLst>
                                          <p:attrName>ppt_w</p:attrName>
                                        </p:attrNameLst>
                                      </p:cBhvr>
                                      <p:tavLst>
                                        <p:tav tm="0">
                                          <p:val>
                                            <p:fltVal val="0"/>
                                          </p:val>
                                        </p:tav>
                                        <p:tav tm="100000">
                                          <p:val>
                                            <p:strVal val="#ppt_w"/>
                                          </p:val>
                                        </p:tav>
                                      </p:tavLst>
                                    </p:anim>
                                    <p:anim calcmode="lin" valueType="num">
                                      <p:cBhvr>
                                        <p:cTn id="102" dur="500" fill="hold"/>
                                        <p:tgtEl>
                                          <p:spTgt spid="23"/>
                                        </p:tgtEl>
                                        <p:attrNameLst>
                                          <p:attrName>ppt_h</p:attrName>
                                        </p:attrNameLst>
                                      </p:cBhvr>
                                      <p:tavLst>
                                        <p:tav tm="0">
                                          <p:val>
                                            <p:fltVal val="0"/>
                                          </p:val>
                                        </p:tav>
                                        <p:tav tm="100000">
                                          <p:val>
                                            <p:strVal val="#ppt_h"/>
                                          </p:val>
                                        </p:tav>
                                      </p:tavLst>
                                    </p:anim>
                                    <p:animEffect transition="in" filter="fade">
                                      <p:cBhvr>
                                        <p:cTn id="103" dur="500"/>
                                        <p:tgtEl>
                                          <p:spTgt spid="23"/>
                                        </p:tgtEl>
                                      </p:cBhvr>
                                    </p:animEffect>
                                    <p:anim calcmode="lin" valueType="num">
                                      <p:cBhvr>
                                        <p:cTn id="104" dur="500" fill="hold"/>
                                        <p:tgtEl>
                                          <p:spTgt spid="23"/>
                                        </p:tgtEl>
                                        <p:attrNameLst>
                                          <p:attrName>ppt_x</p:attrName>
                                        </p:attrNameLst>
                                      </p:cBhvr>
                                      <p:tavLst>
                                        <p:tav tm="0">
                                          <p:val>
                                            <p:fltVal val="0.5"/>
                                          </p:val>
                                        </p:tav>
                                        <p:tav tm="100000">
                                          <p:val>
                                            <p:strVal val="#ppt_x"/>
                                          </p:val>
                                        </p:tav>
                                      </p:tavLst>
                                    </p:anim>
                                    <p:anim calcmode="lin" valueType="num">
                                      <p:cBhvr>
                                        <p:cTn id="105" dur="500" fill="hold"/>
                                        <p:tgtEl>
                                          <p:spTgt spid="23"/>
                                        </p:tgtEl>
                                        <p:attrNameLst>
                                          <p:attrName>ppt_y</p:attrName>
                                        </p:attrNameLst>
                                      </p:cBhvr>
                                      <p:tavLst>
                                        <p:tav tm="0">
                                          <p:val>
                                            <p:fltVal val="0.5"/>
                                          </p:val>
                                        </p:tav>
                                        <p:tav tm="100000">
                                          <p:val>
                                            <p:strVal val="#ppt_y"/>
                                          </p:val>
                                        </p:tav>
                                      </p:tavLst>
                                    </p:anim>
                                  </p:childTnLst>
                                </p:cTn>
                              </p:par>
                              <p:par>
                                <p:cTn id="106" presetID="53" presetClass="entr" presetSubtype="528" fill="hold" grpId="0" nodeType="withEffect">
                                  <p:stCondLst>
                                    <p:cond delay="0"/>
                                  </p:stCondLst>
                                  <p:childTnLst>
                                    <p:set>
                                      <p:cBhvr>
                                        <p:cTn id="107" dur="1" fill="hold">
                                          <p:stCondLst>
                                            <p:cond delay="0"/>
                                          </p:stCondLst>
                                        </p:cTn>
                                        <p:tgtEl>
                                          <p:spTgt spid="24"/>
                                        </p:tgtEl>
                                        <p:attrNameLst>
                                          <p:attrName>style.visibility</p:attrName>
                                        </p:attrNameLst>
                                      </p:cBhvr>
                                      <p:to>
                                        <p:strVal val="visible"/>
                                      </p:to>
                                    </p:set>
                                    <p:anim calcmode="lin" valueType="num">
                                      <p:cBhvr>
                                        <p:cTn id="108" dur="500" fill="hold"/>
                                        <p:tgtEl>
                                          <p:spTgt spid="24"/>
                                        </p:tgtEl>
                                        <p:attrNameLst>
                                          <p:attrName>ppt_w</p:attrName>
                                        </p:attrNameLst>
                                      </p:cBhvr>
                                      <p:tavLst>
                                        <p:tav tm="0">
                                          <p:val>
                                            <p:fltVal val="0"/>
                                          </p:val>
                                        </p:tav>
                                        <p:tav tm="100000">
                                          <p:val>
                                            <p:strVal val="#ppt_w"/>
                                          </p:val>
                                        </p:tav>
                                      </p:tavLst>
                                    </p:anim>
                                    <p:anim calcmode="lin" valueType="num">
                                      <p:cBhvr>
                                        <p:cTn id="109" dur="500" fill="hold"/>
                                        <p:tgtEl>
                                          <p:spTgt spid="24"/>
                                        </p:tgtEl>
                                        <p:attrNameLst>
                                          <p:attrName>ppt_h</p:attrName>
                                        </p:attrNameLst>
                                      </p:cBhvr>
                                      <p:tavLst>
                                        <p:tav tm="0">
                                          <p:val>
                                            <p:fltVal val="0"/>
                                          </p:val>
                                        </p:tav>
                                        <p:tav tm="100000">
                                          <p:val>
                                            <p:strVal val="#ppt_h"/>
                                          </p:val>
                                        </p:tav>
                                      </p:tavLst>
                                    </p:anim>
                                    <p:animEffect transition="in" filter="fade">
                                      <p:cBhvr>
                                        <p:cTn id="110" dur="500"/>
                                        <p:tgtEl>
                                          <p:spTgt spid="24"/>
                                        </p:tgtEl>
                                      </p:cBhvr>
                                    </p:animEffect>
                                    <p:anim calcmode="lin" valueType="num">
                                      <p:cBhvr>
                                        <p:cTn id="111" dur="500" fill="hold"/>
                                        <p:tgtEl>
                                          <p:spTgt spid="24"/>
                                        </p:tgtEl>
                                        <p:attrNameLst>
                                          <p:attrName>ppt_x</p:attrName>
                                        </p:attrNameLst>
                                      </p:cBhvr>
                                      <p:tavLst>
                                        <p:tav tm="0">
                                          <p:val>
                                            <p:fltVal val="0.5"/>
                                          </p:val>
                                        </p:tav>
                                        <p:tav tm="100000">
                                          <p:val>
                                            <p:strVal val="#ppt_x"/>
                                          </p:val>
                                        </p:tav>
                                      </p:tavLst>
                                    </p:anim>
                                    <p:anim calcmode="lin" valueType="num">
                                      <p:cBhvr>
                                        <p:cTn id="112" dur="500" fill="hold"/>
                                        <p:tgtEl>
                                          <p:spTgt spid="24"/>
                                        </p:tgtEl>
                                        <p:attrNameLst>
                                          <p:attrName>ppt_y</p:attrName>
                                        </p:attrNameLst>
                                      </p:cBhvr>
                                      <p:tavLst>
                                        <p:tav tm="0">
                                          <p:val>
                                            <p:fltVal val="0.5"/>
                                          </p:val>
                                        </p:tav>
                                        <p:tav tm="100000">
                                          <p:val>
                                            <p:strVal val="#ppt_y"/>
                                          </p:val>
                                        </p:tav>
                                      </p:tavLst>
                                    </p:anim>
                                  </p:childTnLst>
                                </p:cTn>
                              </p:par>
                            </p:childTnLst>
                          </p:cTn>
                        </p:par>
                        <p:par>
                          <p:cTn id="113" fill="hold">
                            <p:stCondLst>
                              <p:cond delay="12000"/>
                            </p:stCondLst>
                            <p:childTnLst>
                              <p:par>
                                <p:cTn id="114" presetID="42" presetClass="entr" presetSubtype="0" fill="hold" grpId="0" nodeType="afterEffect">
                                  <p:stCondLst>
                                    <p:cond delay="0"/>
                                  </p:stCondLst>
                                  <p:childTnLst>
                                    <p:set>
                                      <p:cBhvr>
                                        <p:cTn id="115" dur="1" fill="hold">
                                          <p:stCondLst>
                                            <p:cond delay="0"/>
                                          </p:stCondLst>
                                        </p:cTn>
                                        <p:tgtEl>
                                          <p:spTgt spid="25">
                                            <p:txEl>
                                              <p:pRg st="0" end="0"/>
                                            </p:txEl>
                                          </p:spTgt>
                                        </p:tgtEl>
                                        <p:attrNameLst>
                                          <p:attrName>style.visibility</p:attrName>
                                        </p:attrNameLst>
                                      </p:cBhvr>
                                      <p:to>
                                        <p:strVal val="visible"/>
                                      </p:to>
                                    </p:set>
                                    <p:animEffect transition="in" filter="fade">
                                      <p:cBhvr>
                                        <p:cTn id="116" dur="1000"/>
                                        <p:tgtEl>
                                          <p:spTgt spid="25">
                                            <p:txEl>
                                              <p:pRg st="0" end="0"/>
                                            </p:txEl>
                                          </p:spTgt>
                                        </p:tgtEl>
                                      </p:cBhvr>
                                    </p:animEffect>
                                    <p:anim calcmode="lin" valueType="num">
                                      <p:cBhvr>
                                        <p:cTn id="117" dur="1000" fill="hold"/>
                                        <p:tgtEl>
                                          <p:spTgt spid="25">
                                            <p:txEl>
                                              <p:pRg st="0" end="0"/>
                                            </p:txEl>
                                          </p:spTgt>
                                        </p:tgtEl>
                                        <p:attrNameLst>
                                          <p:attrName>ppt_x</p:attrName>
                                        </p:attrNameLst>
                                      </p:cBhvr>
                                      <p:tavLst>
                                        <p:tav tm="0">
                                          <p:val>
                                            <p:strVal val="#ppt_x"/>
                                          </p:val>
                                        </p:tav>
                                        <p:tav tm="100000">
                                          <p:val>
                                            <p:strVal val="#ppt_x"/>
                                          </p:val>
                                        </p:tav>
                                      </p:tavLst>
                                    </p:anim>
                                    <p:anim calcmode="lin" valueType="num">
                                      <p:cBhvr>
                                        <p:cTn id="118" dur="1000" fill="hold"/>
                                        <p:tgtEl>
                                          <p:spTgt spid="25">
                                            <p:txEl>
                                              <p:pRg st="0" end="0"/>
                                            </p:txEl>
                                          </p:spTgt>
                                        </p:tgtEl>
                                        <p:attrNameLst>
                                          <p:attrName>ppt_y</p:attrName>
                                        </p:attrNameLst>
                                      </p:cBhvr>
                                      <p:tavLst>
                                        <p:tav tm="0">
                                          <p:val>
                                            <p:strVal val="#ppt_y+.1"/>
                                          </p:val>
                                        </p:tav>
                                        <p:tav tm="100000">
                                          <p:val>
                                            <p:strVal val="#ppt_y"/>
                                          </p:val>
                                        </p:tav>
                                      </p:tavLst>
                                    </p:anim>
                                  </p:childTnLst>
                                </p:cTn>
                              </p:par>
                            </p:childTnLst>
                          </p:cTn>
                        </p:par>
                        <p:par>
                          <p:cTn id="119" fill="hold">
                            <p:stCondLst>
                              <p:cond delay="13000"/>
                            </p:stCondLst>
                            <p:childTnLst>
                              <p:par>
                                <p:cTn id="120" presetID="42" presetClass="entr" presetSubtype="0" fill="hold" grpId="0" nodeType="afterEffect">
                                  <p:stCondLst>
                                    <p:cond delay="0"/>
                                  </p:stCondLst>
                                  <p:childTnLst>
                                    <p:set>
                                      <p:cBhvr>
                                        <p:cTn id="121" dur="1" fill="hold">
                                          <p:stCondLst>
                                            <p:cond delay="0"/>
                                          </p:stCondLst>
                                        </p:cTn>
                                        <p:tgtEl>
                                          <p:spTgt spid="25">
                                            <p:txEl>
                                              <p:pRg st="1" end="1"/>
                                            </p:txEl>
                                          </p:spTgt>
                                        </p:tgtEl>
                                        <p:attrNameLst>
                                          <p:attrName>style.visibility</p:attrName>
                                        </p:attrNameLst>
                                      </p:cBhvr>
                                      <p:to>
                                        <p:strVal val="visible"/>
                                      </p:to>
                                    </p:set>
                                    <p:animEffect transition="in" filter="fade">
                                      <p:cBhvr>
                                        <p:cTn id="122" dur="1000"/>
                                        <p:tgtEl>
                                          <p:spTgt spid="25">
                                            <p:txEl>
                                              <p:pRg st="1" end="1"/>
                                            </p:txEl>
                                          </p:spTgt>
                                        </p:tgtEl>
                                      </p:cBhvr>
                                    </p:animEffect>
                                    <p:anim calcmode="lin" valueType="num">
                                      <p:cBhvr>
                                        <p:cTn id="123" dur="1000" fill="hold"/>
                                        <p:tgtEl>
                                          <p:spTgt spid="25">
                                            <p:txEl>
                                              <p:pRg st="1" end="1"/>
                                            </p:txEl>
                                          </p:spTgt>
                                        </p:tgtEl>
                                        <p:attrNameLst>
                                          <p:attrName>ppt_x</p:attrName>
                                        </p:attrNameLst>
                                      </p:cBhvr>
                                      <p:tavLst>
                                        <p:tav tm="0">
                                          <p:val>
                                            <p:strVal val="#ppt_x"/>
                                          </p:val>
                                        </p:tav>
                                        <p:tav tm="100000">
                                          <p:val>
                                            <p:strVal val="#ppt_x"/>
                                          </p:val>
                                        </p:tav>
                                      </p:tavLst>
                                    </p:anim>
                                    <p:anim calcmode="lin" valueType="num">
                                      <p:cBhvr>
                                        <p:cTn id="124" dur="1000" fill="hold"/>
                                        <p:tgtEl>
                                          <p:spTgt spid="25">
                                            <p:txEl>
                                              <p:pRg st="1" end="1"/>
                                            </p:txEl>
                                          </p:spTgt>
                                        </p:tgtEl>
                                        <p:attrNameLst>
                                          <p:attrName>ppt_y</p:attrName>
                                        </p:attrNameLst>
                                      </p:cBhvr>
                                      <p:tavLst>
                                        <p:tav tm="0">
                                          <p:val>
                                            <p:strVal val="#ppt_y+.1"/>
                                          </p:val>
                                        </p:tav>
                                        <p:tav tm="100000">
                                          <p:val>
                                            <p:strVal val="#ppt_y"/>
                                          </p:val>
                                        </p:tav>
                                      </p:tavLst>
                                    </p:anim>
                                  </p:childTnLst>
                                </p:cTn>
                              </p:par>
                            </p:childTnLst>
                          </p:cTn>
                        </p:par>
                        <p:par>
                          <p:cTn id="125" fill="hold">
                            <p:stCondLst>
                              <p:cond delay="14000"/>
                            </p:stCondLst>
                            <p:childTnLst>
                              <p:par>
                                <p:cTn id="126" presetID="42" presetClass="entr" presetSubtype="0" fill="hold" grpId="0" nodeType="afterEffect">
                                  <p:stCondLst>
                                    <p:cond delay="0"/>
                                  </p:stCondLst>
                                  <p:childTnLst>
                                    <p:set>
                                      <p:cBhvr>
                                        <p:cTn id="127" dur="1" fill="hold">
                                          <p:stCondLst>
                                            <p:cond delay="0"/>
                                          </p:stCondLst>
                                        </p:cTn>
                                        <p:tgtEl>
                                          <p:spTgt spid="25">
                                            <p:txEl>
                                              <p:pRg st="3" end="3"/>
                                            </p:txEl>
                                          </p:spTgt>
                                        </p:tgtEl>
                                        <p:attrNameLst>
                                          <p:attrName>style.visibility</p:attrName>
                                        </p:attrNameLst>
                                      </p:cBhvr>
                                      <p:to>
                                        <p:strVal val="visible"/>
                                      </p:to>
                                    </p:set>
                                    <p:animEffect transition="in" filter="fade">
                                      <p:cBhvr>
                                        <p:cTn id="128" dur="1000"/>
                                        <p:tgtEl>
                                          <p:spTgt spid="25">
                                            <p:txEl>
                                              <p:pRg st="3" end="3"/>
                                            </p:txEl>
                                          </p:spTgt>
                                        </p:tgtEl>
                                      </p:cBhvr>
                                    </p:animEffect>
                                    <p:anim calcmode="lin" valueType="num">
                                      <p:cBhvr>
                                        <p:cTn id="129" dur="1000" fill="hold"/>
                                        <p:tgtEl>
                                          <p:spTgt spid="25">
                                            <p:txEl>
                                              <p:pRg st="3" end="3"/>
                                            </p:txEl>
                                          </p:spTgt>
                                        </p:tgtEl>
                                        <p:attrNameLst>
                                          <p:attrName>ppt_x</p:attrName>
                                        </p:attrNameLst>
                                      </p:cBhvr>
                                      <p:tavLst>
                                        <p:tav tm="0">
                                          <p:val>
                                            <p:strVal val="#ppt_x"/>
                                          </p:val>
                                        </p:tav>
                                        <p:tav tm="100000">
                                          <p:val>
                                            <p:strVal val="#ppt_x"/>
                                          </p:val>
                                        </p:tav>
                                      </p:tavLst>
                                    </p:anim>
                                    <p:anim calcmode="lin" valueType="num">
                                      <p:cBhvr>
                                        <p:cTn id="130" dur="1000" fill="hold"/>
                                        <p:tgtEl>
                                          <p:spTgt spid="25">
                                            <p:txEl>
                                              <p:pRg st="3" end="3"/>
                                            </p:txEl>
                                          </p:spTgt>
                                        </p:tgtEl>
                                        <p:attrNameLst>
                                          <p:attrName>ppt_y</p:attrName>
                                        </p:attrNameLst>
                                      </p:cBhvr>
                                      <p:tavLst>
                                        <p:tav tm="0">
                                          <p:val>
                                            <p:strVal val="#ppt_y+.1"/>
                                          </p:val>
                                        </p:tav>
                                        <p:tav tm="100000">
                                          <p:val>
                                            <p:strVal val="#ppt_y"/>
                                          </p:val>
                                        </p:tav>
                                      </p:tavLst>
                                    </p:anim>
                                  </p:childTnLst>
                                </p:cTn>
                              </p:par>
                            </p:childTnLst>
                          </p:cTn>
                        </p:par>
                        <p:par>
                          <p:cTn id="131" fill="hold">
                            <p:stCondLst>
                              <p:cond delay="15000"/>
                            </p:stCondLst>
                            <p:childTnLst>
                              <p:par>
                                <p:cTn id="132" presetID="42" presetClass="entr" presetSubtype="0" fill="hold" grpId="0" nodeType="afterEffect">
                                  <p:stCondLst>
                                    <p:cond delay="0"/>
                                  </p:stCondLst>
                                  <p:childTnLst>
                                    <p:set>
                                      <p:cBhvr>
                                        <p:cTn id="133" dur="1" fill="hold">
                                          <p:stCondLst>
                                            <p:cond delay="0"/>
                                          </p:stCondLst>
                                        </p:cTn>
                                        <p:tgtEl>
                                          <p:spTgt spid="25">
                                            <p:txEl>
                                              <p:pRg st="4" end="4"/>
                                            </p:txEl>
                                          </p:spTgt>
                                        </p:tgtEl>
                                        <p:attrNameLst>
                                          <p:attrName>style.visibility</p:attrName>
                                        </p:attrNameLst>
                                      </p:cBhvr>
                                      <p:to>
                                        <p:strVal val="visible"/>
                                      </p:to>
                                    </p:set>
                                    <p:animEffect transition="in" filter="fade">
                                      <p:cBhvr>
                                        <p:cTn id="134" dur="1000"/>
                                        <p:tgtEl>
                                          <p:spTgt spid="25">
                                            <p:txEl>
                                              <p:pRg st="4" end="4"/>
                                            </p:txEl>
                                          </p:spTgt>
                                        </p:tgtEl>
                                      </p:cBhvr>
                                    </p:animEffect>
                                    <p:anim calcmode="lin" valueType="num">
                                      <p:cBhvr>
                                        <p:cTn id="135" dur="1000" fill="hold"/>
                                        <p:tgtEl>
                                          <p:spTgt spid="25">
                                            <p:txEl>
                                              <p:pRg st="4" end="4"/>
                                            </p:txEl>
                                          </p:spTgt>
                                        </p:tgtEl>
                                        <p:attrNameLst>
                                          <p:attrName>ppt_x</p:attrName>
                                        </p:attrNameLst>
                                      </p:cBhvr>
                                      <p:tavLst>
                                        <p:tav tm="0">
                                          <p:val>
                                            <p:strVal val="#ppt_x"/>
                                          </p:val>
                                        </p:tav>
                                        <p:tav tm="100000">
                                          <p:val>
                                            <p:strVal val="#ppt_x"/>
                                          </p:val>
                                        </p:tav>
                                      </p:tavLst>
                                    </p:anim>
                                    <p:anim calcmode="lin" valueType="num">
                                      <p:cBhvr>
                                        <p:cTn id="136" dur="1000" fill="hold"/>
                                        <p:tgtEl>
                                          <p:spTgt spid="25">
                                            <p:txEl>
                                              <p:pRg st="4" end="4"/>
                                            </p:txEl>
                                          </p:spTgt>
                                        </p:tgtEl>
                                        <p:attrNameLst>
                                          <p:attrName>ppt_y</p:attrName>
                                        </p:attrNameLst>
                                      </p:cBhvr>
                                      <p:tavLst>
                                        <p:tav tm="0">
                                          <p:val>
                                            <p:strVal val="#ppt_y+.1"/>
                                          </p:val>
                                        </p:tav>
                                        <p:tav tm="100000">
                                          <p:val>
                                            <p:strVal val="#ppt_y"/>
                                          </p:val>
                                        </p:tav>
                                      </p:tavLst>
                                    </p:anim>
                                  </p:childTnLst>
                                </p:cTn>
                              </p:par>
                            </p:childTnLst>
                          </p:cTn>
                        </p:par>
                        <p:par>
                          <p:cTn id="137" fill="hold">
                            <p:stCondLst>
                              <p:cond delay="16000"/>
                            </p:stCondLst>
                            <p:childTnLst>
                              <p:par>
                                <p:cTn id="138" presetID="42" presetClass="entr" presetSubtype="0" fill="hold" grpId="0" nodeType="afterEffect">
                                  <p:stCondLst>
                                    <p:cond delay="0"/>
                                  </p:stCondLst>
                                  <p:childTnLst>
                                    <p:set>
                                      <p:cBhvr>
                                        <p:cTn id="139" dur="1" fill="hold">
                                          <p:stCondLst>
                                            <p:cond delay="0"/>
                                          </p:stCondLst>
                                        </p:cTn>
                                        <p:tgtEl>
                                          <p:spTgt spid="25">
                                            <p:txEl>
                                              <p:pRg st="5" end="5"/>
                                            </p:txEl>
                                          </p:spTgt>
                                        </p:tgtEl>
                                        <p:attrNameLst>
                                          <p:attrName>style.visibility</p:attrName>
                                        </p:attrNameLst>
                                      </p:cBhvr>
                                      <p:to>
                                        <p:strVal val="visible"/>
                                      </p:to>
                                    </p:set>
                                    <p:animEffect transition="in" filter="fade">
                                      <p:cBhvr>
                                        <p:cTn id="140" dur="1000"/>
                                        <p:tgtEl>
                                          <p:spTgt spid="25">
                                            <p:txEl>
                                              <p:pRg st="5" end="5"/>
                                            </p:txEl>
                                          </p:spTgt>
                                        </p:tgtEl>
                                      </p:cBhvr>
                                    </p:animEffect>
                                    <p:anim calcmode="lin" valueType="num">
                                      <p:cBhvr>
                                        <p:cTn id="141" dur="1000" fill="hold"/>
                                        <p:tgtEl>
                                          <p:spTgt spid="25">
                                            <p:txEl>
                                              <p:pRg st="5" end="5"/>
                                            </p:txEl>
                                          </p:spTgt>
                                        </p:tgtEl>
                                        <p:attrNameLst>
                                          <p:attrName>ppt_x</p:attrName>
                                        </p:attrNameLst>
                                      </p:cBhvr>
                                      <p:tavLst>
                                        <p:tav tm="0">
                                          <p:val>
                                            <p:strVal val="#ppt_x"/>
                                          </p:val>
                                        </p:tav>
                                        <p:tav tm="100000">
                                          <p:val>
                                            <p:strVal val="#ppt_x"/>
                                          </p:val>
                                        </p:tav>
                                      </p:tavLst>
                                    </p:anim>
                                    <p:anim calcmode="lin" valueType="num">
                                      <p:cBhvr>
                                        <p:cTn id="142" dur="1000" fill="hold"/>
                                        <p:tgtEl>
                                          <p:spTgt spid="25">
                                            <p:txEl>
                                              <p:pRg st="5" end="5"/>
                                            </p:txEl>
                                          </p:spTgt>
                                        </p:tgtEl>
                                        <p:attrNameLst>
                                          <p:attrName>ppt_y</p:attrName>
                                        </p:attrNameLst>
                                      </p:cBhvr>
                                      <p:tavLst>
                                        <p:tav tm="0">
                                          <p:val>
                                            <p:strVal val="#ppt_y+.1"/>
                                          </p:val>
                                        </p:tav>
                                        <p:tav tm="100000">
                                          <p:val>
                                            <p:strVal val="#ppt_y"/>
                                          </p:val>
                                        </p:tav>
                                      </p:tavLst>
                                    </p:anim>
                                  </p:childTnLst>
                                </p:cTn>
                              </p:par>
                            </p:childTnLst>
                          </p:cTn>
                        </p:par>
                        <p:par>
                          <p:cTn id="143" fill="hold">
                            <p:stCondLst>
                              <p:cond delay="17000"/>
                            </p:stCondLst>
                            <p:childTnLst>
                              <p:par>
                                <p:cTn id="144" presetID="53" presetClass="entr" presetSubtype="528" fill="hold" grpId="0" nodeType="afterEffect">
                                  <p:stCondLst>
                                    <p:cond delay="0"/>
                                  </p:stCondLst>
                                  <p:childTnLst>
                                    <p:set>
                                      <p:cBhvr>
                                        <p:cTn id="145" dur="1" fill="hold">
                                          <p:stCondLst>
                                            <p:cond delay="0"/>
                                          </p:stCondLst>
                                        </p:cTn>
                                        <p:tgtEl>
                                          <p:spTgt spid="27"/>
                                        </p:tgtEl>
                                        <p:attrNameLst>
                                          <p:attrName>style.visibility</p:attrName>
                                        </p:attrNameLst>
                                      </p:cBhvr>
                                      <p:to>
                                        <p:strVal val="visible"/>
                                      </p:to>
                                    </p:set>
                                    <p:anim calcmode="lin" valueType="num">
                                      <p:cBhvr>
                                        <p:cTn id="146" dur="500" fill="hold"/>
                                        <p:tgtEl>
                                          <p:spTgt spid="27"/>
                                        </p:tgtEl>
                                        <p:attrNameLst>
                                          <p:attrName>ppt_w</p:attrName>
                                        </p:attrNameLst>
                                      </p:cBhvr>
                                      <p:tavLst>
                                        <p:tav tm="0">
                                          <p:val>
                                            <p:fltVal val="0"/>
                                          </p:val>
                                        </p:tav>
                                        <p:tav tm="100000">
                                          <p:val>
                                            <p:strVal val="#ppt_w"/>
                                          </p:val>
                                        </p:tav>
                                      </p:tavLst>
                                    </p:anim>
                                    <p:anim calcmode="lin" valueType="num">
                                      <p:cBhvr>
                                        <p:cTn id="147" dur="500" fill="hold"/>
                                        <p:tgtEl>
                                          <p:spTgt spid="27"/>
                                        </p:tgtEl>
                                        <p:attrNameLst>
                                          <p:attrName>ppt_h</p:attrName>
                                        </p:attrNameLst>
                                      </p:cBhvr>
                                      <p:tavLst>
                                        <p:tav tm="0">
                                          <p:val>
                                            <p:fltVal val="0"/>
                                          </p:val>
                                        </p:tav>
                                        <p:tav tm="100000">
                                          <p:val>
                                            <p:strVal val="#ppt_h"/>
                                          </p:val>
                                        </p:tav>
                                      </p:tavLst>
                                    </p:anim>
                                    <p:animEffect transition="in" filter="fade">
                                      <p:cBhvr>
                                        <p:cTn id="148" dur="500"/>
                                        <p:tgtEl>
                                          <p:spTgt spid="27"/>
                                        </p:tgtEl>
                                      </p:cBhvr>
                                    </p:animEffect>
                                    <p:anim calcmode="lin" valueType="num">
                                      <p:cBhvr>
                                        <p:cTn id="149" dur="500" fill="hold"/>
                                        <p:tgtEl>
                                          <p:spTgt spid="27"/>
                                        </p:tgtEl>
                                        <p:attrNameLst>
                                          <p:attrName>ppt_x</p:attrName>
                                        </p:attrNameLst>
                                      </p:cBhvr>
                                      <p:tavLst>
                                        <p:tav tm="0">
                                          <p:val>
                                            <p:fltVal val="0.5"/>
                                          </p:val>
                                        </p:tav>
                                        <p:tav tm="100000">
                                          <p:val>
                                            <p:strVal val="#ppt_x"/>
                                          </p:val>
                                        </p:tav>
                                      </p:tavLst>
                                    </p:anim>
                                    <p:anim calcmode="lin" valueType="num">
                                      <p:cBhvr>
                                        <p:cTn id="150" dur="500" fill="hold"/>
                                        <p:tgtEl>
                                          <p:spTgt spid="27"/>
                                        </p:tgtEl>
                                        <p:attrNameLst>
                                          <p:attrName>ppt_y</p:attrName>
                                        </p:attrNameLst>
                                      </p:cBhvr>
                                      <p:tavLst>
                                        <p:tav tm="0">
                                          <p:val>
                                            <p:fltVal val="0.5"/>
                                          </p:val>
                                        </p:tav>
                                        <p:tav tm="100000">
                                          <p:val>
                                            <p:strVal val="#ppt_y"/>
                                          </p:val>
                                        </p:tav>
                                      </p:tavLst>
                                    </p:anim>
                                  </p:childTnLst>
                                </p:cTn>
                              </p:par>
                              <p:par>
                                <p:cTn id="151" presetID="53" presetClass="entr" presetSubtype="528" fill="hold" grpId="0" nodeType="withEffect">
                                  <p:stCondLst>
                                    <p:cond delay="0"/>
                                  </p:stCondLst>
                                  <p:childTnLst>
                                    <p:set>
                                      <p:cBhvr>
                                        <p:cTn id="152" dur="1" fill="hold">
                                          <p:stCondLst>
                                            <p:cond delay="0"/>
                                          </p:stCondLst>
                                        </p:cTn>
                                        <p:tgtEl>
                                          <p:spTgt spid="28"/>
                                        </p:tgtEl>
                                        <p:attrNameLst>
                                          <p:attrName>style.visibility</p:attrName>
                                        </p:attrNameLst>
                                      </p:cBhvr>
                                      <p:to>
                                        <p:strVal val="visible"/>
                                      </p:to>
                                    </p:set>
                                    <p:anim calcmode="lin" valueType="num">
                                      <p:cBhvr>
                                        <p:cTn id="153" dur="500" fill="hold"/>
                                        <p:tgtEl>
                                          <p:spTgt spid="28"/>
                                        </p:tgtEl>
                                        <p:attrNameLst>
                                          <p:attrName>ppt_w</p:attrName>
                                        </p:attrNameLst>
                                      </p:cBhvr>
                                      <p:tavLst>
                                        <p:tav tm="0">
                                          <p:val>
                                            <p:fltVal val="0"/>
                                          </p:val>
                                        </p:tav>
                                        <p:tav tm="100000">
                                          <p:val>
                                            <p:strVal val="#ppt_w"/>
                                          </p:val>
                                        </p:tav>
                                      </p:tavLst>
                                    </p:anim>
                                    <p:anim calcmode="lin" valueType="num">
                                      <p:cBhvr>
                                        <p:cTn id="154" dur="500" fill="hold"/>
                                        <p:tgtEl>
                                          <p:spTgt spid="28"/>
                                        </p:tgtEl>
                                        <p:attrNameLst>
                                          <p:attrName>ppt_h</p:attrName>
                                        </p:attrNameLst>
                                      </p:cBhvr>
                                      <p:tavLst>
                                        <p:tav tm="0">
                                          <p:val>
                                            <p:fltVal val="0"/>
                                          </p:val>
                                        </p:tav>
                                        <p:tav tm="100000">
                                          <p:val>
                                            <p:strVal val="#ppt_h"/>
                                          </p:val>
                                        </p:tav>
                                      </p:tavLst>
                                    </p:anim>
                                    <p:animEffect transition="in" filter="fade">
                                      <p:cBhvr>
                                        <p:cTn id="155" dur="500"/>
                                        <p:tgtEl>
                                          <p:spTgt spid="28"/>
                                        </p:tgtEl>
                                      </p:cBhvr>
                                    </p:animEffect>
                                    <p:anim calcmode="lin" valueType="num">
                                      <p:cBhvr>
                                        <p:cTn id="156" dur="500" fill="hold"/>
                                        <p:tgtEl>
                                          <p:spTgt spid="28"/>
                                        </p:tgtEl>
                                        <p:attrNameLst>
                                          <p:attrName>ppt_x</p:attrName>
                                        </p:attrNameLst>
                                      </p:cBhvr>
                                      <p:tavLst>
                                        <p:tav tm="0">
                                          <p:val>
                                            <p:fltVal val="0.5"/>
                                          </p:val>
                                        </p:tav>
                                        <p:tav tm="100000">
                                          <p:val>
                                            <p:strVal val="#ppt_x"/>
                                          </p:val>
                                        </p:tav>
                                      </p:tavLst>
                                    </p:anim>
                                    <p:anim calcmode="lin" valueType="num">
                                      <p:cBhvr>
                                        <p:cTn id="157" dur="500" fill="hold"/>
                                        <p:tgtEl>
                                          <p:spTgt spid="28"/>
                                        </p:tgtEl>
                                        <p:attrNameLst>
                                          <p:attrName>ppt_y</p:attrName>
                                        </p:attrNameLst>
                                      </p:cBhvr>
                                      <p:tavLst>
                                        <p:tav tm="0">
                                          <p:val>
                                            <p:fltVal val="0.5"/>
                                          </p:val>
                                        </p:tav>
                                        <p:tav tm="100000">
                                          <p:val>
                                            <p:strVal val="#ppt_y"/>
                                          </p:val>
                                        </p:tav>
                                      </p:tavLst>
                                    </p:anim>
                                  </p:childTnLst>
                                </p:cTn>
                              </p:par>
                            </p:childTnLst>
                          </p:cTn>
                        </p:par>
                        <p:par>
                          <p:cTn id="158" fill="hold">
                            <p:stCondLst>
                              <p:cond delay="17500"/>
                            </p:stCondLst>
                            <p:childTnLst>
                              <p:par>
                                <p:cTn id="159" presetID="42" presetClass="entr" presetSubtype="0" fill="hold" grpId="0" nodeType="afterEffect">
                                  <p:stCondLst>
                                    <p:cond delay="0"/>
                                  </p:stCondLst>
                                  <p:childTnLst>
                                    <p:set>
                                      <p:cBhvr>
                                        <p:cTn id="160" dur="1" fill="hold">
                                          <p:stCondLst>
                                            <p:cond delay="0"/>
                                          </p:stCondLst>
                                        </p:cTn>
                                        <p:tgtEl>
                                          <p:spTgt spid="29">
                                            <p:txEl>
                                              <p:pRg st="0" end="0"/>
                                            </p:txEl>
                                          </p:spTgt>
                                        </p:tgtEl>
                                        <p:attrNameLst>
                                          <p:attrName>style.visibility</p:attrName>
                                        </p:attrNameLst>
                                      </p:cBhvr>
                                      <p:to>
                                        <p:strVal val="visible"/>
                                      </p:to>
                                    </p:set>
                                    <p:animEffect transition="in" filter="fade">
                                      <p:cBhvr>
                                        <p:cTn id="161" dur="1000"/>
                                        <p:tgtEl>
                                          <p:spTgt spid="29">
                                            <p:txEl>
                                              <p:pRg st="0" end="0"/>
                                            </p:txEl>
                                          </p:spTgt>
                                        </p:tgtEl>
                                      </p:cBhvr>
                                    </p:animEffect>
                                    <p:anim calcmode="lin" valueType="num">
                                      <p:cBhvr>
                                        <p:cTn id="162" dur="1000" fill="hold"/>
                                        <p:tgtEl>
                                          <p:spTgt spid="29">
                                            <p:txEl>
                                              <p:pRg st="0" end="0"/>
                                            </p:txEl>
                                          </p:spTgt>
                                        </p:tgtEl>
                                        <p:attrNameLst>
                                          <p:attrName>ppt_x</p:attrName>
                                        </p:attrNameLst>
                                      </p:cBhvr>
                                      <p:tavLst>
                                        <p:tav tm="0">
                                          <p:val>
                                            <p:strVal val="#ppt_x"/>
                                          </p:val>
                                        </p:tav>
                                        <p:tav tm="100000">
                                          <p:val>
                                            <p:strVal val="#ppt_x"/>
                                          </p:val>
                                        </p:tav>
                                      </p:tavLst>
                                    </p:anim>
                                    <p:anim calcmode="lin" valueType="num">
                                      <p:cBhvr>
                                        <p:cTn id="163" dur="1000" fill="hold"/>
                                        <p:tgtEl>
                                          <p:spTgt spid="29">
                                            <p:txEl>
                                              <p:pRg st="0" end="0"/>
                                            </p:txEl>
                                          </p:spTgt>
                                        </p:tgtEl>
                                        <p:attrNameLst>
                                          <p:attrName>ppt_y</p:attrName>
                                        </p:attrNameLst>
                                      </p:cBhvr>
                                      <p:tavLst>
                                        <p:tav tm="0">
                                          <p:val>
                                            <p:strVal val="#ppt_y+.1"/>
                                          </p:val>
                                        </p:tav>
                                        <p:tav tm="100000">
                                          <p:val>
                                            <p:strVal val="#ppt_y"/>
                                          </p:val>
                                        </p:tav>
                                      </p:tavLst>
                                    </p:anim>
                                  </p:childTnLst>
                                </p:cTn>
                              </p:par>
                            </p:childTnLst>
                          </p:cTn>
                        </p:par>
                        <p:par>
                          <p:cTn id="164" fill="hold">
                            <p:stCondLst>
                              <p:cond delay="18500"/>
                            </p:stCondLst>
                            <p:childTnLst>
                              <p:par>
                                <p:cTn id="165" presetID="42" presetClass="entr" presetSubtype="0" fill="hold" grpId="0" nodeType="afterEffect">
                                  <p:stCondLst>
                                    <p:cond delay="0"/>
                                  </p:stCondLst>
                                  <p:childTnLst>
                                    <p:set>
                                      <p:cBhvr>
                                        <p:cTn id="166" dur="1" fill="hold">
                                          <p:stCondLst>
                                            <p:cond delay="0"/>
                                          </p:stCondLst>
                                        </p:cTn>
                                        <p:tgtEl>
                                          <p:spTgt spid="29">
                                            <p:txEl>
                                              <p:pRg st="1" end="1"/>
                                            </p:txEl>
                                          </p:spTgt>
                                        </p:tgtEl>
                                        <p:attrNameLst>
                                          <p:attrName>style.visibility</p:attrName>
                                        </p:attrNameLst>
                                      </p:cBhvr>
                                      <p:to>
                                        <p:strVal val="visible"/>
                                      </p:to>
                                    </p:set>
                                    <p:animEffect transition="in" filter="fade">
                                      <p:cBhvr>
                                        <p:cTn id="167" dur="1000"/>
                                        <p:tgtEl>
                                          <p:spTgt spid="29">
                                            <p:txEl>
                                              <p:pRg st="1" end="1"/>
                                            </p:txEl>
                                          </p:spTgt>
                                        </p:tgtEl>
                                      </p:cBhvr>
                                    </p:animEffect>
                                    <p:anim calcmode="lin" valueType="num">
                                      <p:cBhvr>
                                        <p:cTn id="168" dur="1000" fill="hold"/>
                                        <p:tgtEl>
                                          <p:spTgt spid="29">
                                            <p:txEl>
                                              <p:pRg st="1" end="1"/>
                                            </p:txEl>
                                          </p:spTgt>
                                        </p:tgtEl>
                                        <p:attrNameLst>
                                          <p:attrName>ppt_x</p:attrName>
                                        </p:attrNameLst>
                                      </p:cBhvr>
                                      <p:tavLst>
                                        <p:tav tm="0">
                                          <p:val>
                                            <p:strVal val="#ppt_x"/>
                                          </p:val>
                                        </p:tav>
                                        <p:tav tm="100000">
                                          <p:val>
                                            <p:strVal val="#ppt_x"/>
                                          </p:val>
                                        </p:tav>
                                      </p:tavLst>
                                    </p:anim>
                                    <p:anim calcmode="lin" valueType="num">
                                      <p:cBhvr>
                                        <p:cTn id="169" dur="1000" fill="hold"/>
                                        <p:tgtEl>
                                          <p:spTgt spid="29">
                                            <p:txEl>
                                              <p:pRg st="1" end="1"/>
                                            </p:txEl>
                                          </p:spTgt>
                                        </p:tgtEl>
                                        <p:attrNameLst>
                                          <p:attrName>ppt_y</p:attrName>
                                        </p:attrNameLst>
                                      </p:cBhvr>
                                      <p:tavLst>
                                        <p:tav tm="0">
                                          <p:val>
                                            <p:strVal val="#ppt_y+.1"/>
                                          </p:val>
                                        </p:tav>
                                        <p:tav tm="100000">
                                          <p:val>
                                            <p:strVal val="#ppt_y"/>
                                          </p:val>
                                        </p:tav>
                                      </p:tavLst>
                                    </p:anim>
                                  </p:childTnLst>
                                </p:cTn>
                              </p:par>
                            </p:childTnLst>
                          </p:cTn>
                        </p:par>
                        <p:par>
                          <p:cTn id="170" fill="hold">
                            <p:stCondLst>
                              <p:cond delay="19500"/>
                            </p:stCondLst>
                            <p:childTnLst>
                              <p:par>
                                <p:cTn id="171" presetID="42" presetClass="entr" presetSubtype="0" fill="hold" grpId="0" nodeType="afterEffect">
                                  <p:stCondLst>
                                    <p:cond delay="0"/>
                                  </p:stCondLst>
                                  <p:childTnLst>
                                    <p:set>
                                      <p:cBhvr>
                                        <p:cTn id="172" dur="1" fill="hold">
                                          <p:stCondLst>
                                            <p:cond delay="0"/>
                                          </p:stCondLst>
                                        </p:cTn>
                                        <p:tgtEl>
                                          <p:spTgt spid="29">
                                            <p:txEl>
                                              <p:pRg st="3" end="3"/>
                                            </p:txEl>
                                          </p:spTgt>
                                        </p:tgtEl>
                                        <p:attrNameLst>
                                          <p:attrName>style.visibility</p:attrName>
                                        </p:attrNameLst>
                                      </p:cBhvr>
                                      <p:to>
                                        <p:strVal val="visible"/>
                                      </p:to>
                                    </p:set>
                                    <p:animEffect transition="in" filter="fade">
                                      <p:cBhvr>
                                        <p:cTn id="173" dur="1000"/>
                                        <p:tgtEl>
                                          <p:spTgt spid="29">
                                            <p:txEl>
                                              <p:pRg st="3" end="3"/>
                                            </p:txEl>
                                          </p:spTgt>
                                        </p:tgtEl>
                                      </p:cBhvr>
                                    </p:animEffect>
                                    <p:anim calcmode="lin" valueType="num">
                                      <p:cBhvr>
                                        <p:cTn id="174" dur="1000" fill="hold"/>
                                        <p:tgtEl>
                                          <p:spTgt spid="29">
                                            <p:txEl>
                                              <p:pRg st="3" end="3"/>
                                            </p:txEl>
                                          </p:spTgt>
                                        </p:tgtEl>
                                        <p:attrNameLst>
                                          <p:attrName>ppt_x</p:attrName>
                                        </p:attrNameLst>
                                      </p:cBhvr>
                                      <p:tavLst>
                                        <p:tav tm="0">
                                          <p:val>
                                            <p:strVal val="#ppt_x"/>
                                          </p:val>
                                        </p:tav>
                                        <p:tav tm="100000">
                                          <p:val>
                                            <p:strVal val="#ppt_x"/>
                                          </p:val>
                                        </p:tav>
                                      </p:tavLst>
                                    </p:anim>
                                    <p:anim calcmode="lin" valueType="num">
                                      <p:cBhvr>
                                        <p:cTn id="175" dur="1000" fill="hold"/>
                                        <p:tgtEl>
                                          <p:spTgt spid="29">
                                            <p:txEl>
                                              <p:pRg st="3" end="3"/>
                                            </p:txEl>
                                          </p:spTgt>
                                        </p:tgtEl>
                                        <p:attrNameLst>
                                          <p:attrName>ppt_y</p:attrName>
                                        </p:attrNameLst>
                                      </p:cBhvr>
                                      <p:tavLst>
                                        <p:tav tm="0">
                                          <p:val>
                                            <p:strVal val="#ppt_y+.1"/>
                                          </p:val>
                                        </p:tav>
                                        <p:tav tm="100000">
                                          <p:val>
                                            <p:strVal val="#ppt_y"/>
                                          </p:val>
                                        </p:tav>
                                      </p:tavLst>
                                    </p:anim>
                                  </p:childTnLst>
                                </p:cTn>
                              </p:par>
                            </p:childTnLst>
                          </p:cTn>
                        </p:par>
                        <p:par>
                          <p:cTn id="176" fill="hold">
                            <p:stCondLst>
                              <p:cond delay="20500"/>
                            </p:stCondLst>
                            <p:childTnLst>
                              <p:par>
                                <p:cTn id="177" presetID="42" presetClass="entr" presetSubtype="0" fill="hold" grpId="0" nodeType="afterEffect">
                                  <p:stCondLst>
                                    <p:cond delay="0"/>
                                  </p:stCondLst>
                                  <p:childTnLst>
                                    <p:set>
                                      <p:cBhvr>
                                        <p:cTn id="178" dur="1" fill="hold">
                                          <p:stCondLst>
                                            <p:cond delay="0"/>
                                          </p:stCondLst>
                                        </p:cTn>
                                        <p:tgtEl>
                                          <p:spTgt spid="29">
                                            <p:txEl>
                                              <p:pRg st="4" end="4"/>
                                            </p:txEl>
                                          </p:spTgt>
                                        </p:tgtEl>
                                        <p:attrNameLst>
                                          <p:attrName>style.visibility</p:attrName>
                                        </p:attrNameLst>
                                      </p:cBhvr>
                                      <p:to>
                                        <p:strVal val="visible"/>
                                      </p:to>
                                    </p:set>
                                    <p:animEffect transition="in" filter="fade">
                                      <p:cBhvr>
                                        <p:cTn id="179" dur="1000"/>
                                        <p:tgtEl>
                                          <p:spTgt spid="29">
                                            <p:txEl>
                                              <p:pRg st="4" end="4"/>
                                            </p:txEl>
                                          </p:spTgt>
                                        </p:tgtEl>
                                      </p:cBhvr>
                                    </p:animEffect>
                                    <p:anim calcmode="lin" valueType="num">
                                      <p:cBhvr>
                                        <p:cTn id="180" dur="1000" fill="hold"/>
                                        <p:tgtEl>
                                          <p:spTgt spid="29">
                                            <p:txEl>
                                              <p:pRg st="4" end="4"/>
                                            </p:txEl>
                                          </p:spTgt>
                                        </p:tgtEl>
                                        <p:attrNameLst>
                                          <p:attrName>ppt_x</p:attrName>
                                        </p:attrNameLst>
                                      </p:cBhvr>
                                      <p:tavLst>
                                        <p:tav tm="0">
                                          <p:val>
                                            <p:strVal val="#ppt_x"/>
                                          </p:val>
                                        </p:tav>
                                        <p:tav tm="100000">
                                          <p:val>
                                            <p:strVal val="#ppt_x"/>
                                          </p:val>
                                        </p:tav>
                                      </p:tavLst>
                                    </p:anim>
                                    <p:anim calcmode="lin" valueType="num">
                                      <p:cBhvr>
                                        <p:cTn id="181" dur="1000" fill="hold"/>
                                        <p:tgtEl>
                                          <p:spTgt spid="29">
                                            <p:txEl>
                                              <p:pRg st="4" end="4"/>
                                            </p:txEl>
                                          </p:spTgt>
                                        </p:tgtEl>
                                        <p:attrNameLst>
                                          <p:attrName>ppt_y</p:attrName>
                                        </p:attrNameLst>
                                      </p:cBhvr>
                                      <p:tavLst>
                                        <p:tav tm="0">
                                          <p:val>
                                            <p:strVal val="#ppt_y+.1"/>
                                          </p:val>
                                        </p:tav>
                                        <p:tav tm="100000">
                                          <p:val>
                                            <p:strVal val="#ppt_y"/>
                                          </p:val>
                                        </p:tav>
                                      </p:tavLst>
                                    </p:anim>
                                  </p:childTnLst>
                                </p:cTn>
                              </p:par>
                            </p:childTnLst>
                          </p:cTn>
                        </p:par>
                        <p:par>
                          <p:cTn id="182" fill="hold">
                            <p:stCondLst>
                              <p:cond delay="21500"/>
                            </p:stCondLst>
                            <p:childTnLst>
                              <p:par>
                                <p:cTn id="183" presetID="42" presetClass="entr" presetSubtype="0" fill="hold" grpId="0" nodeType="afterEffect">
                                  <p:stCondLst>
                                    <p:cond delay="0"/>
                                  </p:stCondLst>
                                  <p:childTnLst>
                                    <p:set>
                                      <p:cBhvr>
                                        <p:cTn id="184" dur="1" fill="hold">
                                          <p:stCondLst>
                                            <p:cond delay="0"/>
                                          </p:stCondLst>
                                        </p:cTn>
                                        <p:tgtEl>
                                          <p:spTgt spid="29">
                                            <p:txEl>
                                              <p:pRg st="5" end="5"/>
                                            </p:txEl>
                                          </p:spTgt>
                                        </p:tgtEl>
                                        <p:attrNameLst>
                                          <p:attrName>style.visibility</p:attrName>
                                        </p:attrNameLst>
                                      </p:cBhvr>
                                      <p:to>
                                        <p:strVal val="visible"/>
                                      </p:to>
                                    </p:set>
                                    <p:animEffect transition="in" filter="fade">
                                      <p:cBhvr>
                                        <p:cTn id="185" dur="1000"/>
                                        <p:tgtEl>
                                          <p:spTgt spid="29">
                                            <p:txEl>
                                              <p:pRg st="5" end="5"/>
                                            </p:txEl>
                                          </p:spTgt>
                                        </p:tgtEl>
                                      </p:cBhvr>
                                    </p:animEffect>
                                    <p:anim calcmode="lin" valueType="num">
                                      <p:cBhvr>
                                        <p:cTn id="186" dur="1000" fill="hold"/>
                                        <p:tgtEl>
                                          <p:spTgt spid="29">
                                            <p:txEl>
                                              <p:pRg st="5" end="5"/>
                                            </p:txEl>
                                          </p:spTgt>
                                        </p:tgtEl>
                                        <p:attrNameLst>
                                          <p:attrName>ppt_x</p:attrName>
                                        </p:attrNameLst>
                                      </p:cBhvr>
                                      <p:tavLst>
                                        <p:tav tm="0">
                                          <p:val>
                                            <p:strVal val="#ppt_x"/>
                                          </p:val>
                                        </p:tav>
                                        <p:tav tm="100000">
                                          <p:val>
                                            <p:strVal val="#ppt_x"/>
                                          </p:val>
                                        </p:tav>
                                      </p:tavLst>
                                    </p:anim>
                                    <p:anim calcmode="lin" valueType="num">
                                      <p:cBhvr>
                                        <p:cTn id="187" dur="1000" fill="hold"/>
                                        <p:tgtEl>
                                          <p:spTgt spid="29">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16" grpId="0" animBg="1"/>
      <p:bldP spid="17" grpId="0" build="p"/>
      <p:bldP spid="19" grpId="0" animBg="1"/>
      <p:bldP spid="20" grpId="0" animBg="1"/>
      <p:bldP spid="21" grpId="0" build="p"/>
      <p:bldP spid="23" grpId="0" animBg="1"/>
      <p:bldP spid="24" grpId="0" animBg="1"/>
      <p:bldP spid="25" grpId="0" build="p"/>
      <p:bldP spid="27" grpId="0" animBg="1"/>
      <p:bldP spid="28" grpId="0" animBg="1"/>
      <p:bldP spid="2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1586</TotalTime>
  <Words>1374</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329</cp:revision>
  <dcterms:created xsi:type="dcterms:W3CDTF">2016-09-28T22:08:47Z</dcterms:created>
  <dcterms:modified xsi:type="dcterms:W3CDTF">2018-11-08T16:21:55Z</dcterms:modified>
</cp:coreProperties>
</file>