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9" name="Freeform 8"/>
          <p:cNvSpPr/>
          <p:nvPr/>
        </p:nvSpPr>
        <p:spPr>
          <a:xfrm>
            <a:off x="1523999"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chemeClr val="tx1">
              <a:alpha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135"/>
          <p:cNvSpPr>
            <a:spLocks noEditPoints="1"/>
          </p:cNvSpPr>
          <p:nvPr/>
        </p:nvSpPr>
        <p:spPr bwMode="auto">
          <a:xfrm>
            <a:off x="2259419" y="2371331"/>
            <a:ext cx="527292" cy="49391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rgbClr val="FE4A1E"/>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TextBox 24"/>
          <p:cNvSpPr txBox="1"/>
          <p:nvPr/>
        </p:nvSpPr>
        <p:spPr>
          <a:xfrm>
            <a:off x="1523999" y="5403710"/>
            <a:ext cx="9189157" cy="830997"/>
          </a:xfrm>
          <a:prstGeom prst="rect">
            <a:avLst/>
          </a:prstGeom>
          <a:noFill/>
        </p:spPr>
        <p:txBody>
          <a:bodyPr wrap="square" rtlCol="0">
            <a:spAutoFit/>
          </a:bodyPr>
          <a:lstStyle/>
          <a:p>
            <a:r>
              <a:rPr lang="en-US" sz="16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a:t>
            </a:r>
          </a:p>
        </p:txBody>
      </p:sp>
      <p:grpSp>
        <p:nvGrpSpPr>
          <p:cNvPr id="2" name="Group 1"/>
          <p:cNvGrpSpPr/>
          <p:nvPr/>
        </p:nvGrpSpPr>
        <p:grpSpPr>
          <a:xfrm>
            <a:off x="1619804" y="2992914"/>
            <a:ext cx="1865564" cy="1661994"/>
            <a:chOff x="1619804" y="2992914"/>
            <a:chExt cx="1865564" cy="1661994"/>
          </a:xfrm>
        </p:grpSpPr>
        <p:sp>
          <p:nvSpPr>
            <p:cNvPr id="26" name="TextBox 25"/>
            <p:cNvSpPr txBox="1"/>
            <p:nvPr/>
          </p:nvSpPr>
          <p:spPr>
            <a:xfrm>
              <a:off x="1619804" y="2992914"/>
              <a:ext cx="1828800" cy="369332"/>
            </a:xfrm>
            <a:prstGeom prst="rect">
              <a:avLst/>
            </a:prstGeom>
            <a:noFill/>
          </p:spPr>
          <p:txBody>
            <a:bodyPr wrap="square" rtlCol="0">
              <a:spAutoFit/>
            </a:bodyPr>
            <a:lstStyle/>
            <a:p>
              <a:pPr algn="ctr"/>
              <a:r>
                <a:rPr lang="en-US" b="1" dirty="0">
                  <a:solidFill>
                    <a:srgbClr val="FE4A1E"/>
                  </a:solidFill>
                  <a:latin typeface="Candara" panose="020E0502030303020204" pitchFamily="34" charset="0"/>
                </a:rPr>
                <a:t>Lorem Ipsum</a:t>
              </a:r>
            </a:p>
          </p:txBody>
        </p:sp>
        <p:sp>
          <p:nvSpPr>
            <p:cNvPr id="27" name="TextBox 26"/>
            <p:cNvSpPr txBox="1"/>
            <p:nvPr/>
          </p:nvSpPr>
          <p:spPr>
            <a:xfrm>
              <a:off x="1656568" y="3362246"/>
              <a:ext cx="1828800" cy="129266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28" name="Freeform 27"/>
          <p:cNvSpPr/>
          <p:nvPr/>
        </p:nvSpPr>
        <p:spPr>
          <a:xfrm>
            <a:off x="3900310"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chemeClr val="tx1">
              <a:alpha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 name="Group 2"/>
          <p:cNvGrpSpPr/>
          <p:nvPr/>
        </p:nvGrpSpPr>
        <p:grpSpPr>
          <a:xfrm>
            <a:off x="3996115" y="2992914"/>
            <a:ext cx="1865564" cy="1661994"/>
            <a:chOff x="3996115" y="2992914"/>
            <a:chExt cx="1865564" cy="1661994"/>
          </a:xfrm>
        </p:grpSpPr>
        <p:sp>
          <p:nvSpPr>
            <p:cNvPr id="30" name="TextBox 29"/>
            <p:cNvSpPr txBox="1"/>
            <p:nvPr/>
          </p:nvSpPr>
          <p:spPr>
            <a:xfrm>
              <a:off x="3996115" y="2992914"/>
              <a:ext cx="1828800" cy="369332"/>
            </a:xfrm>
            <a:prstGeom prst="rect">
              <a:avLst/>
            </a:prstGeom>
            <a:noFill/>
          </p:spPr>
          <p:txBody>
            <a:bodyPr wrap="square" rtlCol="0">
              <a:spAutoFit/>
            </a:bodyPr>
            <a:lstStyle/>
            <a:p>
              <a:pPr algn="ctr"/>
              <a:r>
                <a:rPr lang="en-US" b="1" dirty="0">
                  <a:solidFill>
                    <a:srgbClr val="FFFFFF"/>
                  </a:solidFill>
                  <a:latin typeface="Candara" panose="020E0502030303020204" pitchFamily="34" charset="0"/>
                </a:rPr>
                <a:t>Lorem Ipsum</a:t>
              </a:r>
            </a:p>
          </p:txBody>
        </p:sp>
        <p:sp>
          <p:nvSpPr>
            <p:cNvPr id="31" name="TextBox 30"/>
            <p:cNvSpPr txBox="1"/>
            <p:nvPr/>
          </p:nvSpPr>
          <p:spPr>
            <a:xfrm>
              <a:off x="4032879" y="3362246"/>
              <a:ext cx="1828800" cy="129266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2" name="Freeform 31"/>
          <p:cNvSpPr/>
          <p:nvPr/>
        </p:nvSpPr>
        <p:spPr>
          <a:xfrm>
            <a:off x="6276621"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chemeClr val="tx1">
              <a:alpha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5" name="Group 44"/>
          <p:cNvGrpSpPr/>
          <p:nvPr/>
        </p:nvGrpSpPr>
        <p:grpSpPr>
          <a:xfrm>
            <a:off x="6372426" y="2992914"/>
            <a:ext cx="1865564" cy="1661994"/>
            <a:chOff x="6372426" y="2992914"/>
            <a:chExt cx="1865564" cy="1661994"/>
          </a:xfrm>
        </p:grpSpPr>
        <p:sp>
          <p:nvSpPr>
            <p:cNvPr id="34" name="TextBox 33"/>
            <p:cNvSpPr txBox="1"/>
            <p:nvPr/>
          </p:nvSpPr>
          <p:spPr>
            <a:xfrm>
              <a:off x="6372426" y="2992914"/>
              <a:ext cx="1828800" cy="369332"/>
            </a:xfrm>
            <a:prstGeom prst="rect">
              <a:avLst/>
            </a:prstGeom>
            <a:noFill/>
          </p:spPr>
          <p:txBody>
            <a:bodyPr wrap="square" rtlCol="0">
              <a:spAutoFit/>
            </a:bodyPr>
            <a:lstStyle/>
            <a:p>
              <a:pPr algn="ctr"/>
              <a:r>
                <a:rPr lang="en-US" b="1" dirty="0">
                  <a:solidFill>
                    <a:srgbClr val="FFFFFF"/>
                  </a:solidFill>
                  <a:latin typeface="Candara" panose="020E0502030303020204" pitchFamily="34" charset="0"/>
                </a:rPr>
                <a:t>Lorem Ipsum</a:t>
              </a:r>
            </a:p>
          </p:txBody>
        </p:sp>
        <p:sp>
          <p:nvSpPr>
            <p:cNvPr id="35" name="TextBox 34"/>
            <p:cNvSpPr txBox="1"/>
            <p:nvPr/>
          </p:nvSpPr>
          <p:spPr>
            <a:xfrm>
              <a:off x="6409190" y="3362246"/>
              <a:ext cx="1828800" cy="129266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6" name="Freeform 35"/>
          <p:cNvSpPr/>
          <p:nvPr/>
        </p:nvSpPr>
        <p:spPr>
          <a:xfrm>
            <a:off x="8652932" y="2190043"/>
            <a:ext cx="1998133" cy="2878667"/>
          </a:xfrm>
          <a:custGeom>
            <a:avLst/>
            <a:gdLst>
              <a:gd name="connsiteX0" fmla="*/ 32180 w 2562578"/>
              <a:gd name="connsiteY0" fmla="*/ 0 h 2919343"/>
              <a:gd name="connsiteX1" fmla="*/ 2530398 w 2562578"/>
              <a:gd name="connsiteY1" fmla="*/ 0 h 2919343"/>
              <a:gd name="connsiteX2" fmla="*/ 2562578 w 2562578"/>
              <a:gd name="connsiteY2" fmla="*/ 32180 h 2919343"/>
              <a:gd name="connsiteX3" fmla="*/ 2562578 w 2562578"/>
              <a:gd name="connsiteY3" fmla="*/ 77858 h 2919343"/>
              <a:gd name="connsiteX4" fmla="*/ 2562578 w 2562578"/>
              <a:gd name="connsiteY4" fmla="*/ 160896 h 2919343"/>
              <a:gd name="connsiteX5" fmla="*/ 2562578 w 2562578"/>
              <a:gd name="connsiteY5" fmla="*/ 2758447 h 2919343"/>
              <a:gd name="connsiteX6" fmla="*/ 2562578 w 2562578"/>
              <a:gd name="connsiteY6" fmla="*/ 2823387 h 2919343"/>
              <a:gd name="connsiteX7" fmla="*/ 2562578 w 2562578"/>
              <a:gd name="connsiteY7" fmla="*/ 2887163 h 2919343"/>
              <a:gd name="connsiteX8" fmla="*/ 2530398 w 2562578"/>
              <a:gd name="connsiteY8" fmla="*/ 2919343 h 2919343"/>
              <a:gd name="connsiteX9" fmla="*/ 32180 w 2562578"/>
              <a:gd name="connsiteY9" fmla="*/ 2919343 h 2919343"/>
              <a:gd name="connsiteX10" fmla="*/ 0 w 2562578"/>
              <a:gd name="connsiteY10" fmla="*/ 2887163 h 2919343"/>
              <a:gd name="connsiteX11" fmla="*/ 0 w 2562578"/>
              <a:gd name="connsiteY11" fmla="*/ 2758447 h 2919343"/>
              <a:gd name="connsiteX12" fmla="*/ 0 w 2562578"/>
              <a:gd name="connsiteY12" fmla="*/ 2758447 h 2919343"/>
              <a:gd name="connsiteX13" fmla="*/ 0 w 2562578"/>
              <a:gd name="connsiteY13" fmla="*/ 160896 h 2919343"/>
              <a:gd name="connsiteX14" fmla="*/ 0 w 2562578"/>
              <a:gd name="connsiteY14" fmla="*/ 77858 h 2919343"/>
              <a:gd name="connsiteX15" fmla="*/ 0 w 2562578"/>
              <a:gd name="connsiteY15" fmla="*/ 32180 h 2919343"/>
              <a:gd name="connsiteX16" fmla="*/ 32180 w 2562578"/>
              <a:gd name="connsiteY16" fmla="*/ 0 h 2919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62578" h="2919343">
                <a:moveTo>
                  <a:pt x="32180" y="0"/>
                </a:moveTo>
                <a:lnTo>
                  <a:pt x="2530398" y="0"/>
                </a:lnTo>
                <a:cubicBezTo>
                  <a:pt x="2548171" y="0"/>
                  <a:pt x="2562578" y="14407"/>
                  <a:pt x="2562578" y="32180"/>
                </a:cubicBezTo>
                <a:lnTo>
                  <a:pt x="2562578" y="77858"/>
                </a:lnTo>
                <a:lnTo>
                  <a:pt x="2562578" y="160896"/>
                </a:lnTo>
                <a:lnTo>
                  <a:pt x="2562578" y="2758447"/>
                </a:lnTo>
                <a:lnTo>
                  <a:pt x="2562578" y="2823387"/>
                </a:lnTo>
                <a:lnTo>
                  <a:pt x="2562578" y="2887163"/>
                </a:lnTo>
                <a:cubicBezTo>
                  <a:pt x="2562578" y="2904936"/>
                  <a:pt x="2548171" y="2919343"/>
                  <a:pt x="2530398" y="2919343"/>
                </a:cubicBezTo>
                <a:lnTo>
                  <a:pt x="32180" y="2919343"/>
                </a:lnTo>
                <a:cubicBezTo>
                  <a:pt x="14407" y="2919343"/>
                  <a:pt x="0" y="2904936"/>
                  <a:pt x="0" y="2887163"/>
                </a:cubicBezTo>
                <a:lnTo>
                  <a:pt x="0" y="2758447"/>
                </a:lnTo>
                <a:lnTo>
                  <a:pt x="0" y="2758447"/>
                </a:lnTo>
                <a:lnTo>
                  <a:pt x="0" y="160896"/>
                </a:lnTo>
                <a:lnTo>
                  <a:pt x="0" y="77858"/>
                </a:lnTo>
                <a:lnTo>
                  <a:pt x="0" y="32180"/>
                </a:lnTo>
                <a:cubicBezTo>
                  <a:pt x="0" y="14407"/>
                  <a:pt x="14407" y="0"/>
                  <a:pt x="32180" y="0"/>
                </a:cubicBezTo>
                <a:close/>
              </a:path>
            </a:pathLst>
          </a:custGeom>
          <a:solidFill>
            <a:schemeClr val="tx1">
              <a:alpha val="75000"/>
            </a:schemeClr>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p:nvPr/>
        </p:nvGrpSpPr>
        <p:grpSpPr>
          <a:xfrm>
            <a:off x="8748737" y="2992914"/>
            <a:ext cx="1865564" cy="1661994"/>
            <a:chOff x="8748737" y="2992914"/>
            <a:chExt cx="1865564" cy="1661994"/>
          </a:xfrm>
        </p:grpSpPr>
        <p:sp>
          <p:nvSpPr>
            <p:cNvPr id="38" name="TextBox 37"/>
            <p:cNvSpPr txBox="1"/>
            <p:nvPr/>
          </p:nvSpPr>
          <p:spPr>
            <a:xfrm>
              <a:off x="8748737" y="2992914"/>
              <a:ext cx="1828800" cy="369332"/>
            </a:xfrm>
            <a:prstGeom prst="rect">
              <a:avLst/>
            </a:prstGeom>
            <a:noFill/>
          </p:spPr>
          <p:txBody>
            <a:bodyPr wrap="square" rtlCol="0">
              <a:spAutoFit/>
            </a:bodyPr>
            <a:lstStyle/>
            <a:p>
              <a:pPr algn="ctr"/>
              <a:r>
                <a:rPr lang="en-US" b="1" dirty="0">
                  <a:solidFill>
                    <a:srgbClr val="7A7A7A"/>
                  </a:solidFill>
                  <a:latin typeface="Candara" panose="020E0502030303020204" pitchFamily="34" charset="0"/>
                </a:rPr>
                <a:t>Lorem Ipsum</a:t>
              </a:r>
            </a:p>
          </p:txBody>
        </p:sp>
        <p:sp>
          <p:nvSpPr>
            <p:cNvPr id="39" name="TextBox 38"/>
            <p:cNvSpPr txBox="1"/>
            <p:nvPr/>
          </p:nvSpPr>
          <p:spPr>
            <a:xfrm>
              <a:off x="8785501" y="3362246"/>
              <a:ext cx="1828800" cy="1292662"/>
            </a:xfrm>
            <a:prstGeom prst="rect">
              <a:avLst/>
            </a:prstGeom>
            <a:noFill/>
          </p:spPr>
          <p:txBody>
            <a:bodyPr wrap="square" rtlCol="0">
              <a:spAutoFit/>
            </a:bodyPr>
            <a:lstStyle/>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40" name="Group 39"/>
          <p:cNvGrpSpPr/>
          <p:nvPr/>
        </p:nvGrpSpPr>
        <p:grpSpPr>
          <a:xfrm>
            <a:off x="4698885" y="2395308"/>
            <a:ext cx="423259" cy="521515"/>
            <a:chOff x="4598988" y="3263900"/>
            <a:chExt cx="444500" cy="547688"/>
          </a:xfrm>
          <a:solidFill>
            <a:srgbClr val="5C9AD3"/>
          </a:solidFill>
          <a:effectLst>
            <a:outerShdw blurRad="50800" dist="38100" dir="2700000" algn="tl" rotWithShape="0">
              <a:prstClr val="black">
                <a:alpha val="40000"/>
              </a:prstClr>
            </a:outerShdw>
          </a:effectLst>
        </p:grpSpPr>
        <p:sp>
          <p:nvSpPr>
            <p:cNvPr id="41"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1" name="Group 10"/>
          <p:cNvGrpSpPr/>
          <p:nvPr/>
        </p:nvGrpSpPr>
        <p:grpSpPr>
          <a:xfrm>
            <a:off x="7018511" y="2351075"/>
            <a:ext cx="514352" cy="514352"/>
            <a:chOff x="3878263" y="2220913"/>
            <a:chExt cx="547687" cy="547687"/>
          </a:xfrm>
          <a:solidFill>
            <a:srgbClr val="44546B"/>
          </a:solidFill>
          <a:effectLst>
            <a:outerShdw blurRad="50800" dist="38100" dir="2700000" algn="tl" rotWithShape="0">
              <a:prstClr val="black">
                <a:alpha val="40000"/>
              </a:prstClr>
            </a:outerShdw>
          </a:effectLst>
        </p:grpSpPr>
        <p:sp>
          <p:nvSpPr>
            <p:cNvPr id="12"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4"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0" name="Group 19"/>
          <p:cNvGrpSpPr/>
          <p:nvPr/>
        </p:nvGrpSpPr>
        <p:grpSpPr>
          <a:xfrm>
            <a:off x="9499812" y="2371331"/>
            <a:ext cx="304371" cy="512235"/>
            <a:chOff x="533400" y="2800350"/>
            <a:chExt cx="325437" cy="547687"/>
          </a:xfrm>
          <a:solidFill>
            <a:srgbClr val="7A7A7A"/>
          </a:solidFill>
          <a:effectLst>
            <a:outerShdw blurRad="50800" dist="38100" dir="2700000" algn="tl" rotWithShape="0">
              <a:prstClr val="black">
                <a:alpha val="40000"/>
              </a:prstClr>
            </a:outerShdw>
          </a:effectLst>
        </p:grpSpPr>
        <p:sp>
          <p:nvSpPr>
            <p:cNvPr id="2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7" name="Picture 46">
            <a:hlinkClick r:id="rId2"/>
            <a:extLst>
              <a:ext uri="{FF2B5EF4-FFF2-40B4-BE49-F238E27FC236}">
                <a16:creationId xmlns:a16="http://schemas.microsoft.com/office/drawing/2014/main" id="{7783DA3E-E9D9-4416-82FF-39AD2F370A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53901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anim calcmode="lin" valueType="num">
                                      <p:cBhvr>
                                        <p:cTn id="14" dur="500" fill="hold"/>
                                        <p:tgtEl>
                                          <p:spTgt spid="9"/>
                                        </p:tgtEl>
                                        <p:attrNameLst>
                                          <p:attrName>ppt_x</p:attrName>
                                        </p:attrNameLst>
                                      </p:cBhvr>
                                      <p:tavLst>
                                        <p:tav tm="0">
                                          <p:val>
                                            <p:fltVal val="0.5"/>
                                          </p:val>
                                        </p:tav>
                                        <p:tav tm="100000">
                                          <p:val>
                                            <p:strVal val="#ppt_x"/>
                                          </p:val>
                                        </p:tav>
                                      </p:tavLst>
                                    </p:anim>
                                    <p:anim calcmode="lin" valueType="num">
                                      <p:cBhvr>
                                        <p:cTn id="15" dur="500" fill="hold"/>
                                        <p:tgtEl>
                                          <p:spTgt spid="9"/>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par>
                          <p:cTn id="22" fill="hold">
                            <p:stCondLst>
                              <p:cond delay="1750"/>
                            </p:stCondLst>
                            <p:childTnLst>
                              <p:par>
                                <p:cTn id="23" presetID="22" presetClass="entr" presetSubtype="1" fill="hold" nodeType="after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wipe(up)">
                                      <p:cBhvr>
                                        <p:cTn id="25" dur="750"/>
                                        <p:tgtEl>
                                          <p:spTgt spid="2"/>
                                        </p:tgtEl>
                                      </p:cBhvr>
                                    </p:animEffect>
                                  </p:childTnLst>
                                </p:cTn>
                              </p:par>
                            </p:childTnLst>
                          </p:cTn>
                        </p:par>
                        <p:par>
                          <p:cTn id="26" fill="hold">
                            <p:stCondLst>
                              <p:cond delay="2500"/>
                            </p:stCondLst>
                            <p:childTnLst>
                              <p:par>
                                <p:cTn id="27" presetID="53" presetClass="entr" presetSubtype="52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 calcmode="lin" valueType="num">
                                      <p:cBhvr>
                                        <p:cTn id="29" dur="500" fill="hold"/>
                                        <p:tgtEl>
                                          <p:spTgt spid="28"/>
                                        </p:tgtEl>
                                        <p:attrNameLst>
                                          <p:attrName>ppt_w</p:attrName>
                                        </p:attrNameLst>
                                      </p:cBhvr>
                                      <p:tavLst>
                                        <p:tav tm="0">
                                          <p:val>
                                            <p:fltVal val="0"/>
                                          </p:val>
                                        </p:tav>
                                        <p:tav tm="100000">
                                          <p:val>
                                            <p:strVal val="#ppt_w"/>
                                          </p:val>
                                        </p:tav>
                                      </p:tavLst>
                                    </p:anim>
                                    <p:anim calcmode="lin" valueType="num">
                                      <p:cBhvr>
                                        <p:cTn id="30" dur="500" fill="hold"/>
                                        <p:tgtEl>
                                          <p:spTgt spid="28"/>
                                        </p:tgtEl>
                                        <p:attrNameLst>
                                          <p:attrName>ppt_h</p:attrName>
                                        </p:attrNameLst>
                                      </p:cBhvr>
                                      <p:tavLst>
                                        <p:tav tm="0">
                                          <p:val>
                                            <p:fltVal val="0"/>
                                          </p:val>
                                        </p:tav>
                                        <p:tav tm="100000">
                                          <p:val>
                                            <p:strVal val="#ppt_h"/>
                                          </p:val>
                                        </p:tav>
                                      </p:tavLst>
                                    </p:anim>
                                    <p:animEffect transition="in" filter="fade">
                                      <p:cBhvr>
                                        <p:cTn id="31" dur="500"/>
                                        <p:tgtEl>
                                          <p:spTgt spid="28"/>
                                        </p:tgtEl>
                                      </p:cBhvr>
                                    </p:animEffect>
                                    <p:anim calcmode="lin" valueType="num">
                                      <p:cBhvr>
                                        <p:cTn id="32" dur="500" fill="hold"/>
                                        <p:tgtEl>
                                          <p:spTgt spid="28"/>
                                        </p:tgtEl>
                                        <p:attrNameLst>
                                          <p:attrName>ppt_x</p:attrName>
                                        </p:attrNameLst>
                                      </p:cBhvr>
                                      <p:tavLst>
                                        <p:tav tm="0">
                                          <p:val>
                                            <p:fltVal val="0.5"/>
                                          </p:val>
                                        </p:tav>
                                        <p:tav tm="100000">
                                          <p:val>
                                            <p:strVal val="#ppt_x"/>
                                          </p:val>
                                        </p:tav>
                                      </p:tavLst>
                                    </p:anim>
                                    <p:anim calcmode="lin" valueType="num">
                                      <p:cBhvr>
                                        <p:cTn id="33" dur="500" fill="hold"/>
                                        <p:tgtEl>
                                          <p:spTgt spid="28"/>
                                        </p:tgtEl>
                                        <p:attrNameLst>
                                          <p:attrName>ppt_y</p:attrName>
                                        </p:attrNameLst>
                                      </p:cBhvr>
                                      <p:tavLst>
                                        <p:tav tm="0">
                                          <p:val>
                                            <p:fltVal val="0.5"/>
                                          </p:val>
                                        </p:tav>
                                        <p:tav tm="100000">
                                          <p:val>
                                            <p:strVal val="#ppt_y"/>
                                          </p:val>
                                        </p:tav>
                                      </p:tavLst>
                                    </p:anim>
                                  </p:childTnLst>
                                </p:cTn>
                              </p:par>
                            </p:childTnLst>
                          </p:cTn>
                        </p:par>
                        <p:par>
                          <p:cTn id="34" fill="hold">
                            <p:stCondLst>
                              <p:cond delay="3000"/>
                            </p:stCondLst>
                            <p:childTnLst>
                              <p:par>
                                <p:cTn id="35" presetID="53" presetClass="entr" presetSubtype="16" fill="hold" nodeType="after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500" fill="hold"/>
                                        <p:tgtEl>
                                          <p:spTgt spid="40"/>
                                        </p:tgtEl>
                                        <p:attrNameLst>
                                          <p:attrName>ppt_w</p:attrName>
                                        </p:attrNameLst>
                                      </p:cBhvr>
                                      <p:tavLst>
                                        <p:tav tm="0">
                                          <p:val>
                                            <p:fltVal val="0"/>
                                          </p:val>
                                        </p:tav>
                                        <p:tav tm="100000">
                                          <p:val>
                                            <p:strVal val="#ppt_w"/>
                                          </p:val>
                                        </p:tav>
                                      </p:tavLst>
                                    </p:anim>
                                    <p:anim calcmode="lin" valueType="num">
                                      <p:cBhvr>
                                        <p:cTn id="38" dur="500" fill="hold"/>
                                        <p:tgtEl>
                                          <p:spTgt spid="40"/>
                                        </p:tgtEl>
                                        <p:attrNameLst>
                                          <p:attrName>ppt_h</p:attrName>
                                        </p:attrNameLst>
                                      </p:cBhvr>
                                      <p:tavLst>
                                        <p:tav tm="0">
                                          <p:val>
                                            <p:fltVal val="0"/>
                                          </p:val>
                                        </p:tav>
                                        <p:tav tm="100000">
                                          <p:val>
                                            <p:strVal val="#ppt_h"/>
                                          </p:val>
                                        </p:tav>
                                      </p:tavLst>
                                    </p:anim>
                                    <p:animEffect transition="in" filter="fade">
                                      <p:cBhvr>
                                        <p:cTn id="39" dur="500"/>
                                        <p:tgtEl>
                                          <p:spTgt spid="40"/>
                                        </p:tgtEl>
                                      </p:cBhvr>
                                    </p:animEffect>
                                  </p:childTnLst>
                                </p:cTn>
                              </p:par>
                            </p:childTnLst>
                          </p:cTn>
                        </p:par>
                        <p:par>
                          <p:cTn id="40" fill="hold">
                            <p:stCondLst>
                              <p:cond delay="3500"/>
                            </p:stCondLst>
                            <p:childTnLst>
                              <p:par>
                                <p:cTn id="41" presetID="22" presetClass="entr" presetSubtype="1" fill="hold" nodeType="afterEffect">
                                  <p:stCondLst>
                                    <p:cond delay="0"/>
                                  </p:stCondLst>
                                  <p:childTnLst>
                                    <p:set>
                                      <p:cBhvr>
                                        <p:cTn id="42" dur="1" fill="hold">
                                          <p:stCondLst>
                                            <p:cond delay="0"/>
                                          </p:stCondLst>
                                        </p:cTn>
                                        <p:tgtEl>
                                          <p:spTgt spid="3"/>
                                        </p:tgtEl>
                                        <p:attrNameLst>
                                          <p:attrName>style.visibility</p:attrName>
                                        </p:attrNameLst>
                                      </p:cBhvr>
                                      <p:to>
                                        <p:strVal val="visible"/>
                                      </p:to>
                                    </p:set>
                                    <p:animEffect transition="in" filter="wipe(up)">
                                      <p:cBhvr>
                                        <p:cTn id="43" dur="750"/>
                                        <p:tgtEl>
                                          <p:spTgt spid="3"/>
                                        </p:tgtEl>
                                      </p:cBhvr>
                                    </p:animEffect>
                                  </p:childTnLst>
                                </p:cTn>
                              </p:par>
                            </p:childTnLst>
                          </p:cTn>
                        </p:par>
                        <p:par>
                          <p:cTn id="44" fill="hold">
                            <p:stCondLst>
                              <p:cond delay="4250"/>
                            </p:stCondLst>
                            <p:childTnLst>
                              <p:par>
                                <p:cTn id="45" presetID="53" presetClass="entr" presetSubtype="528" fill="hold" grpId="0"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500" fill="hold"/>
                                        <p:tgtEl>
                                          <p:spTgt spid="32"/>
                                        </p:tgtEl>
                                        <p:attrNameLst>
                                          <p:attrName>ppt_w</p:attrName>
                                        </p:attrNameLst>
                                      </p:cBhvr>
                                      <p:tavLst>
                                        <p:tav tm="0">
                                          <p:val>
                                            <p:fltVal val="0"/>
                                          </p:val>
                                        </p:tav>
                                        <p:tav tm="100000">
                                          <p:val>
                                            <p:strVal val="#ppt_w"/>
                                          </p:val>
                                        </p:tav>
                                      </p:tavLst>
                                    </p:anim>
                                    <p:anim calcmode="lin" valueType="num">
                                      <p:cBhvr>
                                        <p:cTn id="48" dur="500" fill="hold"/>
                                        <p:tgtEl>
                                          <p:spTgt spid="32"/>
                                        </p:tgtEl>
                                        <p:attrNameLst>
                                          <p:attrName>ppt_h</p:attrName>
                                        </p:attrNameLst>
                                      </p:cBhvr>
                                      <p:tavLst>
                                        <p:tav tm="0">
                                          <p:val>
                                            <p:fltVal val="0"/>
                                          </p:val>
                                        </p:tav>
                                        <p:tav tm="100000">
                                          <p:val>
                                            <p:strVal val="#ppt_h"/>
                                          </p:val>
                                        </p:tav>
                                      </p:tavLst>
                                    </p:anim>
                                    <p:animEffect transition="in" filter="fade">
                                      <p:cBhvr>
                                        <p:cTn id="49" dur="500"/>
                                        <p:tgtEl>
                                          <p:spTgt spid="32"/>
                                        </p:tgtEl>
                                      </p:cBhvr>
                                    </p:animEffect>
                                    <p:anim calcmode="lin" valueType="num">
                                      <p:cBhvr>
                                        <p:cTn id="50" dur="500" fill="hold"/>
                                        <p:tgtEl>
                                          <p:spTgt spid="32"/>
                                        </p:tgtEl>
                                        <p:attrNameLst>
                                          <p:attrName>ppt_x</p:attrName>
                                        </p:attrNameLst>
                                      </p:cBhvr>
                                      <p:tavLst>
                                        <p:tav tm="0">
                                          <p:val>
                                            <p:fltVal val="0.5"/>
                                          </p:val>
                                        </p:tav>
                                        <p:tav tm="100000">
                                          <p:val>
                                            <p:strVal val="#ppt_x"/>
                                          </p:val>
                                        </p:tav>
                                      </p:tavLst>
                                    </p:anim>
                                    <p:anim calcmode="lin" valueType="num">
                                      <p:cBhvr>
                                        <p:cTn id="51" dur="500" fill="hold"/>
                                        <p:tgtEl>
                                          <p:spTgt spid="32"/>
                                        </p:tgtEl>
                                        <p:attrNameLst>
                                          <p:attrName>ppt_y</p:attrName>
                                        </p:attrNameLst>
                                      </p:cBhvr>
                                      <p:tavLst>
                                        <p:tav tm="0">
                                          <p:val>
                                            <p:fltVal val="0.5"/>
                                          </p:val>
                                        </p:tav>
                                        <p:tav tm="100000">
                                          <p:val>
                                            <p:strVal val="#ppt_y"/>
                                          </p:val>
                                        </p:tav>
                                      </p:tavLst>
                                    </p:anim>
                                  </p:childTnLst>
                                </p:cTn>
                              </p:par>
                            </p:childTnLst>
                          </p:cTn>
                        </p:par>
                        <p:par>
                          <p:cTn id="52" fill="hold">
                            <p:stCondLst>
                              <p:cond delay="4750"/>
                            </p:stCondLst>
                            <p:childTnLst>
                              <p:par>
                                <p:cTn id="53" presetID="53" presetClass="entr" presetSubtype="16"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5250"/>
                            </p:stCondLst>
                            <p:childTnLst>
                              <p:par>
                                <p:cTn id="59" presetID="22" presetClass="entr" presetSubtype="1"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wipe(up)">
                                      <p:cBhvr>
                                        <p:cTn id="61" dur="750"/>
                                        <p:tgtEl>
                                          <p:spTgt spid="45"/>
                                        </p:tgtEl>
                                      </p:cBhvr>
                                    </p:animEffect>
                                  </p:childTnLst>
                                </p:cTn>
                              </p:par>
                            </p:childTnLst>
                          </p:cTn>
                        </p:par>
                        <p:par>
                          <p:cTn id="62" fill="hold">
                            <p:stCondLst>
                              <p:cond delay="6000"/>
                            </p:stCondLst>
                            <p:childTnLst>
                              <p:par>
                                <p:cTn id="63" presetID="53" presetClass="entr" presetSubtype="528"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anim calcmode="lin" valueType="num">
                                      <p:cBhvr>
                                        <p:cTn id="68" dur="500" fill="hold"/>
                                        <p:tgtEl>
                                          <p:spTgt spid="36"/>
                                        </p:tgtEl>
                                        <p:attrNameLst>
                                          <p:attrName>ppt_x</p:attrName>
                                        </p:attrNameLst>
                                      </p:cBhvr>
                                      <p:tavLst>
                                        <p:tav tm="0">
                                          <p:val>
                                            <p:fltVal val="0.5"/>
                                          </p:val>
                                        </p:tav>
                                        <p:tav tm="100000">
                                          <p:val>
                                            <p:strVal val="#ppt_x"/>
                                          </p:val>
                                        </p:tav>
                                      </p:tavLst>
                                    </p:anim>
                                    <p:anim calcmode="lin" valueType="num">
                                      <p:cBhvr>
                                        <p:cTn id="69" dur="500" fill="hold"/>
                                        <p:tgtEl>
                                          <p:spTgt spid="36"/>
                                        </p:tgtEl>
                                        <p:attrNameLst>
                                          <p:attrName>ppt_y</p:attrName>
                                        </p:attrNameLst>
                                      </p:cBhvr>
                                      <p:tavLst>
                                        <p:tav tm="0">
                                          <p:val>
                                            <p:fltVal val="0.5"/>
                                          </p:val>
                                        </p:tav>
                                        <p:tav tm="100000">
                                          <p:val>
                                            <p:strVal val="#ppt_y"/>
                                          </p:val>
                                        </p:tav>
                                      </p:tavLst>
                                    </p:anim>
                                  </p:childTnLst>
                                </p:cTn>
                              </p:par>
                            </p:childTnLst>
                          </p:cTn>
                        </p:par>
                        <p:par>
                          <p:cTn id="70" fill="hold">
                            <p:stCondLst>
                              <p:cond delay="6500"/>
                            </p:stCondLst>
                            <p:childTnLst>
                              <p:par>
                                <p:cTn id="71" presetID="53" presetClass="entr" presetSubtype="16" fill="hold" nodeType="after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childTnLst>
                          </p:cTn>
                        </p:par>
                        <p:par>
                          <p:cTn id="76" fill="hold">
                            <p:stCondLst>
                              <p:cond delay="7000"/>
                            </p:stCondLst>
                            <p:childTnLst>
                              <p:par>
                                <p:cTn id="77" presetID="22" presetClass="entr" presetSubtype="1"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Effect transition="in" filter="wipe(up)">
                                      <p:cBhvr>
                                        <p:cTn id="79" dur="750"/>
                                        <p:tgtEl>
                                          <p:spTgt spid="46"/>
                                        </p:tgtEl>
                                      </p:cBhvr>
                                    </p:animEffect>
                                  </p:childTnLst>
                                </p:cTn>
                              </p:par>
                            </p:childTnLst>
                          </p:cTn>
                        </p:par>
                        <p:par>
                          <p:cTn id="80" fill="hold">
                            <p:stCondLst>
                              <p:cond delay="7750"/>
                            </p:stCondLst>
                            <p:childTnLst>
                              <p:par>
                                <p:cTn id="81" presetID="37"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900" decel="100000" fill="hold"/>
                                        <p:tgtEl>
                                          <p:spTgt spid="25"/>
                                        </p:tgtEl>
                                        <p:attrNameLst>
                                          <p:attrName>ppt_y</p:attrName>
                                        </p:attrNameLst>
                                      </p:cBhvr>
                                      <p:tavLst>
                                        <p:tav tm="0">
                                          <p:val>
                                            <p:strVal val="#ppt_y+1"/>
                                          </p:val>
                                        </p:tav>
                                        <p:tav tm="100000">
                                          <p:val>
                                            <p:strVal val="#ppt_y-.03"/>
                                          </p:val>
                                        </p:tav>
                                      </p:tavLst>
                                    </p:anim>
                                    <p:anim calcmode="lin" valueType="num">
                                      <p:cBhvr>
                                        <p:cTn id="86"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25" grpId="0"/>
      <p:bldP spid="28" grpId="0" animBg="1"/>
      <p:bldP spid="32" grpId="0" animBg="1"/>
      <p:bldP spid="3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1329</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2018-01-02T00:03:20Z</dcterms:modified>
</cp:coreProperties>
</file>