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871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Freeform: Shape 59">
            <a:extLst>
              <a:ext uri="{FF2B5EF4-FFF2-40B4-BE49-F238E27FC236}">
                <a16:creationId xmlns:a16="http://schemas.microsoft.com/office/drawing/2014/main" id="{B0160A78-05DC-4EEC-9F1E-9B71DF2CF6EA}"/>
              </a:ext>
            </a:extLst>
          </p:cNvPr>
          <p:cNvSpPr/>
          <p:nvPr/>
        </p:nvSpPr>
        <p:spPr>
          <a:xfrm>
            <a:off x="1928574" y="1849756"/>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9A0E030-FD1E-4EAC-82F3-A805047E9434}"/>
              </a:ext>
            </a:extLst>
          </p:cNvPr>
          <p:cNvSpPr/>
          <p:nvPr/>
        </p:nvSpPr>
        <p:spPr>
          <a:xfrm rot="20496138">
            <a:off x="1800087" y="1506598"/>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FE4A1E">
              <a:alpha val="4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06BD673E-0C1E-4376-8373-F0BB866F7427}"/>
              </a:ext>
            </a:extLst>
          </p:cNvPr>
          <p:cNvSpPr/>
          <p:nvPr/>
        </p:nvSpPr>
        <p:spPr>
          <a:xfrm>
            <a:off x="656201" y="1849756"/>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FE4A1E"/>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7B7B9FEE-82D3-4653-A265-6474C36A760D}"/>
              </a:ext>
            </a:extLst>
          </p:cNvPr>
          <p:cNvSpPr/>
          <p:nvPr/>
        </p:nvSpPr>
        <p:spPr>
          <a:xfrm>
            <a:off x="1924192" y="1849756"/>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BE244B9C-FC96-4BE1-AD51-123BC8984FE0}"/>
              </a:ext>
            </a:extLst>
          </p:cNvPr>
          <p:cNvSpPr>
            <a:spLocks noChangeAspect="1"/>
          </p:cNvSpPr>
          <p:nvPr/>
        </p:nvSpPr>
        <p:spPr>
          <a:xfrm>
            <a:off x="4773158" y="2409907"/>
            <a:ext cx="912243" cy="912246"/>
          </a:xfrm>
          <a:prstGeom prst="ellipse">
            <a:avLst/>
          </a:prstGeom>
          <a:solidFill>
            <a:srgbClr val="FE4A1E"/>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25284AF3-06A7-4FB0-B4E1-8D63553A5701}"/>
              </a:ext>
            </a:extLst>
          </p:cNvPr>
          <p:cNvSpPr>
            <a:spLocks noChangeAspect="1"/>
          </p:cNvSpPr>
          <p:nvPr/>
        </p:nvSpPr>
        <p:spPr>
          <a:xfrm>
            <a:off x="4857180" y="2493929"/>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E7294F5-7033-40C8-832C-A70BE08B175F}"/>
              </a:ext>
            </a:extLst>
          </p:cNvPr>
          <p:cNvSpPr txBox="1"/>
          <p:nvPr/>
        </p:nvSpPr>
        <p:spPr>
          <a:xfrm>
            <a:off x="700138" y="2030525"/>
            <a:ext cx="1075235" cy="849199"/>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01</a:t>
            </a:r>
          </a:p>
        </p:txBody>
      </p:sp>
      <p:sp>
        <p:nvSpPr>
          <p:cNvPr id="10" name="TextBox 9">
            <a:extLst>
              <a:ext uri="{FF2B5EF4-FFF2-40B4-BE49-F238E27FC236}">
                <a16:creationId xmlns:a16="http://schemas.microsoft.com/office/drawing/2014/main" id="{4284C37F-1CF2-4DE9-8E08-C22E99350AAB}"/>
              </a:ext>
            </a:extLst>
          </p:cNvPr>
          <p:cNvSpPr txBox="1"/>
          <p:nvPr/>
        </p:nvSpPr>
        <p:spPr>
          <a:xfrm>
            <a:off x="1936825" y="2372686"/>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12" name="TextBox 11">
            <a:extLst>
              <a:ext uri="{FF2B5EF4-FFF2-40B4-BE49-F238E27FC236}">
                <a16:creationId xmlns:a16="http://schemas.microsoft.com/office/drawing/2014/main" id="{49D57799-01C9-4D23-BF17-695E2EDDE123}"/>
              </a:ext>
            </a:extLst>
          </p:cNvPr>
          <p:cNvSpPr txBox="1"/>
          <p:nvPr/>
        </p:nvSpPr>
        <p:spPr>
          <a:xfrm>
            <a:off x="2266257" y="1932847"/>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34" name="Freeform: Shape 33">
            <a:extLst>
              <a:ext uri="{FF2B5EF4-FFF2-40B4-BE49-F238E27FC236}">
                <a16:creationId xmlns:a16="http://schemas.microsoft.com/office/drawing/2014/main" id="{4499EAB5-3207-4E59-B6BD-0578F9E026B4}"/>
              </a:ext>
            </a:extLst>
          </p:cNvPr>
          <p:cNvSpPr/>
          <p:nvPr/>
        </p:nvSpPr>
        <p:spPr>
          <a:xfrm>
            <a:off x="1928574" y="3527375"/>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518CFBD-7C7E-4670-83B8-E4C57D86FF71}"/>
              </a:ext>
            </a:extLst>
          </p:cNvPr>
          <p:cNvSpPr/>
          <p:nvPr/>
        </p:nvSpPr>
        <p:spPr>
          <a:xfrm rot="20496138">
            <a:off x="1800087" y="3184217"/>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5C9AD3">
              <a:alpha val="4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AADE6491-73FD-426B-9729-EE4D736E482A}"/>
              </a:ext>
            </a:extLst>
          </p:cNvPr>
          <p:cNvSpPr/>
          <p:nvPr/>
        </p:nvSpPr>
        <p:spPr>
          <a:xfrm>
            <a:off x="656201" y="3527375"/>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5C9AD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DA41DCE-14D8-4C05-A1E4-7D662772328B}"/>
              </a:ext>
            </a:extLst>
          </p:cNvPr>
          <p:cNvSpPr/>
          <p:nvPr/>
        </p:nvSpPr>
        <p:spPr>
          <a:xfrm>
            <a:off x="1924192" y="3527375"/>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9579DB9-E24D-4FA2-8A6F-FC14B5A53028}"/>
              </a:ext>
            </a:extLst>
          </p:cNvPr>
          <p:cNvSpPr>
            <a:spLocks noChangeAspect="1"/>
          </p:cNvSpPr>
          <p:nvPr/>
        </p:nvSpPr>
        <p:spPr>
          <a:xfrm>
            <a:off x="4773158" y="4087526"/>
            <a:ext cx="912243" cy="912246"/>
          </a:xfrm>
          <a:prstGeom prst="ellipse">
            <a:avLst/>
          </a:prstGeom>
          <a:solidFill>
            <a:srgbClr val="5C9AD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9BBBF87-CEAD-4008-AEA4-0C361ADDBB1E}"/>
              </a:ext>
            </a:extLst>
          </p:cNvPr>
          <p:cNvSpPr>
            <a:spLocks noChangeAspect="1"/>
          </p:cNvSpPr>
          <p:nvPr/>
        </p:nvSpPr>
        <p:spPr>
          <a:xfrm>
            <a:off x="4857180" y="4171548"/>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45D77482-6E34-4809-9C34-9AA50DBAC01F}"/>
              </a:ext>
            </a:extLst>
          </p:cNvPr>
          <p:cNvSpPr txBox="1"/>
          <p:nvPr/>
        </p:nvSpPr>
        <p:spPr>
          <a:xfrm>
            <a:off x="700138" y="3708144"/>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02</a:t>
            </a:r>
          </a:p>
        </p:txBody>
      </p:sp>
      <p:sp>
        <p:nvSpPr>
          <p:cNvPr id="41" name="TextBox 40">
            <a:extLst>
              <a:ext uri="{FF2B5EF4-FFF2-40B4-BE49-F238E27FC236}">
                <a16:creationId xmlns:a16="http://schemas.microsoft.com/office/drawing/2014/main" id="{CECBD2C7-3FF2-46D7-9BBD-030C38B06C84}"/>
              </a:ext>
            </a:extLst>
          </p:cNvPr>
          <p:cNvSpPr txBox="1"/>
          <p:nvPr/>
        </p:nvSpPr>
        <p:spPr>
          <a:xfrm>
            <a:off x="1936825" y="4050305"/>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42" name="TextBox 41">
            <a:extLst>
              <a:ext uri="{FF2B5EF4-FFF2-40B4-BE49-F238E27FC236}">
                <a16:creationId xmlns:a16="http://schemas.microsoft.com/office/drawing/2014/main" id="{3A515BA7-9631-4F69-8689-21A461DE3F9E}"/>
              </a:ext>
            </a:extLst>
          </p:cNvPr>
          <p:cNvSpPr txBox="1"/>
          <p:nvPr/>
        </p:nvSpPr>
        <p:spPr>
          <a:xfrm>
            <a:off x="2266257" y="3610466"/>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44" name="Freeform: Shape 43">
            <a:extLst>
              <a:ext uri="{FF2B5EF4-FFF2-40B4-BE49-F238E27FC236}">
                <a16:creationId xmlns:a16="http://schemas.microsoft.com/office/drawing/2014/main" id="{81DEFE55-10A2-4C21-BCC7-1FF24D47529F}"/>
              </a:ext>
            </a:extLst>
          </p:cNvPr>
          <p:cNvSpPr/>
          <p:nvPr/>
        </p:nvSpPr>
        <p:spPr>
          <a:xfrm>
            <a:off x="1928574" y="5204994"/>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511F0BAD-2BD4-4F2B-9368-C0A14B547E8F}"/>
              </a:ext>
            </a:extLst>
          </p:cNvPr>
          <p:cNvSpPr/>
          <p:nvPr/>
        </p:nvSpPr>
        <p:spPr>
          <a:xfrm rot="20496138">
            <a:off x="1800087" y="4861836"/>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44546B">
              <a:alpha val="4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BE10B9A-13DF-4F03-9F2D-D518C16424A1}"/>
              </a:ext>
            </a:extLst>
          </p:cNvPr>
          <p:cNvSpPr/>
          <p:nvPr/>
        </p:nvSpPr>
        <p:spPr>
          <a:xfrm>
            <a:off x="656201" y="5204994"/>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44546B"/>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8122D723-5D77-41A6-872C-68C355290673}"/>
              </a:ext>
            </a:extLst>
          </p:cNvPr>
          <p:cNvSpPr/>
          <p:nvPr/>
        </p:nvSpPr>
        <p:spPr>
          <a:xfrm>
            <a:off x="1924192" y="5204994"/>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025DF11-CDF2-4EA0-943B-92BF4298566C}"/>
              </a:ext>
            </a:extLst>
          </p:cNvPr>
          <p:cNvSpPr>
            <a:spLocks noChangeAspect="1"/>
          </p:cNvSpPr>
          <p:nvPr/>
        </p:nvSpPr>
        <p:spPr>
          <a:xfrm>
            <a:off x="4773158" y="5765145"/>
            <a:ext cx="912243" cy="912246"/>
          </a:xfrm>
          <a:prstGeom prst="ellipse">
            <a:avLst/>
          </a:prstGeom>
          <a:solidFill>
            <a:srgbClr val="44546B"/>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DEB6FEC2-6B1A-44F6-86F2-F5BFEF76FEB1}"/>
              </a:ext>
            </a:extLst>
          </p:cNvPr>
          <p:cNvSpPr>
            <a:spLocks noChangeAspect="1"/>
          </p:cNvSpPr>
          <p:nvPr/>
        </p:nvSpPr>
        <p:spPr>
          <a:xfrm>
            <a:off x="4857180" y="5849167"/>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1A7FBD71-B0BF-416C-9037-18CD34AC109A}"/>
              </a:ext>
            </a:extLst>
          </p:cNvPr>
          <p:cNvSpPr txBox="1"/>
          <p:nvPr/>
        </p:nvSpPr>
        <p:spPr>
          <a:xfrm>
            <a:off x="700138" y="5385763"/>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03</a:t>
            </a:r>
          </a:p>
        </p:txBody>
      </p:sp>
      <p:sp>
        <p:nvSpPr>
          <p:cNvPr id="51" name="TextBox 50">
            <a:extLst>
              <a:ext uri="{FF2B5EF4-FFF2-40B4-BE49-F238E27FC236}">
                <a16:creationId xmlns:a16="http://schemas.microsoft.com/office/drawing/2014/main" id="{F25FC019-22A0-4783-9835-2CE4603C8E90}"/>
              </a:ext>
            </a:extLst>
          </p:cNvPr>
          <p:cNvSpPr txBox="1"/>
          <p:nvPr/>
        </p:nvSpPr>
        <p:spPr>
          <a:xfrm>
            <a:off x="1936825" y="5727924"/>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52" name="TextBox 51">
            <a:extLst>
              <a:ext uri="{FF2B5EF4-FFF2-40B4-BE49-F238E27FC236}">
                <a16:creationId xmlns:a16="http://schemas.microsoft.com/office/drawing/2014/main" id="{6350FB8B-334C-44F7-AC3C-96B412E9DD65}"/>
              </a:ext>
            </a:extLst>
          </p:cNvPr>
          <p:cNvSpPr txBox="1"/>
          <p:nvPr/>
        </p:nvSpPr>
        <p:spPr>
          <a:xfrm>
            <a:off x="2266257" y="5288085"/>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54" name="Freeform: Shape 53">
            <a:extLst>
              <a:ext uri="{FF2B5EF4-FFF2-40B4-BE49-F238E27FC236}">
                <a16:creationId xmlns:a16="http://schemas.microsoft.com/office/drawing/2014/main" id="{2D1F575B-32D8-4D15-83E4-27B07BA5A88C}"/>
              </a:ext>
            </a:extLst>
          </p:cNvPr>
          <p:cNvSpPr/>
          <p:nvPr/>
        </p:nvSpPr>
        <p:spPr>
          <a:xfrm>
            <a:off x="7749373" y="1867158"/>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CF3EB407-C0EE-4EE0-9BDB-AB27FAA41E5A}"/>
              </a:ext>
            </a:extLst>
          </p:cNvPr>
          <p:cNvSpPr/>
          <p:nvPr/>
        </p:nvSpPr>
        <p:spPr>
          <a:xfrm rot="20496138">
            <a:off x="7620886" y="1524000"/>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7A7A7A">
              <a:alpha val="4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59B8DB4F-00CA-467B-8C8D-A28B8A6DE695}"/>
              </a:ext>
            </a:extLst>
          </p:cNvPr>
          <p:cNvSpPr/>
          <p:nvPr/>
        </p:nvSpPr>
        <p:spPr>
          <a:xfrm>
            <a:off x="6477000" y="1867158"/>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7A7A7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70EDE3BC-3DE3-4A36-BB6F-B7F57D8C0336}"/>
              </a:ext>
            </a:extLst>
          </p:cNvPr>
          <p:cNvSpPr/>
          <p:nvPr/>
        </p:nvSpPr>
        <p:spPr>
          <a:xfrm>
            <a:off x="7744991" y="1867158"/>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A3BF9677-EF8A-45DC-A641-C1AED16D2859}"/>
              </a:ext>
            </a:extLst>
          </p:cNvPr>
          <p:cNvSpPr>
            <a:spLocks noChangeAspect="1"/>
          </p:cNvSpPr>
          <p:nvPr/>
        </p:nvSpPr>
        <p:spPr>
          <a:xfrm>
            <a:off x="10593957" y="2427309"/>
            <a:ext cx="912243" cy="912246"/>
          </a:xfrm>
          <a:prstGeom prst="ellipse">
            <a:avLst/>
          </a:prstGeom>
          <a:solidFill>
            <a:srgbClr val="7A7A7A"/>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FC3DD844-5A4A-4D4F-9FEC-51985D4292BA}"/>
              </a:ext>
            </a:extLst>
          </p:cNvPr>
          <p:cNvSpPr>
            <a:spLocks noChangeAspect="1"/>
          </p:cNvSpPr>
          <p:nvPr/>
        </p:nvSpPr>
        <p:spPr>
          <a:xfrm>
            <a:off x="10677979" y="2511331"/>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79932A4E-7945-4797-BB61-5847A03673FE}"/>
              </a:ext>
            </a:extLst>
          </p:cNvPr>
          <p:cNvSpPr txBox="1"/>
          <p:nvPr/>
        </p:nvSpPr>
        <p:spPr>
          <a:xfrm>
            <a:off x="6520937" y="2047927"/>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04</a:t>
            </a:r>
          </a:p>
        </p:txBody>
      </p:sp>
      <p:sp>
        <p:nvSpPr>
          <p:cNvPr id="63" name="TextBox 62">
            <a:extLst>
              <a:ext uri="{FF2B5EF4-FFF2-40B4-BE49-F238E27FC236}">
                <a16:creationId xmlns:a16="http://schemas.microsoft.com/office/drawing/2014/main" id="{16FD4B54-1908-4530-959B-576A47E4D7E1}"/>
              </a:ext>
            </a:extLst>
          </p:cNvPr>
          <p:cNvSpPr txBox="1"/>
          <p:nvPr/>
        </p:nvSpPr>
        <p:spPr>
          <a:xfrm>
            <a:off x="7757624" y="2390088"/>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64" name="TextBox 63">
            <a:extLst>
              <a:ext uri="{FF2B5EF4-FFF2-40B4-BE49-F238E27FC236}">
                <a16:creationId xmlns:a16="http://schemas.microsoft.com/office/drawing/2014/main" id="{AC4F29F8-CD56-475A-8AA3-E23F3D8317E9}"/>
              </a:ext>
            </a:extLst>
          </p:cNvPr>
          <p:cNvSpPr txBox="1"/>
          <p:nvPr/>
        </p:nvSpPr>
        <p:spPr>
          <a:xfrm>
            <a:off x="8087056" y="1950249"/>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66" name="Freeform: Shape 65">
            <a:extLst>
              <a:ext uri="{FF2B5EF4-FFF2-40B4-BE49-F238E27FC236}">
                <a16:creationId xmlns:a16="http://schemas.microsoft.com/office/drawing/2014/main" id="{FA9F46C4-B59F-43A2-8209-F4119C547D5E}"/>
              </a:ext>
            </a:extLst>
          </p:cNvPr>
          <p:cNvSpPr/>
          <p:nvPr/>
        </p:nvSpPr>
        <p:spPr>
          <a:xfrm>
            <a:off x="7749373" y="3544777"/>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64402B16-B455-4E97-BF42-B9DE08C554BA}"/>
              </a:ext>
            </a:extLst>
          </p:cNvPr>
          <p:cNvSpPr/>
          <p:nvPr/>
        </p:nvSpPr>
        <p:spPr>
          <a:xfrm rot="20496138">
            <a:off x="7620886" y="3201619"/>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939393">
              <a:alpha val="4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3CDC70C7-A2D8-4D90-9B17-CF350C201076}"/>
              </a:ext>
            </a:extLst>
          </p:cNvPr>
          <p:cNvSpPr/>
          <p:nvPr/>
        </p:nvSpPr>
        <p:spPr>
          <a:xfrm>
            <a:off x="6477000" y="3544777"/>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939393"/>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48B7F9C3-AD1C-48E0-B824-4A0B93127527}"/>
              </a:ext>
            </a:extLst>
          </p:cNvPr>
          <p:cNvSpPr/>
          <p:nvPr/>
        </p:nvSpPr>
        <p:spPr>
          <a:xfrm>
            <a:off x="7744991" y="3544777"/>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F193FD78-4721-497A-B9BC-AD0D770CFEA4}"/>
              </a:ext>
            </a:extLst>
          </p:cNvPr>
          <p:cNvSpPr>
            <a:spLocks noChangeAspect="1"/>
          </p:cNvSpPr>
          <p:nvPr/>
        </p:nvSpPr>
        <p:spPr>
          <a:xfrm>
            <a:off x="10593957" y="4104928"/>
            <a:ext cx="912243" cy="912246"/>
          </a:xfrm>
          <a:prstGeom prst="ellipse">
            <a:avLst/>
          </a:prstGeom>
          <a:solidFill>
            <a:srgbClr val="93939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9A9FC87D-6B07-4718-B479-B21F2B915D15}"/>
              </a:ext>
            </a:extLst>
          </p:cNvPr>
          <p:cNvSpPr>
            <a:spLocks noChangeAspect="1"/>
          </p:cNvSpPr>
          <p:nvPr/>
        </p:nvSpPr>
        <p:spPr>
          <a:xfrm>
            <a:off x="10677979" y="4188950"/>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07AE534E-4E72-434A-9A3F-58D3332B0456}"/>
              </a:ext>
            </a:extLst>
          </p:cNvPr>
          <p:cNvSpPr txBox="1"/>
          <p:nvPr/>
        </p:nvSpPr>
        <p:spPr>
          <a:xfrm>
            <a:off x="6520937" y="3725546"/>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05</a:t>
            </a:r>
          </a:p>
        </p:txBody>
      </p:sp>
      <p:sp>
        <p:nvSpPr>
          <p:cNvPr id="73" name="TextBox 72">
            <a:extLst>
              <a:ext uri="{FF2B5EF4-FFF2-40B4-BE49-F238E27FC236}">
                <a16:creationId xmlns:a16="http://schemas.microsoft.com/office/drawing/2014/main" id="{10A71C48-D631-4B04-B1A2-1C221FF87E60}"/>
              </a:ext>
            </a:extLst>
          </p:cNvPr>
          <p:cNvSpPr txBox="1"/>
          <p:nvPr/>
        </p:nvSpPr>
        <p:spPr>
          <a:xfrm>
            <a:off x="7757624" y="4067707"/>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74" name="TextBox 73">
            <a:extLst>
              <a:ext uri="{FF2B5EF4-FFF2-40B4-BE49-F238E27FC236}">
                <a16:creationId xmlns:a16="http://schemas.microsoft.com/office/drawing/2014/main" id="{4CC45706-ABD2-47A3-A77B-A6200835FD5D}"/>
              </a:ext>
            </a:extLst>
          </p:cNvPr>
          <p:cNvSpPr txBox="1"/>
          <p:nvPr/>
        </p:nvSpPr>
        <p:spPr>
          <a:xfrm>
            <a:off x="8087056" y="3627868"/>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76" name="Freeform: Shape 75">
            <a:extLst>
              <a:ext uri="{FF2B5EF4-FFF2-40B4-BE49-F238E27FC236}">
                <a16:creationId xmlns:a16="http://schemas.microsoft.com/office/drawing/2014/main" id="{795EAD32-5144-4188-A9E4-041C55F1F129}"/>
              </a:ext>
            </a:extLst>
          </p:cNvPr>
          <p:cNvSpPr/>
          <p:nvPr/>
        </p:nvSpPr>
        <p:spPr>
          <a:xfrm>
            <a:off x="7749373" y="5222396"/>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506F2933-339A-484F-97C5-76F8B2720216}"/>
              </a:ext>
            </a:extLst>
          </p:cNvPr>
          <p:cNvSpPr/>
          <p:nvPr/>
        </p:nvSpPr>
        <p:spPr>
          <a:xfrm rot="20496138">
            <a:off x="7620886" y="4879238"/>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BFBFBF">
              <a:alpha val="4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A35B577E-3157-4715-9C1C-18C378247955}"/>
              </a:ext>
            </a:extLst>
          </p:cNvPr>
          <p:cNvSpPr/>
          <p:nvPr/>
        </p:nvSpPr>
        <p:spPr>
          <a:xfrm>
            <a:off x="6477000" y="5222396"/>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BFBFBF"/>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4415D22C-5014-44D0-B30C-760D485AF568}"/>
              </a:ext>
            </a:extLst>
          </p:cNvPr>
          <p:cNvSpPr/>
          <p:nvPr/>
        </p:nvSpPr>
        <p:spPr>
          <a:xfrm>
            <a:off x="7744991" y="5222396"/>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BFBF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26456256-62BB-410F-A4AC-453B12DD9A20}"/>
              </a:ext>
            </a:extLst>
          </p:cNvPr>
          <p:cNvSpPr>
            <a:spLocks noChangeAspect="1"/>
          </p:cNvSpPr>
          <p:nvPr/>
        </p:nvSpPr>
        <p:spPr>
          <a:xfrm>
            <a:off x="10593957" y="5782547"/>
            <a:ext cx="912243" cy="912246"/>
          </a:xfrm>
          <a:prstGeom prst="ellipse">
            <a:avLst/>
          </a:prstGeom>
          <a:solidFill>
            <a:srgbClr val="BFBFBF"/>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C0F09744-6B20-4AEF-A6F1-D5B18F66EE0E}"/>
              </a:ext>
            </a:extLst>
          </p:cNvPr>
          <p:cNvSpPr>
            <a:spLocks noChangeAspect="1"/>
          </p:cNvSpPr>
          <p:nvPr/>
        </p:nvSpPr>
        <p:spPr>
          <a:xfrm>
            <a:off x="10677979" y="5866569"/>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0DDAD6C5-F37D-4EE6-BD16-FF906A6952F2}"/>
              </a:ext>
            </a:extLst>
          </p:cNvPr>
          <p:cNvSpPr txBox="1"/>
          <p:nvPr/>
        </p:nvSpPr>
        <p:spPr>
          <a:xfrm>
            <a:off x="6520937" y="5403165"/>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06</a:t>
            </a:r>
          </a:p>
        </p:txBody>
      </p:sp>
      <p:sp>
        <p:nvSpPr>
          <p:cNvPr id="83" name="TextBox 82">
            <a:extLst>
              <a:ext uri="{FF2B5EF4-FFF2-40B4-BE49-F238E27FC236}">
                <a16:creationId xmlns:a16="http://schemas.microsoft.com/office/drawing/2014/main" id="{9932E415-FA0A-4B38-AB23-F2EFCB766736}"/>
              </a:ext>
            </a:extLst>
          </p:cNvPr>
          <p:cNvSpPr txBox="1"/>
          <p:nvPr/>
        </p:nvSpPr>
        <p:spPr>
          <a:xfrm>
            <a:off x="7757624" y="5745326"/>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84" name="TextBox 83">
            <a:extLst>
              <a:ext uri="{FF2B5EF4-FFF2-40B4-BE49-F238E27FC236}">
                <a16:creationId xmlns:a16="http://schemas.microsoft.com/office/drawing/2014/main" id="{A457E26A-F765-40BC-B615-B86FA799DE5B}"/>
              </a:ext>
            </a:extLst>
          </p:cNvPr>
          <p:cNvSpPr txBox="1"/>
          <p:nvPr/>
        </p:nvSpPr>
        <p:spPr>
          <a:xfrm>
            <a:off x="8087056" y="5305487"/>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13" name="Freeform 145">
            <a:extLst>
              <a:ext uri="{FF2B5EF4-FFF2-40B4-BE49-F238E27FC236}">
                <a16:creationId xmlns:a16="http://schemas.microsoft.com/office/drawing/2014/main" id="{4D96EE18-13B2-40A1-A039-BDCCFD3D09F7}"/>
              </a:ext>
            </a:extLst>
          </p:cNvPr>
          <p:cNvSpPr>
            <a:spLocks noChangeAspect="1" noEditPoints="1"/>
          </p:cNvSpPr>
          <p:nvPr/>
        </p:nvSpPr>
        <p:spPr bwMode="auto">
          <a:xfrm>
            <a:off x="10904718" y="4365079"/>
            <a:ext cx="308227"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14" name="Группа 365">
            <a:extLst>
              <a:ext uri="{FF2B5EF4-FFF2-40B4-BE49-F238E27FC236}">
                <a16:creationId xmlns:a16="http://schemas.microsoft.com/office/drawing/2014/main" id="{2F59BF91-38F5-446C-AF77-65CE00D88DCD}"/>
              </a:ext>
            </a:extLst>
          </p:cNvPr>
          <p:cNvGrpSpPr>
            <a:grpSpLocks noChangeAspect="1"/>
          </p:cNvGrpSpPr>
          <p:nvPr/>
        </p:nvGrpSpPr>
        <p:grpSpPr>
          <a:xfrm>
            <a:off x="4997257" y="2677522"/>
            <a:ext cx="438033" cy="365760"/>
            <a:chOff x="5824538" y="3263900"/>
            <a:chExt cx="3636963" cy="3036887"/>
          </a:xfrm>
          <a:solidFill>
            <a:schemeClr val="bg1"/>
          </a:solidFill>
          <a:effectLst>
            <a:outerShdw blurRad="63500" sx="102000" sy="102000" algn="ctr" rotWithShape="0">
              <a:prstClr val="black">
                <a:alpha val="40000"/>
              </a:prstClr>
            </a:outerShdw>
          </a:effectLst>
        </p:grpSpPr>
        <p:sp>
          <p:nvSpPr>
            <p:cNvPr id="15" name="Freeform 326">
              <a:extLst>
                <a:ext uri="{FF2B5EF4-FFF2-40B4-BE49-F238E27FC236}">
                  <a16:creationId xmlns:a16="http://schemas.microsoft.com/office/drawing/2014/main" id="{9C721FC1-0DFA-4B92-A0D1-438FE20CBDA3}"/>
                </a:ext>
              </a:extLst>
            </p:cNvPr>
            <p:cNvSpPr>
              <a:spLocks/>
            </p:cNvSpPr>
            <p:nvPr/>
          </p:nvSpPr>
          <p:spPr bwMode="auto">
            <a:xfrm>
              <a:off x="7146925" y="3263900"/>
              <a:ext cx="2314576" cy="2311402"/>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6" name="Freeform 327">
              <a:extLst>
                <a:ext uri="{FF2B5EF4-FFF2-40B4-BE49-F238E27FC236}">
                  <a16:creationId xmlns:a16="http://schemas.microsoft.com/office/drawing/2014/main" id="{4012FC91-B3A0-4EE1-ADAE-71D7F8F85BEB}"/>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7" name="Группа 379">
            <a:extLst>
              <a:ext uri="{FF2B5EF4-FFF2-40B4-BE49-F238E27FC236}">
                <a16:creationId xmlns:a16="http://schemas.microsoft.com/office/drawing/2014/main" id="{0B08137D-3C95-4F4D-BB84-F8E2CD9CD0FF}"/>
              </a:ext>
            </a:extLst>
          </p:cNvPr>
          <p:cNvGrpSpPr>
            <a:grpSpLocks noChangeAspect="1"/>
          </p:cNvGrpSpPr>
          <p:nvPr/>
        </p:nvGrpSpPr>
        <p:grpSpPr>
          <a:xfrm>
            <a:off x="10817550" y="2714246"/>
            <a:ext cx="406676" cy="365760"/>
            <a:chOff x="5834063" y="3221038"/>
            <a:chExt cx="2335212" cy="2100262"/>
          </a:xfrm>
          <a:solidFill>
            <a:schemeClr val="bg1"/>
          </a:solidFill>
          <a:effectLst>
            <a:outerShdw blurRad="63500" sx="102000" sy="102000" algn="ctr" rotWithShape="0">
              <a:prstClr val="black">
                <a:alpha val="40000"/>
              </a:prstClr>
            </a:outerShdw>
          </a:effectLst>
        </p:grpSpPr>
        <p:sp>
          <p:nvSpPr>
            <p:cNvPr id="18" name="Freeform 337">
              <a:extLst>
                <a:ext uri="{FF2B5EF4-FFF2-40B4-BE49-F238E27FC236}">
                  <a16:creationId xmlns:a16="http://schemas.microsoft.com/office/drawing/2014/main" id="{F333CF9D-0A1B-45C4-98A7-BBFA8770C8B0}"/>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338">
              <a:extLst>
                <a:ext uri="{FF2B5EF4-FFF2-40B4-BE49-F238E27FC236}">
                  <a16:creationId xmlns:a16="http://schemas.microsoft.com/office/drawing/2014/main" id="{09DDDE32-C568-4952-B8D4-0CDF59802227}"/>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339">
              <a:extLst>
                <a:ext uri="{FF2B5EF4-FFF2-40B4-BE49-F238E27FC236}">
                  <a16:creationId xmlns:a16="http://schemas.microsoft.com/office/drawing/2014/main" id="{F2ADEE41-1CFE-4502-8889-DE17E6A1EF5F}"/>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340">
              <a:extLst>
                <a:ext uri="{FF2B5EF4-FFF2-40B4-BE49-F238E27FC236}">
                  <a16:creationId xmlns:a16="http://schemas.microsoft.com/office/drawing/2014/main" id="{B52D591E-99AA-4F1D-922A-7B81A4DF8BD2}"/>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4" name="Группа 298">
            <a:extLst>
              <a:ext uri="{FF2B5EF4-FFF2-40B4-BE49-F238E27FC236}">
                <a16:creationId xmlns:a16="http://schemas.microsoft.com/office/drawing/2014/main" id="{FDECFDB4-0889-46F4-B876-E130B1845AA1}"/>
              </a:ext>
            </a:extLst>
          </p:cNvPr>
          <p:cNvGrpSpPr>
            <a:grpSpLocks noChangeAspect="1"/>
          </p:cNvGrpSpPr>
          <p:nvPr/>
        </p:nvGrpSpPr>
        <p:grpSpPr>
          <a:xfrm>
            <a:off x="5040705" y="4365079"/>
            <a:ext cx="367762" cy="365760"/>
            <a:chOff x="5848350" y="3192463"/>
            <a:chExt cx="2041525" cy="2030413"/>
          </a:xfrm>
          <a:solidFill>
            <a:schemeClr val="bg1"/>
          </a:solidFill>
          <a:effectLst>
            <a:outerShdw blurRad="63500" sx="102000" sy="102000" algn="ctr" rotWithShape="0">
              <a:prstClr val="black">
                <a:alpha val="40000"/>
              </a:prstClr>
            </a:outerShdw>
          </a:effectLst>
        </p:grpSpPr>
        <p:sp>
          <p:nvSpPr>
            <p:cNvPr id="25" name="Freeform 266">
              <a:extLst>
                <a:ext uri="{FF2B5EF4-FFF2-40B4-BE49-F238E27FC236}">
                  <a16:creationId xmlns:a16="http://schemas.microsoft.com/office/drawing/2014/main" id="{56A78F95-F9E3-4E40-BF7C-F808FED0C94D}"/>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267">
              <a:extLst>
                <a:ext uri="{FF2B5EF4-FFF2-40B4-BE49-F238E27FC236}">
                  <a16:creationId xmlns:a16="http://schemas.microsoft.com/office/drawing/2014/main" id="{3F20D442-BA78-462B-9803-2DD8B1EDADC0}"/>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314">
            <a:extLst>
              <a:ext uri="{FF2B5EF4-FFF2-40B4-BE49-F238E27FC236}">
                <a16:creationId xmlns:a16="http://schemas.microsoft.com/office/drawing/2014/main" id="{3CAC3FDC-10AF-4B37-A271-209640EED64B}"/>
              </a:ext>
            </a:extLst>
          </p:cNvPr>
          <p:cNvGrpSpPr>
            <a:grpSpLocks noChangeAspect="1"/>
          </p:cNvGrpSpPr>
          <p:nvPr/>
        </p:nvGrpSpPr>
        <p:grpSpPr>
          <a:xfrm>
            <a:off x="5047633" y="6038387"/>
            <a:ext cx="374126" cy="365760"/>
            <a:chOff x="5829300" y="3186113"/>
            <a:chExt cx="2555875" cy="2498725"/>
          </a:xfrm>
          <a:solidFill>
            <a:schemeClr val="bg1"/>
          </a:solidFill>
          <a:effectLst>
            <a:outerShdw blurRad="63500" sx="102000" sy="102000" algn="ctr" rotWithShape="0">
              <a:prstClr val="black">
                <a:alpha val="40000"/>
              </a:prstClr>
            </a:outerShdw>
          </a:effectLst>
        </p:grpSpPr>
        <p:sp>
          <p:nvSpPr>
            <p:cNvPr id="29" name="Freeform 279">
              <a:extLst>
                <a:ext uri="{FF2B5EF4-FFF2-40B4-BE49-F238E27FC236}">
                  <a16:creationId xmlns:a16="http://schemas.microsoft.com/office/drawing/2014/main" id="{51EB740D-344A-441E-AC69-4A2FDD99D86B}"/>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280">
              <a:extLst>
                <a:ext uri="{FF2B5EF4-FFF2-40B4-BE49-F238E27FC236}">
                  <a16:creationId xmlns:a16="http://schemas.microsoft.com/office/drawing/2014/main" id="{B56C33C2-D164-4807-87A0-A29DF0C320CC}"/>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281">
              <a:extLst>
                <a:ext uri="{FF2B5EF4-FFF2-40B4-BE49-F238E27FC236}">
                  <a16:creationId xmlns:a16="http://schemas.microsoft.com/office/drawing/2014/main" id="{50254F63-C439-4080-9131-0F5E177E3D6D}"/>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2" name="Freeform 286">
            <a:extLst>
              <a:ext uri="{FF2B5EF4-FFF2-40B4-BE49-F238E27FC236}">
                <a16:creationId xmlns:a16="http://schemas.microsoft.com/office/drawing/2014/main" id="{E4EF3CB8-5B74-497D-B807-068A545E1399}"/>
              </a:ext>
            </a:extLst>
          </p:cNvPr>
          <p:cNvSpPr>
            <a:spLocks noChangeAspect="1" noEditPoints="1"/>
          </p:cNvSpPr>
          <p:nvPr/>
        </p:nvSpPr>
        <p:spPr bwMode="auto">
          <a:xfrm>
            <a:off x="10878217" y="6052082"/>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85" name="TextBox 84">
            <a:extLst>
              <a:ext uri="{FF2B5EF4-FFF2-40B4-BE49-F238E27FC236}">
                <a16:creationId xmlns:a16="http://schemas.microsoft.com/office/drawing/2014/main" id="{7A49F968-B75A-49A0-B82F-33AEEE032707}"/>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75" name="Picture 74">
            <a:hlinkClick r:id="rId2"/>
            <a:extLst>
              <a:ext uri="{FF2B5EF4-FFF2-40B4-BE49-F238E27FC236}">
                <a16:creationId xmlns:a16="http://schemas.microsoft.com/office/drawing/2014/main" id="{31BD2205-FC2D-4318-B2A4-36E053077F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86" name="Picture 85">
            <a:hlinkClick r:id="rId2"/>
            <a:extLst>
              <a:ext uri="{FF2B5EF4-FFF2-40B4-BE49-F238E27FC236}">
                <a16:creationId xmlns:a16="http://schemas.microsoft.com/office/drawing/2014/main" id="{69EBB067-7B61-4E14-BA08-6E71E32726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360454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par>
                                <p:cTn id="15" presetID="22" presetClass="entr" presetSubtype="8" fill="hold" grpId="0" nodeType="withEffect">
                                  <p:stCondLst>
                                    <p:cond delay="25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1000"/>
                                        <p:tgtEl>
                                          <p:spTgt spid="21"/>
                                        </p:tgtEl>
                                      </p:cBhvr>
                                    </p:animEffect>
                                  </p:childTnLst>
                                </p:cTn>
                              </p:par>
                              <p:par>
                                <p:cTn id="18" presetID="22" presetClass="entr" presetSubtype="8" fill="hold" grpId="0" nodeType="withEffect">
                                  <p:stCondLst>
                                    <p:cond delay="25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1000"/>
                                        <p:tgtEl>
                                          <p:spTgt spid="10"/>
                                        </p:tgtEl>
                                      </p:cBhvr>
                                    </p:animEffect>
                                  </p:childTnLst>
                                </p:cTn>
                              </p:par>
                            </p:childTnLst>
                          </p:cTn>
                        </p:par>
                        <p:par>
                          <p:cTn id="21" fill="hold">
                            <p:stCondLst>
                              <p:cond delay="1750"/>
                            </p:stCondLst>
                            <p:childTnLst>
                              <p:par>
                                <p:cTn id="22" presetID="47" presetClass="entr" presetSubtype="0" fill="hold" grpId="0" nodeType="afterEffect">
                                  <p:stCondLst>
                                    <p:cond delay="0"/>
                                  </p:stCondLst>
                                  <p:childTnLst>
                                    <p:set>
                                      <p:cBhvr>
                                        <p:cTn id="23" dur="1" fill="hold">
                                          <p:stCondLst>
                                            <p:cond delay="0"/>
                                          </p:stCondLst>
                                        </p:cTn>
                                        <p:tgtEl>
                                          <p:spTgt spid="60"/>
                                        </p:tgtEl>
                                        <p:attrNameLst>
                                          <p:attrName>style.visibility</p:attrName>
                                        </p:attrNameLst>
                                      </p:cBhvr>
                                      <p:to>
                                        <p:strVal val="visible"/>
                                      </p:to>
                                    </p:set>
                                    <p:animEffect transition="in" filter="fade">
                                      <p:cBhvr>
                                        <p:cTn id="24" dur="1000"/>
                                        <p:tgtEl>
                                          <p:spTgt spid="60"/>
                                        </p:tgtEl>
                                      </p:cBhvr>
                                    </p:animEffect>
                                    <p:anim calcmode="lin" valueType="num">
                                      <p:cBhvr>
                                        <p:cTn id="25" dur="1000" fill="hold"/>
                                        <p:tgtEl>
                                          <p:spTgt spid="60"/>
                                        </p:tgtEl>
                                        <p:attrNameLst>
                                          <p:attrName>ppt_x</p:attrName>
                                        </p:attrNameLst>
                                      </p:cBhvr>
                                      <p:tavLst>
                                        <p:tav tm="0">
                                          <p:val>
                                            <p:strVal val="#ppt_x"/>
                                          </p:val>
                                        </p:tav>
                                        <p:tav tm="100000">
                                          <p:val>
                                            <p:strVal val="#ppt_x"/>
                                          </p:val>
                                        </p:tav>
                                      </p:tavLst>
                                    </p:anim>
                                    <p:anim calcmode="lin" valueType="num">
                                      <p:cBhvr>
                                        <p:cTn id="26" dur="1000" fill="hold"/>
                                        <p:tgtEl>
                                          <p:spTgt spid="60"/>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59"/>
                                        </p:tgtEl>
                                        <p:attrNameLst>
                                          <p:attrName>style.visibility</p:attrName>
                                        </p:attrNameLst>
                                      </p:cBhvr>
                                      <p:to>
                                        <p:strVal val="visible"/>
                                      </p:to>
                                    </p:set>
                                    <p:animEffect transition="in" filter="fade">
                                      <p:cBhvr>
                                        <p:cTn id="29" dur="1000"/>
                                        <p:tgtEl>
                                          <p:spTgt spid="59"/>
                                        </p:tgtEl>
                                      </p:cBhvr>
                                    </p:animEffect>
                                    <p:anim calcmode="lin" valueType="num">
                                      <p:cBhvr>
                                        <p:cTn id="30" dur="1000" fill="hold"/>
                                        <p:tgtEl>
                                          <p:spTgt spid="59"/>
                                        </p:tgtEl>
                                        <p:attrNameLst>
                                          <p:attrName>ppt_x</p:attrName>
                                        </p:attrNameLst>
                                      </p:cBhvr>
                                      <p:tavLst>
                                        <p:tav tm="0">
                                          <p:val>
                                            <p:strVal val="#ppt_x"/>
                                          </p:val>
                                        </p:tav>
                                        <p:tav tm="100000">
                                          <p:val>
                                            <p:strVal val="#ppt_x"/>
                                          </p:val>
                                        </p:tav>
                                      </p:tavLst>
                                    </p:anim>
                                    <p:anim calcmode="lin" valueType="num">
                                      <p:cBhvr>
                                        <p:cTn id="31" dur="1000" fill="hold"/>
                                        <p:tgtEl>
                                          <p:spTgt spid="59"/>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strVal val="#ppt_x"/>
                                          </p:val>
                                        </p:tav>
                                        <p:tav tm="100000">
                                          <p:val>
                                            <p:strVal val="#ppt_x"/>
                                          </p:val>
                                        </p:tav>
                                      </p:tavLst>
                                    </p:anim>
                                    <p:anim calcmode="lin" valueType="num">
                                      <p:cBhvr>
                                        <p:cTn id="36" dur="1000" fill="hold"/>
                                        <p:tgtEl>
                                          <p:spTgt spid="12"/>
                                        </p:tgtEl>
                                        <p:attrNameLst>
                                          <p:attrName>ppt_y</p:attrName>
                                        </p:attrNameLst>
                                      </p:cBhvr>
                                      <p:tavLst>
                                        <p:tav tm="0">
                                          <p:val>
                                            <p:strVal val="#ppt_y-.1"/>
                                          </p:val>
                                        </p:tav>
                                        <p:tav tm="100000">
                                          <p:val>
                                            <p:strVal val="#ppt_y"/>
                                          </p:val>
                                        </p:tav>
                                      </p:tavLst>
                                    </p:anim>
                                  </p:childTnLst>
                                </p:cTn>
                              </p:par>
                            </p:childTnLst>
                          </p:cTn>
                        </p:par>
                        <p:par>
                          <p:cTn id="37" fill="hold">
                            <p:stCondLst>
                              <p:cond delay="2750"/>
                            </p:stCondLst>
                            <p:childTnLst>
                              <p:par>
                                <p:cTn id="38" presetID="53" presetClass="entr" presetSubtype="16"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p:cTn id="40" dur="1000" fill="hold"/>
                                        <p:tgtEl>
                                          <p:spTgt spid="22"/>
                                        </p:tgtEl>
                                        <p:attrNameLst>
                                          <p:attrName>ppt_w</p:attrName>
                                        </p:attrNameLst>
                                      </p:cBhvr>
                                      <p:tavLst>
                                        <p:tav tm="0">
                                          <p:val>
                                            <p:fltVal val="0"/>
                                          </p:val>
                                        </p:tav>
                                        <p:tav tm="100000">
                                          <p:val>
                                            <p:strVal val="#ppt_w"/>
                                          </p:val>
                                        </p:tav>
                                      </p:tavLst>
                                    </p:anim>
                                    <p:anim calcmode="lin" valueType="num">
                                      <p:cBhvr>
                                        <p:cTn id="41" dur="1000" fill="hold"/>
                                        <p:tgtEl>
                                          <p:spTgt spid="22"/>
                                        </p:tgtEl>
                                        <p:attrNameLst>
                                          <p:attrName>ppt_h</p:attrName>
                                        </p:attrNameLst>
                                      </p:cBhvr>
                                      <p:tavLst>
                                        <p:tav tm="0">
                                          <p:val>
                                            <p:fltVal val="0"/>
                                          </p:val>
                                        </p:tav>
                                        <p:tav tm="100000">
                                          <p:val>
                                            <p:strVal val="#ppt_h"/>
                                          </p:val>
                                        </p:tav>
                                      </p:tavLst>
                                    </p:anim>
                                    <p:animEffect transition="in" filter="fade">
                                      <p:cBhvr>
                                        <p:cTn id="42" dur="1000"/>
                                        <p:tgtEl>
                                          <p:spTgt spid="22"/>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p:cTn id="45" dur="1000" fill="hold"/>
                                        <p:tgtEl>
                                          <p:spTgt spid="27"/>
                                        </p:tgtEl>
                                        <p:attrNameLst>
                                          <p:attrName>ppt_w</p:attrName>
                                        </p:attrNameLst>
                                      </p:cBhvr>
                                      <p:tavLst>
                                        <p:tav tm="0">
                                          <p:val>
                                            <p:fltVal val="0"/>
                                          </p:val>
                                        </p:tav>
                                        <p:tav tm="100000">
                                          <p:val>
                                            <p:strVal val="#ppt_w"/>
                                          </p:val>
                                        </p:tav>
                                      </p:tavLst>
                                    </p:anim>
                                    <p:anim calcmode="lin" valueType="num">
                                      <p:cBhvr>
                                        <p:cTn id="46" dur="1000" fill="hold"/>
                                        <p:tgtEl>
                                          <p:spTgt spid="27"/>
                                        </p:tgtEl>
                                        <p:attrNameLst>
                                          <p:attrName>ppt_h</p:attrName>
                                        </p:attrNameLst>
                                      </p:cBhvr>
                                      <p:tavLst>
                                        <p:tav tm="0">
                                          <p:val>
                                            <p:fltVal val="0"/>
                                          </p:val>
                                        </p:tav>
                                        <p:tav tm="100000">
                                          <p:val>
                                            <p:strVal val="#ppt_h"/>
                                          </p:val>
                                        </p:tav>
                                      </p:tavLst>
                                    </p:anim>
                                    <p:animEffect transition="in" filter="fade">
                                      <p:cBhvr>
                                        <p:cTn id="47" dur="1000"/>
                                        <p:tgtEl>
                                          <p:spTgt spid="27"/>
                                        </p:tgtEl>
                                      </p:cBhvr>
                                    </p:animEffect>
                                  </p:childTnLst>
                                </p:cTn>
                              </p:par>
                              <p:par>
                                <p:cTn id="48" presetID="53" presetClass="entr" presetSubtype="16" fill="hold" nodeType="with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1000" fill="hold"/>
                                        <p:tgtEl>
                                          <p:spTgt spid="14"/>
                                        </p:tgtEl>
                                        <p:attrNameLst>
                                          <p:attrName>ppt_w</p:attrName>
                                        </p:attrNameLst>
                                      </p:cBhvr>
                                      <p:tavLst>
                                        <p:tav tm="0">
                                          <p:val>
                                            <p:fltVal val="0"/>
                                          </p:val>
                                        </p:tav>
                                        <p:tav tm="100000">
                                          <p:val>
                                            <p:strVal val="#ppt_w"/>
                                          </p:val>
                                        </p:tav>
                                      </p:tavLst>
                                    </p:anim>
                                    <p:anim calcmode="lin" valueType="num">
                                      <p:cBhvr>
                                        <p:cTn id="51" dur="1000" fill="hold"/>
                                        <p:tgtEl>
                                          <p:spTgt spid="14"/>
                                        </p:tgtEl>
                                        <p:attrNameLst>
                                          <p:attrName>ppt_h</p:attrName>
                                        </p:attrNameLst>
                                      </p:cBhvr>
                                      <p:tavLst>
                                        <p:tav tm="0">
                                          <p:val>
                                            <p:fltVal val="0"/>
                                          </p:val>
                                        </p:tav>
                                        <p:tav tm="100000">
                                          <p:val>
                                            <p:strVal val="#ppt_h"/>
                                          </p:val>
                                        </p:tav>
                                      </p:tavLst>
                                    </p:anim>
                                    <p:animEffect transition="in" filter="fade">
                                      <p:cBhvr>
                                        <p:cTn id="52" dur="1000"/>
                                        <p:tgtEl>
                                          <p:spTgt spid="14"/>
                                        </p:tgtEl>
                                      </p:cBhvr>
                                    </p:animEffect>
                                  </p:childTnLst>
                                </p:cTn>
                              </p:par>
                            </p:childTnLst>
                          </p:cTn>
                        </p:par>
                        <p:par>
                          <p:cTn id="53" fill="hold">
                            <p:stCondLst>
                              <p:cond delay="3750"/>
                            </p:stCondLst>
                            <p:childTnLst>
                              <p:par>
                                <p:cTn id="54" presetID="22" presetClass="entr" presetSubtype="8" fill="hold" grpId="0" nodeType="afterEffect">
                                  <p:stCondLst>
                                    <p:cond delay="500"/>
                                  </p:stCondLst>
                                  <p:childTnLst>
                                    <p:set>
                                      <p:cBhvr>
                                        <p:cTn id="55" dur="1" fill="hold">
                                          <p:stCondLst>
                                            <p:cond delay="0"/>
                                          </p:stCondLst>
                                        </p:cTn>
                                        <p:tgtEl>
                                          <p:spTgt spid="36"/>
                                        </p:tgtEl>
                                        <p:attrNameLst>
                                          <p:attrName>style.visibility</p:attrName>
                                        </p:attrNameLst>
                                      </p:cBhvr>
                                      <p:to>
                                        <p:strVal val="visible"/>
                                      </p:to>
                                    </p:set>
                                    <p:animEffect transition="in" filter="wipe(left)">
                                      <p:cBhvr>
                                        <p:cTn id="56" dur="500"/>
                                        <p:tgtEl>
                                          <p:spTgt spid="36"/>
                                        </p:tgtEl>
                                      </p:cBhvr>
                                    </p:animEffect>
                                  </p:childTnLst>
                                </p:cTn>
                              </p:par>
                              <p:par>
                                <p:cTn id="57" presetID="22" presetClass="entr" presetSubtype="8" fill="hold" grpId="0" nodeType="withEffect">
                                  <p:stCondLst>
                                    <p:cond delay="500"/>
                                  </p:stCondLst>
                                  <p:childTnLst>
                                    <p:set>
                                      <p:cBhvr>
                                        <p:cTn id="58" dur="1" fill="hold">
                                          <p:stCondLst>
                                            <p:cond delay="0"/>
                                          </p:stCondLst>
                                        </p:cTn>
                                        <p:tgtEl>
                                          <p:spTgt spid="40"/>
                                        </p:tgtEl>
                                        <p:attrNameLst>
                                          <p:attrName>style.visibility</p:attrName>
                                        </p:attrNameLst>
                                      </p:cBhvr>
                                      <p:to>
                                        <p:strVal val="visible"/>
                                      </p:to>
                                    </p:set>
                                    <p:animEffect transition="in" filter="wipe(left)">
                                      <p:cBhvr>
                                        <p:cTn id="59" dur="500"/>
                                        <p:tgtEl>
                                          <p:spTgt spid="40"/>
                                        </p:tgtEl>
                                      </p:cBhvr>
                                    </p:animEffect>
                                  </p:childTnLst>
                                </p:cTn>
                              </p:par>
                            </p:childTnLst>
                          </p:cTn>
                        </p:par>
                        <p:par>
                          <p:cTn id="60" fill="hold">
                            <p:stCondLst>
                              <p:cond delay="4750"/>
                            </p:stCondLst>
                            <p:childTnLst>
                              <p:par>
                                <p:cTn id="61" presetID="22" presetClass="entr" presetSubtype="8" fill="hold" grpId="0" nodeType="after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wipe(left)">
                                      <p:cBhvr>
                                        <p:cTn id="63" dur="1000"/>
                                        <p:tgtEl>
                                          <p:spTgt spid="35"/>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41"/>
                                        </p:tgtEl>
                                        <p:attrNameLst>
                                          <p:attrName>style.visibility</p:attrName>
                                        </p:attrNameLst>
                                      </p:cBhvr>
                                      <p:to>
                                        <p:strVal val="visible"/>
                                      </p:to>
                                    </p:set>
                                    <p:animEffect transition="in" filter="wipe(left)">
                                      <p:cBhvr>
                                        <p:cTn id="66" dur="1000"/>
                                        <p:tgtEl>
                                          <p:spTgt spid="41"/>
                                        </p:tgtEl>
                                      </p:cBhvr>
                                    </p:animEffect>
                                  </p:childTnLst>
                                </p:cTn>
                              </p:par>
                            </p:childTnLst>
                          </p:cTn>
                        </p:par>
                        <p:par>
                          <p:cTn id="67" fill="hold">
                            <p:stCondLst>
                              <p:cond delay="5750"/>
                            </p:stCondLst>
                            <p:childTnLst>
                              <p:par>
                                <p:cTn id="68" presetID="47" presetClass="entr" presetSubtype="0" fill="hold" grpId="0" nodeType="after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fade">
                                      <p:cBhvr>
                                        <p:cTn id="70" dur="1000"/>
                                        <p:tgtEl>
                                          <p:spTgt spid="34"/>
                                        </p:tgtEl>
                                      </p:cBhvr>
                                    </p:animEffect>
                                    <p:anim calcmode="lin" valueType="num">
                                      <p:cBhvr>
                                        <p:cTn id="71" dur="1000" fill="hold"/>
                                        <p:tgtEl>
                                          <p:spTgt spid="34"/>
                                        </p:tgtEl>
                                        <p:attrNameLst>
                                          <p:attrName>ppt_x</p:attrName>
                                        </p:attrNameLst>
                                      </p:cBhvr>
                                      <p:tavLst>
                                        <p:tav tm="0">
                                          <p:val>
                                            <p:strVal val="#ppt_x"/>
                                          </p:val>
                                        </p:tav>
                                        <p:tav tm="100000">
                                          <p:val>
                                            <p:strVal val="#ppt_x"/>
                                          </p:val>
                                        </p:tav>
                                      </p:tavLst>
                                    </p:anim>
                                    <p:anim calcmode="lin" valueType="num">
                                      <p:cBhvr>
                                        <p:cTn id="72" dur="1000" fill="hold"/>
                                        <p:tgtEl>
                                          <p:spTgt spid="34"/>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fade">
                                      <p:cBhvr>
                                        <p:cTn id="75" dur="1000"/>
                                        <p:tgtEl>
                                          <p:spTgt spid="37"/>
                                        </p:tgtEl>
                                      </p:cBhvr>
                                    </p:animEffect>
                                    <p:anim calcmode="lin" valueType="num">
                                      <p:cBhvr>
                                        <p:cTn id="76" dur="1000" fill="hold"/>
                                        <p:tgtEl>
                                          <p:spTgt spid="37"/>
                                        </p:tgtEl>
                                        <p:attrNameLst>
                                          <p:attrName>ppt_x</p:attrName>
                                        </p:attrNameLst>
                                      </p:cBhvr>
                                      <p:tavLst>
                                        <p:tav tm="0">
                                          <p:val>
                                            <p:strVal val="#ppt_x"/>
                                          </p:val>
                                        </p:tav>
                                        <p:tav tm="100000">
                                          <p:val>
                                            <p:strVal val="#ppt_x"/>
                                          </p:val>
                                        </p:tav>
                                      </p:tavLst>
                                    </p:anim>
                                    <p:anim calcmode="lin" valueType="num">
                                      <p:cBhvr>
                                        <p:cTn id="77" dur="1000" fill="hold"/>
                                        <p:tgtEl>
                                          <p:spTgt spid="37"/>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42"/>
                                        </p:tgtEl>
                                        <p:attrNameLst>
                                          <p:attrName>style.visibility</p:attrName>
                                        </p:attrNameLst>
                                      </p:cBhvr>
                                      <p:to>
                                        <p:strVal val="visible"/>
                                      </p:to>
                                    </p:set>
                                    <p:animEffect transition="in" filter="fade">
                                      <p:cBhvr>
                                        <p:cTn id="80" dur="1000"/>
                                        <p:tgtEl>
                                          <p:spTgt spid="42"/>
                                        </p:tgtEl>
                                      </p:cBhvr>
                                    </p:animEffect>
                                    <p:anim calcmode="lin" valueType="num">
                                      <p:cBhvr>
                                        <p:cTn id="81" dur="1000" fill="hold"/>
                                        <p:tgtEl>
                                          <p:spTgt spid="42"/>
                                        </p:tgtEl>
                                        <p:attrNameLst>
                                          <p:attrName>ppt_x</p:attrName>
                                        </p:attrNameLst>
                                      </p:cBhvr>
                                      <p:tavLst>
                                        <p:tav tm="0">
                                          <p:val>
                                            <p:strVal val="#ppt_x"/>
                                          </p:val>
                                        </p:tav>
                                        <p:tav tm="100000">
                                          <p:val>
                                            <p:strVal val="#ppt_x"/>
                                          </p:val>
                                        </p:tav>
                                      </p:tavLst>
                                    </p:anim>
                                    <p:anim calcmode="lin" valueType="num">
                                      <p:cBhvr>
                                        <p:cTn id="82" dur="1000" fill="hold"/>
                                        <p:tgtEl>
                                          <p:spTgt spid="42"/>
                                        </p:tgtEl>
                                        <p:attrNameLst>
                                          <p:attrName>ppt_y</p:attrName>
                                        </p:attrNameLst>
                                      </p:cBhvr>
                                      <p:tavLst>
                                        <p:tav tm="0">
                                          <p:val>
                                            <p:strVal val="#ppt_y-.1"/>
                                          </p:val>
                                        </p:tav>
                                        <p:tav tm="100000">
                                          <p:val>
                                            <p:strVal val="#ppt_y"/>
                                          </p:val>
                                        </p:tav>
                                      </p:tavLst>
                                    </p:anim>
                                  </p:childTnLst>
                                </p:cTn>
                              </p:par>
                            </p:childTnLst>
                          </p:cTn>
                        </p:par>
                        <p:par>
                          <p:cTn id="83" fill="hold">
                            <p:stCondLst>
                              <p:cond delay="6750"/>
                            </p:stCondLst>
                            <p:childTnLst>
                              <p:par>
                                <p:cTn id="84" presetID="53" presetClass="entr" presetSubtype="16"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 calcmode="lin" valueType="num">
                                      <p:cBhvr>
                                        <p:cTn id="86" dur="1000" fill="hold"/>
                                        <p:tgtEl>
                                          <p:spTgt spid="38"/>
                                        </p:tgtEl>
                                        <p:attrNameLst>
                                          <p:attrName>ppt_w</p:attrName>
                                        </p:attrNameLst>
                                      </p:cBhvr>
                                      <p:tavLst>
                                        <p:tav tm="0">
                                          <p:val>
                                            <p:fltVal val="0"/>
                                          </p:val>
                                        </p:tav>
                                        <p:tav tm="100000">
                                          <p:val>
                                            <p:strVal val="#ppt_w"/>
                                          </p:val>
                                        </p:tav>
                                      </p:tavLst>
                                    </p:anim>
                                    <p:anim calcmode="lin" valueType="num">
                                      <p:cBhvr>
                                        <p:cTn id="87" dur="1000" fill="hold"/>
                                        <p:tgtEl>
                                          <p:spTgt spid="38"/>
                                        </p:tgtEl>
                                        <p:attrNameLst>
                                          <p:attrName>ppt_h</p:attrName>
                                        </p:attrNameLst>
                                      </p:cBhvr>
                                      <p:tavLst>
                                        <p:tav tm="0">
                                          <p:val>
                                            <p:fltVal val="0"/>
                                          </p:val>
                                        </p:tav>
                                        <p:tav tm="100000">
                                          <p:val>
                                            <p:strVal val="#ppt_h"/>
                                          </p:val>
                                        </p:tav>
                                      </p:tavLst>
                                    </p:anim>
                                    <p:animEffect transition="in" filter="fade">
                                      <p:cBhvr>
                                        <p:cTn id="88" dur="1000"/>
                                        <p:tgtEl>
                                          <p:spTgt spid="38"/>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1000" fill="hold"/>
                                        <p:tgtEl>
                                          <p:spTgt spid="39"/>
                                        </p:tgtEl>
                                        <p:attrNameLst>
                                          <p:attrName>ppt_w</p:attrName>
                                        </p:attrNameLst>
                                      </p:cBhvr>
                                      <p:tavLst>
                                        <p:tav tm="0">
                                          <p:val>
                                            <p:fltVal val="0"/>
                                          </p:val>
                                        </p:tav>
                                        <p:tav tm="100000">
                                          <p:val>
                                            <p:strVal val="#ppt_w"/>
                                          </p:val>
                                        </p:tav>
                                      </p:tavLst>
                                    </p:anim>
                                    <p:anim calcmode="lin" valueType="num">
                                      <p:cBhvr>
                                        <p:cTn id="92" dur="1000" fill="hold"/>
                                        <p:tgtEl>
                                          <p:spTgt spid="39"/>
                                        </p:tgtEl>
                                        <p:attrNameLst>
                                          <p:attrName>ppt_h</p:attrName>
                                        </p:attrNameLst>
                                      </p:cBhvr>
                                      <p:tavLst>
                                        <p:tav tm="0">
                                          <p:val>
                                            <p:fltVal val="0"/>
                                          </p:val>
                                        </p:tav>
                                        <p:tav tm="100000">
                                          <p:val>
                                            <p:strVal val="#ppt_h"/>
                                          </p:val>
                                        </p:tav>
                                      </p:tavLst>
                                    </p:anim>
                                    <p:animEffect transition="in" filter="fade">
                                      <p:cBhvr>
                                        <p:cTn id="93" dur="1000"/>
                                        <p:tgtEl>
                                          <p:spTgt spid="39"/>
                                        </p:tgtEl>
                                      </p:cBhvr>
                                    </p:animEffect>
                                  </p:childTnLst>
                                </p:cTn>
                              </p:par>
                              <p:par>
                                <p:cTn id="94" presetID="53" presetClass="entr" presetSubtype="16" fill="hold" nodeType="withEffect">
                                  <p:stCondLst>
                                    <p:cond delay="0"/>
                                  </p:stCondLst>
                                  <p:childTnLst>
                                    <p:set>
                                      <p:cBhvr>
                                        <p:cTn id="95" dur="1" fill="hold">
                                          <p:stCondLst>
                                            <p:cond delay="0"/>
                                          </p:stCondLst>
                                        </p:cTn>
                                        <p:tgtEl>
                                          <p:spTgt spid="24"/>
                                        </p:tgtEl>
                                        <p:attrNameLst>
                                          <p:attrName>style.visibility</p:attrName>
                                        </p:attrNameLst>
                                      </p:cBhvr>
                                      <p:to>
                                        <p:strVal val="visible"/>
                                      </p:to>
                                    </p:set>
                                    <p:anim calcmode="lin" valueType="num">
                                      <p:cBhvr>
                                        <p:cTn id="96" dur="1000" fill="hold"/>
                                        <p:tgtEl>
                                          <p:spTgt spid="24"/>
                                        </p:tgtEl>
                                        <p:attrNameLst>
                                          <p:attrName>ppt_w</p:attrName>
                                        </p:attrNameLst>
                                      </p:cBhvr>
                                      <p:tavLst>
                                        <p:tav tm="0">
                                          <p:val>
                                            <p:fltVal val="0"/>
                                          </p:val>
                                        </p:tav>
                                        <p:tav tm="100000">
                                          <p:val>
                                            <p:strVal val="#ppt_w"/>
                                          </p:val>
                                        </p:tav>
                                      </p:tavLst>
                                    </p:anim>
                                    <p:anim calcmode="lin" valueType="num">
                                      <p:cBhvr>
                                        <p:cTn id="97" dur="1000" fill="hold"/>
                                        <p:tgtEl>
                                          <p:spTgt spid="24"/>
                                        </p:tgtEl>
                                        <p:attrNameLst>
                                          <p:attrName>ppt_h</p:attrName>
                                        </p:attrNameLst>
                                      </p:cBhvr>
                                      <p:tavLst>
                                        <p:tav tm="0">
                                          <p:val>
                                            <p:fltVal val="0"/>
                                          </p:val>
                                        </p:tav>
                                        <p:tav tm="100000">
                                          <p:val>
                                            <p:strVal val="#ppt_h"/>
                                          </p:val>
                                        </p:tav>
                                      </p:tavLst>
                                    </p:anim>
                                    <p:animEffect transition="in" filter="fade">
                                      <p:cBhvr>
                                        <p:cTn id="98" dur="1000"/>
                                        <p:tgtEl>
                                          <p:spTgt spid="24"/>
                                        </p:tgtEl>
                                      </p:cBhvr>
                                    </p:animEffect>
                                  </p:childTnLst>
                                </p:cTn>
                              </p:par>
                            </p:childTnLst>
                          </p:cTn>
                        </p:par>
                        <p:par>
                          <p:cTn id="99" fill="hold">
                            <p:stCondLst>
                              <p:cond delay="7750"/>
                            </p:stCondLst>
                            <p:childTnLst>
                              <p:par>
                                <p:cTn id="100" presetID="22" presetClass="entr" presetSubtype="8" fill="hold" grpId="0" nodeType="afterEffect">
                                  <p:stCondLst>
                                    <p:cond delay="500"/>
                                  </p:stCondLst>
                                  <p:childTnLst>
                                    <p:set>
                                      <p:cBhvr>
                                        <p:cTn id="101" dur="1" fill="hold">
                                          <p:stCondLst>
                                            <p:cond delay="0"/>
                                          </p:stCondLst>
                                        </p:cTn>
                                        <p:tgtEl>
                                          <p:spTgt spid="46"/>
                                        </p:tgtEl>
                                        <p:attrNameLst>
                                          <p:attrName>style.visibility</p:attrName>
                                        </p:attrNameLst>
                                      </p:cBhvr>
                                      <p:to>
                                        <p:strVal val="visible"/>
                                      </p:to>
                                    </p:set>
                                    <p:animEffect transition="in" filter="wipe(left)">
                                      <p:cBhvr>
                                        <p:cTn id="102" dur="500"/>
                                        <p:tgtEl>
                                          <p:spTgt spid="46"/>
                                        </p:tgtEl>
                                      </p:cBhvr>
                                    </p:animEffect>
                                  </p:childTnLst>
                                </p:cTn>
                              </p:par>
                              <p:par>
                                <p:cTn id="103" presetID="22" presetClass="entr" presetSubtype="8" fill="hold" grpId="0" nodeType="withEffect">
                                  <p:stCondLst>
                                    <p:cond delay="500"/>
                                  </p:stCondLst>
                                  <p:childTnLst>
                                    <p:set>
                                      <p:cBhvr>
                                        <p:cTn id="104" dur="1" fill="hold">
                                          <p:stCondLst>
                                            <p:cond delay="0"/>
                                          </p:stCondLst>
                                        </p:cTn>
                                        <p:tgtEl>
                                          <p:spTgt spid="50"/>
                                        </p:tgtEl>
                                        <p:attrNameLst>
                                          <p:attrName>style.visibility</p:attrName>
                                        </p:attrNameLst>
                                      </p:cBhvr>
                                      <p:to>
                                        <p:strVal val="visible"/>
                                      </p:to>
                                    </p:set>
                                    <p:animEffect transition="in" filter="wipe(left)">
                                      <p:cBhvr>
                                        <p:cTn id="105" dur="500"/>
                                        <p:tgtEl>
                                          <p:spTgt spid="50"/>
                                        </p:tgtEl>
                                      </p:cBhvr>
                                    </p:animEffect>
                                  </p:childTnLst>
                                </p:cTn>
                              </p:par>
                            </p:childTnLst>
                          </p:cTn>
                        </p:par>
                        <p:par>
                          <p:cTn id="106" fill="hold">
                            <p:stCondLst>
                              <p:cond delay="8750"/>
                            </p:stCondLst>
                            <p:childTnLst>
                              <p:par>
                                <p:cTn id="107" presetID="22" presetClass="entr" presetSubtype="8" fill="hold" grpId="0"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wipe(left)">
                                      <p:cBhvr>
                                        <p:cTn id="109" dur="1000"/>
                                        <p:tgtEl>
                                          <p:spTgt spid="45"/>
                                        </p:tgtEl>
                                      </p:cBhvr>
                                    </p:animEffect>
                                  </p:childTnLst>
                                </p:cTn>
                              </p:par>
                              <p:par>
                                <p:cTn id="110" presetID="22" presetClass="entr" presetSubtype="8" fill="hold" grpId="0" nodeType="withEffect">
                                  <p:stCondLst>
                                    <p:cond delay="0"/>
                                  </p:stCondLst>
                                  <p:childTnLst>
                                    <p:set>
                                      <p:cBhvr>
                                        <p:cTn id="111" dur="1" fill="hold">
                                          <p:stCondLst>
                                            <p:cond delay="0"/>
                                          </p:stCondLst>
                                        </p:cTn>
                                        <p:tgtEl>
                                          <p:spTgt spid="51"/>
                                        </p:tgtEl>
                                        <p:attrNameLst>
                                          <p:attrName>style.visibility</p:attrName>
                                        </p:attrNameLst>
                                      </p:cBhvr>
                                      <p:to>
                                        <p:strVal val="visible"/>
                                      </p:to>
                                    </p:set>
                                    <p:animEffect transition="in" filter="wipe(left)">
                                      <p:cBhvr>
                                        <p:cTn id="112" dur="1000"/>
                                        <p:tgtEl>
                                          <p:spTgt spid="51"/>
                                        </p:tgtEl>
                                      </p:cBhvr>
                                    </p:animEffect>
                                  </p:childTnLst>
                                </p:cTn>
                              </p:par>
                            </p:childTnLst>
                          </p:cTn>
                        </p:par>
                        <p:par>
                          <p:cTn id="113" fill="hold">
                            <p:stCondLst>
                              <p:cond delay="9750"/>
                            </p:stCondLst>
                            <p:childTnLst>
                              <p:par>
                                <p:cTn id="114" presetID="47" presetClass="entr" presetSubtype="0" fill="hold" grpId="0" nodeType="afterEffect">
                                  <p:stCondLst>
                                    <p:cond delay="0"/>
                                  </p:stCondLst>
                                  <p:childTnLst>
                                    <p:set>
                                      <p:cBhvr>
                                        <p:cTn id="115" dur="1" fill="hold">
                                          <p:stCondLst>
                                            <p:cond delay="0"/>
                                          </p:stCondLst>
                                        </p:cTn>
                                        <p:tgtEl>
                                          <p:spTgt spid="44"/>
                                        </p:tgtEl>
                                        <p:attrNameLst>
                                          <p:attrName>style.visibility</p:attrName>
                                        </p:attrNameLst>
                                      </p:cBhvr>
                                      <p:to>
                                        <p:strVal val="visible"/>
                                      </p:to>
                                    </p:set>
                                    <p:animEffect transition="in" filter="fade">
                                      <p:cBhvr>
                                        <p:cTn id="116" dur="1000"/>
                                        <p:tgtEl>
                                          <p:spTgt spid="44"/>
                                        </p:tgtEl>
                                      </p:cBhvr>
                                    </p:animEffect>
                                    <p:anim calcmode="lin" valueType="num">
                                      <p:cBhvr>
                                        <p:cTn id="117" dur="1000" fill="hold"/>
                                        <p:tgtEl>
                                          <p:spTgt spid="44"/>
                                        </p:tgtEl>
                                        <p:attrNameLst>
                                          <p:attrName>ppt_x</p:attrName>
                                        </p:attrNameLst>
                                      </p:cBhvr>
                                      <p:tavLst>
                                        <p:tav tm="0">
                                          <p:val>
                                            <p:strVal val="#ppt_x"/>
                                          </p:val>
                                        </p:tav>
                                        <p:tav tm="100000">
                                          <p:val>
                                            <p:strVal val="#ppt_x"/>
                                          </p:val>
                                        </p:tav>
                                      </p:tavLst>
                                    </p:anim>
                                    <p:anim calcmode="lin" valueType="num">
                                      <p:cBhvr>
                                        <p:cTn id="118" dur="1000" fill="hold"/>
                                        <p:tgtEl>
                                          <p:spTgt spid="44"/>
                                        </p:tgtEl>
                                        <p:attrNameLst>
                                          <p:attrName>ppt_y</p:attrName>
                                        </p:attrNameLst>
                                      </p:cBhvr>
                                      <p:tavLst>
                                        <p:tav tm="0">
                                          <p:val>
                                            <p:strVal val="#ppt_y-.1"/>
                                          </p:val>
                                        </p:tav>
                                        <p:tav tm="100000">
                                          <p:val>
                                            <p:strVal val="#ppt_y"/>
                                          </p:val>
                                        </p:tav>
                                      </p:tavLst>
                                    </p:anim>
                                  </p:childTnLst>
                                </p:cTn>
                              </p:par>
                              <p:par>
                                <p:cTn id="119" presetID="47" presetClass="entr" presetSubtype="0" fill="hold" grpId="0" nodeType="withEffect">
                                  <p:stCondLst>
                                    <p:cond delay="0"/>
                                  </p:stCondLst>
                                  <p:childTnLst>
                                    <p:set>
                                      <p:cBhvr>
                                        <p:cTn id="120" dur="1" fill="hold">
                                          <p:stCondLst>
                                            <p:cond delay="0"/>
                                          </p:stCondLst>
                                        </p:cTn>
                                        <p:tgtEl>
                                          <p:spTgt spid="47"/>
                                        </p:tgtEl>
                                        <p:attrNameLst>
                                          <p:attrName>style.visibility</p:attrName>
                                        </p:attrNameLst>
                                      </p:cBhvr>
                                      <p:to>
                                        <p:strVal val="visible"/>
                                      </p:to>
                                    </p:set>
                                    <p:animEffect transition="in" filter="fade">
                                      <p:cBhvr>
                                        <p:cTn id="121" dur="1000"/>
                                        <p:tgtEl>
                                          <p:spTgt spid="47"/>
                                        </p:tgtEl>
                                      </p:cBhvr>
                                    </p:animEffect>
                                    <p:anim calcmode="lin" valueType="num">
                                      <p:cBhvr>
                                        <p:cTn id="122" dur="1000" fill="hold"/>
                                        <p:tgtEl>
                                          <p:spTgt spid="47"/>
                                        </p:tgtEl>
                                        <p:attrNameLst>
                                          <p:attrName>ppt_x</p:attrName>
                                        </p:attrNameLst>
                                      </p:cBhvr>
                                      <p:tavLst>
                                        <p:tav tm="0">
                                          <p:val>
                                            <p:strVal val="#ppt_x"/>
                                          </p:val>
                                        </p:tav>
                                        <p:tav tm="100000">
                                          <p:val>
                                            <p:strVal val="#ppt_x"/>
                                          </p:val>
                                        </p:tav>
                                      </p:tavLst>
                                    </p:anim>
                                    <p:anim calcmode="lin" valueType="num">
                                      <p:cBhvr>
                                        <p:cTn id="123" dur="1000" fill="hold"/>
                                        <p:tgtEl>
                                          <p:spTgt spid="47"/>
                                        </p:tgtEl>
                                        <p:attrNameLst>
                                          <p:attrName>ppt_y</p:attrName>
                                        </p:attrNameLst>
                                      </p:cBhvr>
                                      <p:tavLst>
                                        <p:tav tm="0">
                                          <p:val>
                                            <p:strVal val="#ppt_y-.1"/>
                                          </p:val>
                                        </p:tav>
                                        <p:tav tm="100000">
                                          <p:val>
                                            <p:strVal val="#ppt_y"/>
                                          </p:val>
                                        </p:tav>
                                      </p:tavLst>
                                    </p:anim>
                                  </p:childTnLst>
                                </p:cTn>
                              </p:par>
                              <p:par>
                                <p:cTn id="124" presetID="47" presetClass="entr" presetSubtype="0" fill="hold" grpId="0" nodeType="withEffect">
                                  <p:stCondLst>
                                    <p:cond delay="0"/>
                                  </p:stCondLst>
                                  <p:childTnLst>
                                    <p:set>
                                      <p:cBhvr>
                                        <p:cTn id="125" dur="1" fill="hold">
                                          <p:stCondLst>
                                            <p:cond delay="0"/>
                                          </p:stCondLst>
                                        </p:cTn>
                                        <p:tgtEl>
                                          <p:spTgt spid="52"/>
                                        </p:tgtEl>
                                        <p:attrNameLst>
                                          <p:attrName>style.visibility</p:attrName>
                                        </p:attrNameLst>
                                      </p:cBhvr>
                                      <p:to>
                                        <p:strVal val="visible"/>
                                      </p:to>
                                    </p:set>
                                    <p:animEffect transition="in" filter="fade">
                                      <p:cBhvr>
                                        <p:cTn id="126" dur="1000"/>
                                        <p:tgtEl>
                                          <p:spTgt spid="52"/>
                                        </p:tgtEl>
                                      </p:cBhvr>
                                    </p:animEffect>
                                    <p:anim calcmode="lin" valueType="num">
                                      <p:cBhvr>
                                        <p:cTn id="127" dur="1000" fill="hold"/>
                                        <p:tgtEl>
                                          <p:spTgt spid="52"/>
                                        </p:tgtEl>
                                        <p:attrNameLst>
                                          <p:attrName>ppt_x</p:attrName>
                                        </p:attrNameLst>
                                      </p:cBhvr>
                                      <p:tavLst>
                                        <p:tav tm="0">
                                          <p:val>
                                            <p:strVal val="#ppt_x"/>
                                          </p:val>
                                        </p:tav>
                                        <p:tav tm="100000">
                                          <p:val>
                                            <p:strVal val="#ppt_x"/>
                                          </p:val>
                                        </p:tav>
                                      </p:tavLst>
                                    </p:anim>
                                    <p:anim calcmode="lin" valueType="num">
                                      <p:cBhvr>
                                        <p:cTn id="128" dur="1000" fill="hold"/>
                                        <p:tgtEl>
                                          <p:spTgt spid="52"/>
                                        </p:tgtEl>
                                        <p:attrNameLst>
                                          <p:attrName>ppt_y</p:attrName>
                                        </p:attrNameLst>
                                      </p:cBhvr>
                                      <p:tavLst>
                                        <p:tav tm="0">
                                          <p:val>
                                            <p:strVal val="#ppt_y-.1"/>
                                          </p:val>
                                        </p:tav>
                                        <p:tav tm="100000">
                                          <p:val>
                                            <p:strVal val="#ppt_y"/>
                                          </p:val>
                                        </p:tav>
                                      </p:tavLst>
                                    </p:anim>
                                  </p:childTnLst>
                                </p:cTn>
                              </p:par>
                            </p:childTnLst>
                          </p:cTn>
                        </p:par>
                        <p:par>
                          <p:cTn id="129" fill="hold">
                            <p:stCondLst>
                              <p:cond delay="10750"/>
                            </p:stCondLst>
                            <p:childTnLst>
                              <p:par>
                                <p:cTn id="130" presetID="53" presetClass="entr" presetSubtype="16" fill="hold" grpId="0" nodeType="afterEffect">
                                  <p:stCondLst>
                                    <p:cond delay="0"/>
                                  </p:stCondLst>
                                  <p:childTnLst>
                                    <p:set>
                                      <p:cBhvr>
                                        <p:cTn id="131" dur="1" fill="hold">
                                          <p:stCondLst>
                                            <p:cond delay="0"/>
                                          </p:stCondLst>
                                        </p:cTn>
                                        <p:tgtEl>
                                          <p:spTgt spid="48"/>
                                        </p:tgtEl>
                                        <p:attrNameLst>
                                          <p:attrName>style.visibility</p:attrName>
                                        </p:attrNameLst>
                                      </p:cBhvr>
                                      <p:to>
                                        <p:strVal val="visible"/>
                                      </p:to>
                                    </p:set>
                                    <p:anim calcmode="lin" valueType="num">
                                      <p:cBhvr>
                                        <p:cTn id="132" dur="1000" fill="hold"/>
                                        <p:tgtEl>
                                          <p:spTgt spid="48"/>
                                        </p:tgtEl>
                                        <p:attrNameLst>
                                          <p:attrName>ppt_w</p:attrName>
                                        </p:attrNameLst>
                                      </p:cBhvr>
                                      <p:tavLst>
                                        <p:tav tm="0">
                                          <p:val>
                                            <p:fltVal val="0"/>
                                          </p:val>
                                        </p:tav>
                                        <p:tav tm="100000">
                                          <p:val>
                                            <p:strVal val="#ppt_w"/>
                                          </p:val>
                                        </p:tav>
                                      </p:tavLst>
                                    </p:anim>
                                    <p:anim calcmode="lin" valueType="num">
                                      <p:cBhvr>
                                        <p:cTn id="133" dur="1000" fill="hold"/>
                                        <p:tgtEl>
                                          <p:spTgt spid="48"/>
                                        </p:tgtEl>
                                        <p:attrNameLst>
                                          <p:attrName>ppt_h</p:attrName>
                                        </p:attrNameLst>
                                      </p:cBhvr>
                                      <p:tavLst>
                                        <p:tav tm="0">
                                          <p:val>
                                            <p:fltVal val="0"/>
                                          </p:val>
                                        </p:tav>
                                        <p:tav tm="100000">
                                          <p:val>
                                            <p:strVal val="#ppt_h"/>
                                          </p:val>
                                        </p:tav>
                                      </p:tavLst>
                                    </p:anim>
                                    <p:animEffect transition="in" filter="fade">
                                      <p:cBhvr>
                                        <p:cTn id="134" dur="1000"/>
                                        <p:tgtEl>
                                          <p:spTgt spid="48"/>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49"/>
                                        </p:tgtEl>
                                        <p:attrNameLst>
                                          <p:attrName>style.visibility</p:attrName>
                                        </p:attrNameLst>
                                      </p:cBhvr>
                                      <p:to>
                                        <p:strVal val="visible"/>
                                      </p:to>
                                    </p:set>
                                    <p:anim calcmode="lin" valueType="num">
                                      <p:cBhvr>
                                        <p:cTn id="137" dur="1000" fill="hold"/>
                                        <p:tgtEl>
                                          <p:spTgt spid="49"/>
                                        </p:tgtEl>
                                        <p:attrNameLst>
                                          <p:attrName>ppt_w</p:attrName>
                                        </p:attrNameLst>
                                      </p:cBhvr>
                                      <p:tavLst>
                                        <p:tav tm="0">
                                          <p:val>
                                            <p:fltVal val="0"/>
                                          </p:val>
                                        </p:tav>
                                        <p:tav tm="100000">
                                          <p:val>
                                            <p:strVal val="#ppt_w"/>
                                          </p:val>
                                        </p:tav>
                                      </p:tavLst>
                                    </p:anim>
                                    <p:anim calcmode="lin" valueType="num">
                                      <p:cBhvr>
                                        <p:cTn id="138" dur="1000" fill="hold"/>
                                        <p:tgtEl>
                                          <p:spTgt spid="49"/>
                                        </p:tgtEl>
                                        <p:attrNameLst>
                                          <p:attrName>ppt_h</p:attrName>
                                        </p:attrNameLst>
                                      </p:cBhvr>
                                      <p:tavLst>
                                        <p:tav tm="0">
                                          <p:val>
                                            <p:fltVal val="0"/>
                                          </p:val>
                                        </p:tav>
                                        <p:tav tm="100000">
                                          <p:val>
                                            <p:strVal val="#ppt_h"/>
                                          </p:val>
                                        </p:tav>
                                      </p:tavLst>
                                    </p:anim>
                                    <p:animEffect transition="in" filter="fade">
                                      <p:cBhvr>
                                        <p:cTn id="139" dur="1000"/>
                                        <p:tgtEl>
                                          <p:spTgt spid="49"/>
                                        </p:tgtEl>
                                      </p:cBhvr>
                                    </p:animEffect>
                                  </p:childTnLst>
                                </p:cTn>
                              </p:par>
                              <p:par>
                                <p:cTn id="140" presetID="53" presetClass="entr" presetSubtype="16" fill="hold" nodeType="withEffect">
                                  <p:stCondLst>
                                    <p:cond delay="0"/>
                                  </p:stCondLst>
                                  <p:childTnLst>
                                    <p:set>
                                      <p:cBhvr>
                                        <p:cTn id="141" dur="1" fill="hold">
                                          <p:stCondLst>
                                            <p:cond delay="0"/>
                                          </p:stCondLst>
                                        </p:cTn>
                                        <p:tgtEl>
                                          <p:spTgt spid="28"/>
                                        </p:tgtEl>
                                        <p:attrNameLst>
                                          <p:attrName>style.visibility</p:attrName>
                                        </p:attrNameLst>
                                      </p:cBhvr>
                                      <p:to>
                                        <p:strVal val="visible"/>
                                      </p:to>
                                    </p:set>
                                    <p:anim calcmode="lin" valueType="num">
                                      <p:cBhvr>
                                        <p:cTn id="142" dur="1000" fill="hold"/>
                                        <p:tgtEl>
                                          <p:spTgt spid="28"/>
                                        </p:tgtEl>
                                        <p:attrNameLst>
                                          <p:attrName>ppt_w</p:attrName>
                                        </p:attrNameLst>
                                      </p:cBhvr>
                                      <p:tavLst>
                                        <p:tav tm="0">
                                          <p:val>
                                            <p:fltVal val="0"/>
                                          </p:val>
                                        </p:tav>
                                        <p:tav tm="100000">
                                          <p:val>
                                            <p:strVal val="#ppt_w"/>
                                          </p:val>
                                        </p:tav>
                                      </p:tavLst>
                                    </p:anim>
                                    <p:anim calcmode="lin" valueType="num">
                                      <p:cBhvr>
                                        <p:cTn id="143" dur="1000" fill="hold"/>
                                        <p:tgtEl>
                                          <p:spTgt spid="28"/>
                                        </p:tgtEl>
                                        <p:attrNameLst>
                                          <p:attrName>ppt_h</p:attrName>
                                        </p:attrNameLst>
                                      </p:cBhvr>
                                      <p:tavLst>
                                        <p:tav tm="0">
                                          <p:val>
                                            <p:fltVal val="0"/>
                                          </p:val>
                                        </p:tav>
                                        <p:tav tm="100000">
                                          <p:val>
                                            <p:strVal val="#ppt_h"/>
                                          </p:val>
                                        </p:tav>
                                      </p:tavLst>
                                    </p:anim>
                                    <p:animEffect transition="in" filter="fade">
                                      <p:cBhvr>
                                        <p:cTn id="144" dur="1000"/>
                                        <p:tgtEl>
                                          <p:spTgt spid="28"/>
                                        </p:tgtEl>
                                      </p:cBhvr>
                                    </p:animEffect>
                                  </p:childTnLst>
                                </p:cTn>
                              </p:par>
                            </p:childTnLst>
                          </p:cTn>
                        </p:par>
                        <p:par>
                          <p:cTn id="145" fill="hold">
                            <p:stCondLst>
                              <p:cond delay="11750"/>
                            </p:stCondLst>
                            <p:childTnLst>
                              <p:par>
                                <p:cTn id="146" presetID="22" presetClass="entr" presetSubtype="8" fill="hold" grpId="0" nodeType="afterEffect">
                                  <p:stCondLst>
                                    <p:cond delay="500"/>
                                  </p:stCondLst>
                                  <p:childTnLst>
                                    <p:set>
                                      <p:cBhvr>
                                        <p:cTn id="147" dur="1" fill="hold">
                                          <p:stCondLst>
                                            <p:cond delay="0"/>
                                          </p:stCondLst>
                                        </p:cTn>
                                        <p:tgtEl>
                                          <p:spTgt spid="56"/>
                                        </p:tgtEl>
                                        <p:attrNameLst>
                                          <p:attrName>style.visibility</p:attrName>
                                        </p:attrNameLst>
                                      </p:cBhvr>
                                      <p:to>
                                        <p:strVal val="visible"/>
                                      </p:to>
                                    </p:set>
                                    <p:animEffect transition="in" filter="wipe(left)">
                                      <p:cBhvr>
                                        <p:cTn id="148" dur="500"/>
                                        <p:tgtEl>
                                          <p:spTgt spid="56"/>
                                        </p:tgtEl>
                                      </p:cBhvr>
                                    </p:animEffect>
                                  </p:childTnLst>
                                </p:cTn>
                              </p:par>
                              <p:par>
                                <p:cTn id="149" presetID="22" presetClass="entr" presetSubtype="8" fill="hold" grpId="0" nodeType="withEffect">
                                  <p:stCondLst>
                                    <p:cond delay="500"/>
                                  </p:stCondLst>
                                  <p:childTnLst>
                                    <p:set>
                                      <p:cBhvr>
                                        <p:cTn id="150" dur="1" fill="hold">
                                          <p:stCondLst>
                                            <p:cond delay="0"/>
                                          </p:stCondLst>
                                        </p:cTn>
                                        <p:tgtEl>
                                          <p:spTgt spid="62"/>
                                        </p:tgtEl>
                                        <p:attrNameLst>
                                          <p:attrName>style.visibility</p:attrName>
                                        </p:attrNameLst>
                                      </p:cBhvr>
                                      <p:to>
                                        <p:strVal val="visible"/>
                                      </p:to>
                                    </p:set>
                                    <p:animEffect transition="in" filter="wipe(left)">
                                      <p:cBhvr>
                                        <p:cTn id="151" dur="500"/>
                                        <p:tgtEl>
                                          <p:spTgt spid="62"/>
                                        </p:tgtEl>
                                      </p:cBhvr>
                                    </p:animEffect>
                                  </p:childTnLst>
                                </p:cTn>
                              </p:par>
                            </p:childTnLst>
                          </p:cTn>
                        </p:par>
                        <p:par>
                          <p:cTn id="152" fill="hold">
                            <p:stCondLst>
                              <p:cond delay="12750"/>
                            </p:stCondLst>
                            <p:childTnLst>
                              <p:par>
                                <p:cTn id="153" presetID="22" presetClass="entr" presetSubtype="8" fill="hold" grpId="0" nodeType="afterEffect">
                                  <p:stCondLst>
                                    <p:cond delay="0"/>
                                  </p:stCondLst>
                                  <p:childTnLst>
                                    <p:set>
                                      <p:cBhvr>
                                        <p:cTn id="154" dur="1" fill="hold">
                                          <p:stCondLst>
                                            <p:cond delay="0"/>
                                          </p:stCondLst>
                                        </p:cTn>
                                        <p:tgtEl>
                                          <p:spTgt spid="55"/>
                                        </p:tgtEl>
                                        <p:attrNameLst>
                                          <p:attrName>style.visibility</p:attrName>
                                        </p:attrNameLst>
                                      </p:cBhvr>
                                      <p:to>
                                        <p:strVal val="visible"/>
                                      </p:to>
                                    </p:set>
                                    <p:animEffect transition="in" filter="wipe(left)">
                                      <p:cBhvr>
                                        <p:cTn id="155" dur="1000"/>
                                        <p:tgtEl>
                                          <p:spTgt spid="55"/>
                                        </p:tgtEl>
                                      </p:cBhvr>
                                    </p:animEffect>
                                  </p:childTnLst>
                                </p:cTn>
                              </p:par>
                              <p:par>
                                <p:cTn id="156" presetID="22" presetClass="entr" presetSubtype="8" fill="hold" grpId="0" nodeType="withEffect">
                                  <p:stCondLst>
                                    <p:cond delay="0"/>
                                  </p:stCondLst>
                                  <p:childTnLst>
                                    <p:set>
                                      <p:cBhvr>
                                        <p:cTn id="157" dur="1" fill="hold">
                                          <p:stCondLst>
                                            <p:cond delay="0"/>
                                          </p:stCondLst>
                                        </p:cTn>
                                        <p:tgtEl>
                                          <p:spTgt spid="63"/>
                                        </p:tgtEl>
                                        <p:attrNameLst>
                                          <p:attrName>style.visibility</p:attrName>
                                        </p:attrNameLst>
                                      </p:cBhvr>
                                      <p:to>
                                        <p:strVal val="visible"/>
                                      </p:to>
                                    </p:set>
                                    <p:animEffect transition="in" filter="wipe(left)">
                                      <p:cBhvr>
                                        <p:cTn id="158" dur="1000"/>
                                        <p:tgtEl>
                                          <p:spTgt spid="63"/>
                                        </p:tgtEl>
                                      </p:cBhvr>
                                    </p:animEffect>
                                  </p:childTnLst>
                                </p:cTn>
                              </p:par>
                            </p:childTnLst>
                          </p:cTn>
                        </p:par>
                        <p:par>
                          <p:cTn id="159" fill="hold">
                            <p:stCondLst>
                              <p:cond delay="13750"/>
                            </p:stCondLst>
                            <p:childTnLst>
                              <p:par>
                                <p:cTn id="160" presetID="47" presetClass="entr" presetSubtype="0" fill="hold" grpId="0" nodeType="afterEffect">
                                  <p:stCondLst>
                                    <p:cond delay="0"/>
                                  </p:stCondLst>
                                  <p:childTnLst>
                                    <p:set>
                                      <p:cBhvr>
                                        <p:cTn id="161" dur="1" fill="hold">
                                          <p:stCondLst>
                                            <p:cond delay="0"/>
                                          </p:stCondLst>
                                        </p:cTn>
                                        <p:tgtEl>
                                          <p:spTgt spid="54"/>
                                        </p:tgtEl>
                                        <p:attrNameLst>
                                          <p:attrName>style.visibility</p:attrName>
                                        </p:attrNameLst>
                                      </p:cBhvr>
                                      <p:to>
                                        <p:strVal val="visible"/>
                                      </p:to>
                                    </p:set>
                                    <p:animEffect transition="in" filter="fade">
                                      <p:cBhvr>
                                        <p:cTn id="162" dur="1000"/>
                                        <p:tgtEl>
                                          <p:spTgt spid="54"/>
                                        </p:tgtEl>
                                      </p:cBhvr>
                                    </p:animEffect>
                                    <p:anim calcmode="lin" valueType="num">
                                      <p:cBhvr>
                                        <p:cTn id="163" dur="1000" fill="hold"/>
                                        <p:tgtEl>
                                          <p:spTgt spid="54"/>
                                        </p:tgtEl>
                                        <p:attrNameLst>
                                          <p:attrName>ppt_x</p:attrName>
                                        </p:attrNameLst>
                                      </p:cBhvr>
                                      <p:tavLst>
                                        <p:tav tm="0">
                                          <p:val>
                                            <p:strVal val="#ppt_x"/>
                                          </p:val>
                                        </p:tav>
                                        <p:tav tm="100000">
                                          <p:val>
                                            <p:strVal val="#ppt_x"/>
                                          </p:val>
                                        </p:tav>
                                      </p:tavLst>
                                    </p:anim>
                                    <p:anim calcmode="lin" valueType="num">
                                      <p:cBhvr>
                                        <p:cTn id="164" dur="1000" fill="hold"/>
                                        <p:tgtEl>
                                          <p:spTgt spid="54"/>
                                        </p:tgtEl>
                                        <p:attrNameLst>
                                          <p:attrName>ppt_y</p:attrName>
                                        </p:attrNameLst>
                                      </p:cBhvr>
                                      <p:tavLst>
                                        <p:tav tm="0">
                                          <p:val>
                                            <p:strVal val="#ppt_y-.1"/>
                                          </p:val>
                                        </p:tav>
                                        <p:tav tm="100000">
                                          <p:val>
                                            <p:strVal val="#ppt_y"/>
                                          </p:val>
                                        </p:tav>
                                      </p:tavLst>
                                    </p:anim>
                                  </p:childTnLst>
                                </p:cTn>
                              </p:par>
                              <p:par>
                                <p:cTn id="165" presetID="47" presetClass="entr" presetSubtype="0" fill="hold" grpId="0" nodeType="withEffect">
                                  <p:stCondLst>
                                    <p:cond delay="0"/>
                                  </p:stCondLst>
                                  <p:childTnLst>
                                    <p:set>
                                      <p:cBhvr>
                                        <p:cTn id="166" dur="1" fill="hold">
                                          <p:stCondLst>
                                            <p:cond delay="0"/>
                                          </p:stCondLst>
                                        </p:cTn>
                                        <p:tgtEl>
                                          <p:spTgt spid="57"/>
                                        </p:tgtEl>
                                        <p:attrNameLst>
                                          <p:attrName>style.visibility</p:attrName>
                                        </p:attrNameLst>
                                      </p:cBhvr>
                                      <p:to>
                                        <p:strVal val="visible"/>
                                      </p:to>
                                    </p:set>
                                    <p:animEffect transition="in" filter="fade">
                                      <p:cBhvr>
                                        <p:cTn id="167" dur="1000"/>
                                        <p:tgtEl>
                                          <p:spTgt spid="57"/>
                                        </p:tgtEl>
                                      </p:cBhvr>
                                    </p:animEffect>
                                    <p:anim calcmode="lin" valueType="num">
                                      <p:cBhvr>
                                        <p:cTn id="168" dur="1000" fill="hold"/>
                                        <p:tgtEl>
                                          <p:spTgt spid="57"/>
                                        </p:tgtEl>
                                        <p:attrNameLst>
                                          <p:attrName>ppt_x</p:attrName>
                                        </p:attrNameLst>
                                      </p:cBhvr>
                                      <p:tavLst>
                                        <p:tav tm="0">
                                          <p:val>
                                            <p:strVal val="#ppt_x"/>
                                          </p:val>
                                        </p:tav>
                                        <p:tav tm="100000">
                                          <p:val>
                                            <p:strVal val="#ppt_x"/>
                                          </p:val>
                                        </p:tav>
                                      </p:tavLst>
                                    </p:anim>
                                    <p:anim calcmode="lin" valueType="num">
                                      <p:cBhvr>
                                        <p:cTn id="169" dur="1000" fill="hold"/>
                                        <p:tgtEl>
                                          <p:spTgt spid="57"/>
                                        </p:tgtEl>
                                        <p:attrNameLst>
                                          <p:attrName>ppt_y</p:attrName>
                                        </p:attrNameLst>
                                      </p:cBhvr>
                                      <p:tavLst>
                                        <p:tav tm="0">
                                          <p:val>
                                            <p:strVal val="#ppt_y-.1"/>
                                          </p:val>
                                        </p:tav>
                                        <p:tav tm="100000">
                                          <p:val>
                                            <p:strVal val="#ppt_y"/>
                                          </p:val>
                                        </p:tav>
                                      </p:tavLst>
                                    </p:anim>
                                  </p:childTnLst>
                                </p:cTn>
                              </p:par>
                              <p:par>
                                <p:cTn id="170" presetID="47" presetClass="entr" presetSubtype="0" fill="hold" grpId="0" nodeType="withEffect">
                                  <p:stCondLst>
                                    <p:cond delay="0"/>
                                  </p:stCondLst>
                                  <p:childTnLst>
                                    <p:set>
                                      <p:cBhvr>
                                        <p:cTn id="171" dur="1" fill="hold">
                                          <p:stCondLst>
                                            <p:cond delay="0"/>
                                          </p:stCondLst>
                                        </p:cTn>
                                        <p:tgtEl>
                                          <p:spTgt spid="64"/>
                                        </p:tgtEl>
                                        <p:attrNameLst>
                                          <p:attrName>style.visibility</p:attrName>
                                        </p:attrNameLst>
                                      </p:cBhvr>
                                      <p:to>
                                        <p:strVal val="visible"/>
                                      </p:to>
                                    </p:set>
                                    <p:animEffect transition="in" filter="fade">
                                      <p:cBhvr>
                                        <p:cTn id="172" dur="1000"/>
                                        <p:tgtEl>
                                          <p:spTgt spid="64"/>
                                        </p:tgtEl>
                                      </p:cBhvr>
                                    </p:animEffect>
                                    <p:anim calcmode="lin" valueType="num">
                                      <p:cBhvr>
                                        <p:cTn id="173" dur="1000" fill="hold"/>
                                        <p:tgtEl>
                                          <p:spTgt spid="64"/>
                                        </p:tgtEl>
                                        <p:attrNameLst>
                                          <p:attrName>ppt_x</p:attrName>
                                        </p:attrNameLst>
                                      </p:cBhvr>
                                      <p:tavLst>
                                        <p:tav tm="0">
                                          <p:val>
                                            <p:strVal val="#ppt_x"/>
                                          </p:val>
                                        </p:tav>
                                        <p:tav tm="100000">
                                          <p:val>
                                            <p:strVal val="#ppt_x"/>
                                          </p:val>
                                        </p:tav>
                                      </p:tavLst>
                                    </p:anim>
                                    <p:anim calcmode="lin" valueType="num">
                                      <p:cBhvr>
                                        <p:cTn id="174" dur="1000" fill="hold"/>
                                        <p:tgtEl>
                                          <p:spTgt spid="64"/>
                                        </p:tgtEl>
                                        <p:attrNameLst>
                                          <p:attrName>ppt_y</p:attrName>
                                        </p:attrNameLst>
                                      </p:cBhvr>
                                      <p:tavLst>
                                        <p:tav tm="0">
                                          <p:val>
                                            <p:strVal val="#ppt_y-.1"/>
                                          </p:val>
                                        </p:tav>
                                        <p:tav tm="100000">
                                          <p:val>
                                            <p:strVal val="#ppt_y"/>
                                          </p:val>
                                        </p:tav>
                                      </p:tavLst>
                                    </p:anim>
                                  </p:childTnLst>
                                </p:cTn>
                              </p:par>
                            </p:childTnLst>
                          </p:cTn>
                        </p:par>
                        <p:par>
                          <p:cTn id="175" fill="hold">
                            <p:stCondLst>
                              <p:cond delay="14750"/>
                            </p:stCondLst>
                            <p:childTnLst>
                              <p:par>
                                <p:cTn id="176" presetID="53" presetClass="entr" presetSubtype="16" fill="hold" grpId="0" nodeType="afterEffect">
                                  <p:stCondLst>
                                    <p:cond delay="0"/>
                                  </p:stCondLst>
                                  <p:childTnLst>
                                    <p:set>
                                      <p:cBhvr>
                                        <p:cTn id="177" dur="1" fill="hold">
                                          <p:stCondLst>
                                            <p:cond delay="0"/>
                                          </p:stCondLst>
                                        </p:cTn>
                                        <p:tgtEl>
                                          <p:spTgt spid="58"/>
                                        </p:tgtEl>
                                        <p:attrNameLst>
                                          <p:attrName>style.visibility</p:attrName>
                                        </p:attrNameLst>
                                      </p:cBhvr>
                                      <p:to>
                                        <p:strVal val="visible"/>
                                      </p:to>
                                    </p:set>
                                    <p:anim calcmode="lin" valueType="num">
                                      <p:cBhvr>
                                        <p:cTn id="178" dur="1000" fill="hold"/>
                                        <p:tgtEl>
                                          <p:spTgt spid="58"/>
                                        </p:tgtEl>
                                        <p:attrNameLst>
                                          <p:attrName>ppt_w</p:attrName>
                                        </p:attrNameLst>
                                      </p:cBhvr>
                                      <p:tavLst>
                                        <p:tav tm="0">
                                          <p:val>
                                            <p:fltVal val="0"/>
                                          </p:val>
                                        </p:tav>
                                        <p:tav tm="100000">
                                          <p:val>
                                            <p:strVal val="#ppt_w"/>
                                          </p:val>
                                        </p:tav>
                                      </p:tavLst>
                                    </p:anim>
                                    <p:anim calcmode="lin" valueType="num">
                                      <p:cBhvr>
                                        <p:cTn id="179" dur="1000" fill="hold"/>
                                        <p:tgtEl>
                                          <p:spTgt spid="58"/>
                                        </p:tgtEl>
                                        <p:attrNameLst>
                                          <p:attrName>ppt_h</p:attrName>
                                        </p:attrNameLst>
                                      </p:cBhvr>
                                      <p:tavLst>
                                        <p:tav tm="0">
                                          <p:val>
                                            <p:fltVal val="0"/>
                                          </p:val>
                                        </p:tav>
                                        <p:tav tm="100000">
                                          <p:val>
                                            <p:strVal val="#ppt_h"/>
                                          </p:val>
                                        </p:tav>
                                      </p:tavLst>
                                    </p:anim>
                                    <p:animEffect transition="in" filter="fade">
                                      <p:cBhvr>
                                        <p:cTn id="180" dur="1000"/>
                                        <p:tgtEl>
                                          <p:spTgt spid="58"/>
                                        </p:tgtEl>
                                      </p:cBhvr>
                                    </p:animEffect>
                                  </p:childTnLst>
                                </p:cTn>
                              </p:par>
                              <p:par>
                                <p:cTn id="181" presetID="53" presetClass="entr" presetSubtype="16" fill="hold" grpId="0" nodeType="withEffect">
                                  <p:stCondLst>
                                    <p:cond delay="0"/>
                                  </p:stCondLst>
                                  <p:childTnLst>
                                    <p:set>
                                      <p:cBhvr>
                                        <p:cTn id="182" dur="1" fill="hold">
                                          <p:stCondLst>
                                            <p:cond delay="0"/>
                                          </p:stCondLst>
                                        </p:cTn>
                                        <p:tgtEl>
                                          <p:spTgt spid="61"/>
                                        </p:tgtEl>
                                        <p:attrNameLst>
                                          <p:attrName>style.visibility</p:attrName>
                                        </p:attrNameLst>
                                      </p:cBhvr>
                                      <p:to>
                                        <p:strVal val="visible"/>
                                      </p:to>
                                    </p:set>
                                    <p:anim calcmode="lin" valueType="num">
                                      <p:cBhvr>
                                        <p:cTn id="183" dur="1000" fill="hold"/>
                                        <p:tgtEl>
                                          <p:spTgt spid="61"/>
                                        </p:tgtEl>
                                        <p:attrNameLst>
                                          <p:attrName>ppt_w</p:attrName>
                                        </p:attrNameLst>
                                      </p:cBhvr>
                                      <p:tavLst>
                                        <p:tav tm="0">
                                          <p:val>
                                            <p:fltVal val="0"/>
                                          </p:val>
                                        </p:tav>
                                        <p:tav tm="100000">
                                          <p:val>
                                            <p:strVal val="#ppt_w"/>
                                          </p:val>
                                        </p:tav>
                                      </p:tavLst>
                                    </p:anim>
                                    <p:anim calcmode="lin" valueType="num">
                                      <p:cBhvr>
                                        <p:cTn id="184" dur="1000" fill="hold"/>
                                        <p:tgtEl>
                                          <p:spTgt spid="61"/>
                                        </p:tgtEl>
                                        <p:attrNameLst>
                                          <p:attrName>ppt_h</p:attrName>
                                        </p:attrNameLst>
                                      </p:cBhvr>
                                      <p:tavLst>
                                        <p:tav tm="0">
                                          <p:val>
                                            <p:fltVal val="0"/>
                                          </p:val>
                                        </p:tav>
                                        <p:tav tm="100000">
                                          <p:val>
                                            <p:strVal val="#ppt_h"/>
                                          </p:val>
                                        </p:tav>
                                      </p:tavLst>
                                    </p:anim>
                                    <p:animEffect transition="in" filter="fade">
                                      <p:cBhvr>
                                        <p:cTn id="185" dur="1000"/>
                                        <p:tgtEl>
                                          <p:spTgt spid="61"/>
                                        </p:tgtEl>
                                      </p:cBhvr>
                                    </p:animEffect>
                                  </p:childTnLst>
                                </p:cTn>
                              </p:par>
                              <p:par>
                                <p:cTn id="186" presetID="53" presetClass="entr" presetSubtype="16" fill="hold" nodeType="withEffect">
                                  <p:stCondLst>
                                    <p:cond delay="0"/>
                                  </p:stCondLst>
                                  <p:childTnLst>
                                    <p:set>
                                      <p:cBhvr>
                                        <p:cTn id="187" dur="1" fill="hold">
                                          <p:stCondLst>
                                            <p:cond delay="0"/>
                                          </p:stCondLst>
                                        </p:cTn>
                                        <p:tgtEl>
                                          <p:spTgt spid="17"/>
                                        </p:tgtEl>
                                        <p:attrNameLst>
                                          <p:attrName>style.visibility</p:attrName>
                                        </p:attrNameLst>
                                      </p:cBhvr>
                                      <p:to>
                                        <p:strVal val="visible"/>
                                      </p:to>
                                    </p:set>
                                    <p:anim calcmode="lin" valueType="num">
                                      <p:cBhvr>
                                        <p:cTn id="188" dur="1000" fill="hold"/>
                                        <p:tgtEl>
                                          <p:spTgt spid="17"/>
                                        </p:tgtEl>
                                        <p:attrNameLst>
                                          <p:attrName>ppt_w</p:attrName>
                                        </p:attrNameLst>
                                      </p:cBhvr>
                                      <p:tavLst>
                                        <p:tav tm="0">
                                          <p:val>
                                            <p:fltVal val="0"/>
                                          </p:val>
                                        </p:tav>
                                        <p:tav tm="100000">
                                          <p:val>
                                            <p:strVal val="#ppt_w"/>
                                          </p:val>
                                        </p:tav>
                                      </p:tavLst>
                                    </p:anim>
                                    <p:anim calcmode="lin" valueType="num">
                                      <p:cBhvr>
                                        <p:cTn id="189" dur="1000" fill="hold"/>
                                        <p:tgtEl>
                                          <p:spTgt spid="17"/>
                                        </p:tgtEl>
                                        <p:attrNameLst>
                                          <p:attrName>ppt_h</p:attrName>
                                        </p:attrNameLst>
                                      </p:cBhvr>
                                      <p:tavLst>
                                        <p:tav tm="0">
                                          <p:val>
                                            <p:fltVal val="0"/>
                                          </p:val>
                                        </p:tav>
                                        <p:tav tm="100000">
                                          <p:val>
                                            <p:strVal val="#ppt_h"/>
                                          </p:val>
                                        </p:tav>
                                      </p:tavLst>
                                    </p:anim>
                                    <p:animEffect transition="in" filter="fade">
                                      <p:cBhvr>
                                        <p:cTn id="190" dur="1000"/>
                                        <p:tgtEl>
                                          <p:spTgt spid="17"/>
                                        </p:tgtEl>
                                      </p:cBhvr>
                                    </p:animEffect>
                                  </p:childTnLst>
                                </p:cTn>
                              </p:par>
                            </p:childTnLst>
                          </p:cTn>
                        </p:par>
                        <p:par>
                          <p:cTn id="191" fill="hold">
                            <p:stCondLst>
                              <p:cond delay="15750"/>
                            </p:stCondLst>
                            <p:childTnLst>
                              <p:par>
                                <p:cTn id="192" presetID="22" presetClass="entr" presetSubtype="8" fill="hold" grpId="0" nodeType="afterEffect">
                                  <p:stCondLst>
                                    <p:cond delay="500"/>
                                  </p:stCondLst>
                                  <p:childTnLst>
                                    <p:set>
                                      <p:cBhvr>
                                        <p:cTn id="193" dur="1" fill="hold">
                                          <p:stCondLst>
                                            <p:cond delay="0"/>
                                          </p:stCondLst>
                                        </p:cTn>
                                        <p:tgtEl>
                                          <p:spTgt spid="68"/>
                                        </p:tgtEl>
                                        <p:attrNameLst>
                                          <p:attrName>style.visibility</p:attrName>
                                        </p:attrNameLst>
                                      </p:cBhvr>
                                      <p:to>
                                        <p:strVal val="visible"/>
                                      </p:to>
                                    </p:set>
                                    <p:animEffect transition="in" filter="wipe(left)">
                                      <p:cBhvr>
                                        <p:cTn id="194" dur="500"/>
                                        <p:tgtEl>
                                          <p:spTgt spid="68"/>
                                        </p:tgtEl>
                                      </p:cBhvr>
                                    </p:animEffect>
                                  </p:childTnLst>
                                </p:cTn>
                              </p:par>
                              <p:par>
                                <p:cTn id="195" presetID="22" presetClass="entr" presetSubtype="8" fill="hold" grpId="0" nodeType="withEffect">
                                  <p:stCondLst>
                                    <p:cond delay="500"/>
                                  </p:stCondLst>
                                  <p:childTnLst>
                                    <p:set>
                                      <p:cBhvr>
                                        <p:cTn id="196" dur="1" fill="hold">
                                          <p:stCondLst>
                                            <p:cond delay="0"/>
                                          </p:stCondLst>
                                        </p:cTn>
                                        <p:tgtEl>
                                          <p:spTgt spid="72"/>
                                        </p:tgtEl>
                                        <p:attrNameLst>
                                          <p:attrName>style.visibility</p:attrName>
                                        </p:attrNameLst>
                                      </p:cBhvr>
                                      <p:to>
                                        <p:strVal val="visible"/>
                                      </p:to>
                                    </p:set>
                                    <p:animEffect transition="in" filter="wipe(left)">
                                      <p:cBhvr>
                                        <p:cTn id="197" dur="500"/>
                                        <p:tgtEl>
                                          <p:spTgt spid="72"/>
                                        </p:tgtEl>
                                      </p:cBhvr>
                                    </p:animEffect>
                                  </p:childTnLst>
                                </p:cTn>
                              </p:par>
                            </p:childTnLst>
                          </p:cTn>
                        </p:par>
                        <p:par>
                          <p:cTn id="198" fill="hold">
                            <p:stCondLst>
                              <p:cond delay="16750"/>
                            </p:stCondLst>
                            <p:childTnLst>
                              <p:par>
                                <p:cTn id="199" presetID="22" presetClass="entr" presetSubtype="8" fill="hold" grpId="0" nodeType="afterEffect">
                                  <p:stCondLst>
                                    <p:cond delay="0"/>
                                  </p:stCondLst>
                                  <p:childTnLst>
                                    <p:set>
                                      <p:cBhvr>
                                        <p:cTn id="200" dur="1" fill="hold">
                                          <p:stCondLst>
                                            <p:cond delay="0"/>
                                          </p:stCondLst>
                                        </p:cTn>
                                        <p:tgtEl>
                                          <p:spTgt spid="67"/>
                                        </p:tgtEl>
                                        <p:attrNameLst>
                                          <p:attrName>style.visibility</p:attrName>
                                        </p:attrNameLst>
                                      </p:cBhvr>
                                      <p:to>
                                        <p:strVal val="visible"/>
                                      </p:to>
                                    </p:set>
                                    <p:animEffect transition="in" filter="wipe(left)">
                                      <p:cBhvr>
                                        <p:cTn id="201" dur="1000"/>
                                        <p:tgtEl>
                                          <p:spTgt spid="67"/>
                                        </p:tgtEl>
                                      </p:cBhvr>
                                    </p:animEffect>
                                  </p:childTnLst>
                                </p:cTn>
                              </p:par>
                              <p:par>
                                <p:cTn id="202" presetID="22" presetClass="entr" presetSubtype="8" fill="hold" grpId="0" nodeType="withEffect">
                                  <p:stCondLst>
                                    <p:cond delay="0"/>
                                  </p:stCondLst>
                                  <p:childTnLst>
                                    <p:set>
                                      <p:cBhvr>
                                        <p:cTn id="203" dur="1" fill="hold">
                                          <p:stCondLst>
                                            <p:cond delay="0"/>
                                          </p:stCondLst>
                                        </p:cTn>
                                        <p:tgtEl>
                                          <p:spTgt spid="73"/>
                                        </p:tgtEl>
                                        <p:attrNameLst>
                                          <p:attrName>style.visibility</p:attrName>
                                        </p:attrNameLst>
                                      </p:cBhvr>
                                      <p:to>
                                        <p:strVal val="visible"/>
                                      </p:to>
                                    </p:set>
                                    <p:animEffect transition="in" filter="wipe(left)">
                                      <p:cBhvr>
                                        <p:cTn id="204" dur="1000"/>
                                        <p:tgtEl>
                                          <p:spTgt spid="73"/>
                                        </p:tgtEl>
                                      </p:cBhvr>
                                    </p:animEffect>
                                  </p:childTnLst>
                                </p:cTn>
                              </p:par>
                            </p:childTnLst>
                          </p:cTn>
                        </p:par>
                        <p:par>
                          <p:cTn id="205" fill="hold">
                            <p:stCondLst>
                              <p:cond delay="17750"/>
                            </p:stCondLst>
                            <p:childTnLst>
                              <p:par>
                                <p:cTn id="206" presetID="47" presetClass="entr" presetSubtype="0" fill="hold" grpId="0" nodeType="afterEffect">
                                  <p:stCondLst>
                                    <p:cond delay="0"/>
                                  </p:stCondLst>
                                  <p:childTnLst>
                                    <p:set>
                                      <p:cBhvr>
                                        <p:cTn id="207" dur="1" fill="hold">
                                          <p:stCondLst>
                                            <p:cond delay="0"/>
                                          </p:stCondLst>
                                        </p:cTn>
                                        <p:tgtEl>
                                          <p:spTgt spid="66"/>
                                        </p:tgtEl>
                                        <p:attrNameLst>
                                          <p:attrName>style.visibility</p:attrName>
                                        </p:attrNameLst>
                                      </p:cBhvr>
                                      <p:to>
                                        <p:strVal val="visible"/>
                                      </p:to>
                                    </p:set>
                                    <p:animEffect transition="in" filter="fade">
                                      <p:cBhvr>
                                        <p:cTn id="208" dur="1000"/>
                                        <p:tgtEl>
                                          <p:spTgt spid="66"/>
                                        </p:tgtEl>
                                      </p:cBhvr>
                                    </p:animEffect>
                                    <p:anim calcmode="lin" valueType="num">
                                      <p:cBhvr>
                                        <p:cTn id="209" dur="1000" fill="hold"/>
                                        <p:tgtEl>
                                          <p:spTgt spid="66"/>
                                        </p:tgtEl>
                                        <p:attrNameLst>
                                          <p:attrName>ppt_x</p:attrName>
                                        </p:attrNameLst>
                                      </p:cBhvr>
                                      <p:tavLst>
                                        <p:tav tm="0">
                                          <p:val>
                                            <p:strVal val="#ppt_x"/>
                                          </p:val>
                                        </p:tav>
                                        <p:tav tm="100000">
                                          <p:val>
                                            <p:strVal val="#ppt_x"/>
                                          </p:val>
                                        </p:tav>
                                      </p:tavLst>
                                    </p:anim>
                                    <p:anim calcmode="lin" valueType="num">
                                      <p:cBhvr>
                                        <p:cTn id="210" dur="1000" fill="hold"/>
                                        <p:tgtEl>
                                          <p:spTgt spid="66"/>
                                        </p:tgtEl>
                                        <p:attrNameLst>
                                          <p:attrName>ppt_y</p:attrName>
                                        </p:attrNameLst>
                                      </p:cBhvr>
                                      <p:tavLst>
                                        <p:tav tm="0">
                                          <p:val>
                                            <p:strVal val="#ppt_y-.1"/>
                                          </p:val>
                                        </p:tav>
                                        <p:tav tm="100000">
                                          <p:val>
                                            <p:strVal val="#ppt_y"/>
                                          </p:val>
                                        </p:tav>
                                      </p:tavLst>
                                    </p:anim>
                                  </p:childTnLst>
                                </p:cTn>
                              </p:par>
                              <p:par>
                                <p:cTn id="211" presetID="47" presetClass="entr" presetSubtype="0" fill="hold" grpId="0" nodeType="withEffect">
                                  <p:stCondLst>
                                    <p:cond delay="0"/>
                                  </p:stCondLst>
                                  <p:childTnLst>
                                    <p:set>
                                      <p:cBhvr>
                                        <p:cTn id="212" dur="1" fill="hold">
                                          <p:stCondLst>
                                            <p:cond delay="0"/>
                                          </p:stCondLst>
                                        </p:cTn>
                                        <p:tgtEl>
                                          <p:spTgt spid="69"/>
                                        </p:tgtEl>
                                        <p:attrNameLst>
                                          <p:attrName>style.visibility</p:attrName>
                                        </p:attrNameLst>
                                      </p:cBhvr>
                                      <p:to>
                                        <p:strVal val="visible"/>
                                      </p:to>
                                    </p:set>
                                    <p:animEffect transition="in" filter="fade">
                                      <p:cBhvr>
                                        <p:cTn id="213" dur="1000"/>
                                        <p:tgtEl>
                                          <p:spTgt spid="69"/>
                                        </p:tgtEl>
                                      </p:cBhvr>
                                    </p:animEffect>
                                    <p:anim calcmode="lin" valueType="num">
                                      <p:cBhvr>
                                        <p:cTn id="214" dur="1000" fill="hold"/>
                                        <p:tgtEl>
                                          <p:spTgt spid="69"/>
                                        </p:tgtEl>
                                        <p:attrNameLst>
                                          <p:attrName>ppt_x</p:attrName>
                                        </p:attrNameLst>
                                      </p:cBhvr>
                                      <p:tavLst>
                                        <p:tav tm="0">
                                          <p:val>
                                            <p:strVal val="#ppt_x"/>
                                          </p:val>
                                        </p:tav>
                                        <p:tav tm="100000">
                                          <p:val>
                                            <p:strVal val="#ppt_x"/>
                                          </p:val>
                                        </p:tav>
                                      </p:tavLst>
                                    </p:anim>
                                    <p:anim calcmode="lin" valueType="num">
                                      <p:cBhvr>
                                        <p:cTn id="215" dur="1000" fill="hold"/>
                                        <p:tgtEl>
                                          <p:spTgt spid="69"/>
                                        </p:tgtEl>
                                        <p:attrNameLst>
                                          <p:attrName>ppt_y</p:attrName>
                                        </p:attrNameLst>
                                      </p:cBhvr>
                                      <p:tavLst>
                                        <p:tav tm="0">
                                          <p:val>
                                            <p:strVal val="#ppt_y-.1"/>
                                          </p:val>
                                        </p:tav>
                                        <p:tav tm="100000">
                                          <p:val>
                                            <p:strVal val="#ppt_y"/>
                                          </p:val>
                                        </p:tav>
                                      </p:tavLst>
                                    </p:anim>
                                  </p:childTnLst>
                                </p:cTn>
                              </p:par>
                              <p:par>
                                <p:cTn id="216" presetID="47" presetClass="entr" presetSubtype="0" fill="hold" grpId="0" nodeType="withEffect">
                                  <p:stCondLst>
                                    <p:cond delay="0"/>
                                  </p:stCondLst>
                                  <p:childTnLst>
                                    <p:set>
                                      <p:cBhvr>
                                        <p:cTn id="217" dur="1" fill="hold">
                                          <p:stCondLst>
                                            <p:cond delay="0"/>
                                          </p:stCondLst>
                                        </p:cTn>
                                        <p:tgtEl>
                                          <p:spTgt spid="74"/>
                                        </p:tgtEl>
                                        <p:attrNameLst>
                                          <p:attrName>style.visibility</p:attrName>
                                        </p:attrNameLst>
                                      </p:cBhvr>
                                      <p:to>
                                        <p:strVal val="visible"/>
                                      </p:to>
                                    </p:set>
                                    <p:animEffect transition="in" filter="fade">
                                      <p:cBhvr>
                                        <p:cTn id="218" dur="1000"/>
                                        <p:tgtEl>
                                          <p:spTgt spid="74"/>
                                        </p:tgtEl>
                                      </p:cBhvr>
                                    </p:animEffect>
                                    <p:anim calcmode="lin" valueType="num">
                                      <p:cBhvr>
                                        <p:cTn id="219" dur="1000" fill="hold"/>
                                        <p:tgtEl>
                                          <p:spTgt spid="74"/>
                                        </p:tgtEl>
                                        <p:attrNameLst>
                                          <p:attrName>ppt_x</p:attrName>
                                        </p:attrNameLst>
                                      </p:cBhvr>
                                      <p:tavLst>
                                        <p:tav tm="0">
                                          <p:val>
                                            <p:strVal val="#ppt_x"/>
                                          </p:val>
                                        </p:tav>
                                        <p:tav tm="100000">
                                          <p:val>
                                            <p:strVal val="#ppt_x"/>
                                          </p:val>
                                        </p:tav>
                                      </p:tavLst>
                                    </p:anim>
                                    <p:anim calcmode="lin" valueType="num">
                                      <p:cBhvr>
                                        <p:cTn id="220" dur="1000" fill="hold"/>
                                        <p:tgtEl>
                                          <p:spTgt spid="74"/>
                                        </p:tgtEl>
                                        <p:attrNameLst>
                                          <p:attrName>ppt_y</p:attrName>
                                        </p:attrNameLst>
                                      </p:cBhvr>
                                      <p:tavLst>
                                        <p:tav tm="0">
                                          <p:val>
                                            <p:strVal val="#ppt_y-.1"/>
                                          </p:val>
                                        </p:tav>
                                        <p:tav tm="100000">
                                          <p:val>
                                            <p:strVal val="#ppt_y"/>
                                          </p:val>
                                        </p:tav>
                                      </p:tavLst>
                                    </p:anim>
                                  </p:childTnLst>
                                </p:cTn>
                              </p:par>
                            </p:childTnLst>
                          </p:cTn>
                        </p:par>
                        <p:par>
                          <p:cTn id="221" fill="hold">
                            <p:stCondLst>
                              <p:cond delay="18750"/>
                            </p:stCondLst>
                            <p:childTnLst>
                              <p:par>
                                <p:cTn id="222" presetID="53" presetClass="entr" presetSubtype="16" fill="hold" grpId="0" nodeType="afterEffect">
                                  <p:stCondLst>
                                    <p:cond delay="0"/>
                                  </p:stCondLst>
                                  <p:childTnLst>
                                    <p:set>
                                      <p:cBhvr>
                                        <p:cTn id="223" dur="1" fill="hold">
                                          <p:stCondLst>
                                            <p:cond delay="0"/>
                                          </p:stCondLst>
                                        </p:cTn>
                                        <p:tgtEl>
                                          <p:spTgt spid="70"/>
                                        </p:tgtEl>
                                        <p:attrNameLst>
                                          <p:attrName>style.visibility</p:attrName>
                                        </p:attrNameLst>
                                      </p:cBhvr>
                                      <p:to>
                                        <p:strVal val="visible"/>
                                      </p:to>
                                    </p:set>
                                    <p:anim calcmode="lin" valueType="num">
                                      <p:cBhvr>
                                        <p:cTn id="224" dur="1000" fill="hold"/>
                                        <p:tgtEl>
                                          <p:spTgt spid="70"/>
                                        </p:tgtEl>
                                        <p:attrNameLst>
                                          <p:attrName>ppt_w</p:attrName>
                                        </p:attrNameLst>
                                      </p:cBhvr>
                                      <p:tavLst>
                                        <p:tav tm="0">
                                          <p:val>
                                            <p:fltVal val="0"/>
                                          </p:val>
                                        </p:tav>
                                        <p:tav tm="100000">
                                          <p:val>
                                            <p:strVal val="#ppt_w"/>
                                          </p:val>
                                        </p:tav>
                                      </p:tavLst>
                                    </p:anim>
                                    <p:anim calcmode="lin" valueType="num">
                                      <p:cBhvr>
                                        <p:cTn id="225" dur="1000" fill="hold"/>
                                        <p:tgtEl>
                                          <p:spTgt spid="70"/>
                                        </p:tgtEl>
                                        <p:attrNameLst>
                                          <p:attrName>ppt_h</p:attrName>
                                        </p:attrNameLst>
                                      </p:cBhvr>
                                      <p:tavLst>
                                        <p:tav tm="0">
                                          <p:val>
                                            <p:fltVal val="0"/>
                                          </p:val>
                                        </p:tav>
                                        <p:tav tm="100000">
                                          <p:val>
                                            <p:strVal val="#ppt_h"/>
                                          </p:val>
                                        </p:tav>
                                      </p:tavLst>
                                    </p:anim>
                                    <p:animEffect transition="in" filter="fade">
                                      <p:cBhvr>
                                        <p:cTn id="226" dur="1000"/>
                                        <p:tgtEl>
                                          <p:spTgt spid="70"/>
                                        </p:tgtEl>
                                      </p:cBhvr>
                                    </p:animEffect>
                                  </p:childTnLst>
                                </p:cTn>
                              </p:par>
                              <p:par>
                                <p:cTn id="227" presetID="53" presetClass="entr" presetSubtype="16" fill="hold" grpId="0" nodeType="withEffect">
                                  <p:stCondLst>
                                    <p:cond delay="0"/>
                                  </p:stCondLst>
                                  <p:childTnLst>
                                    <p:set>
                                      <p:cBhvr>
                                        <p:cTn id="228" dur="1" fill="hold">
                                          <p:stCondLst>
                                            <p:cond delay="0"/>
                                          </p:stCondLst>
                                        </p:cTn>
                                        <p:tgtEl>
                                          <p:spTgt spid="71"/>
                                        </p:tgtEl>
                                        <p:attrNameLst>
                                          <p:attrName>style.visibility</p:attrName>
                                        </p:attrNameLst>
                                      </p:cBhvr>
                                      <p:to>
                                        <p:strVal val="visible"/>
                                      </p:to>
                                    </p:set>
                                    <p:anim calcmode="lin" valueType="num">
                                      <p:cBhvr>
                                        <p:cTn id="229" dur="1000" fill="hold"/>
                                        <p:tgtEl>
                                          <p:spTgt spid="71"/>
                                        </p:tgtEl>
                                        <p:attrNameLst>
                                          <p:attrName>ppt_w</p:attrName>
                                        </p:attrNameLst>
                                      </p:cBhvr>
                                      <p:tavLst>
                                        <p:tav tm="0">
                                          <p:val>
                                            <p:fltVal val="0"/>
                                          </p:val>
                                        </p:tav>
                                        <p:tav tm="100000">
                                          <p:val>
                                            <p:strVal val="#ppt_w"/>
                                          </p:val>
                                        </p:tav>
                                      </p:tavLst>
                                    </p:anim>
                                    <p:anim calcmode="lin" valueType="num">
                                      <p:cBhvr>
                                        <p:cTn id="230" dur="1000" fill="hold"/>
                                        <p:tgtEl>
                                          <p:spTgt spid="71"/>
                                        </p:tgtEl>
                                        <p:attrNameLst>
                                          <p:attrName>ppt_h</p:attrName>
                                        </p:attrNameLst>
                                      </p:cBhvr>
                                      <p:tavLst>
                                        <p:tav tm="0">
                                          <p:val>
                                            <p:fltVal val="0"/>
                                          </p:val>
                                        </p:tav>
                                        <p:tav tm="100000">
                                          <p:val>
                                            <p:strVal val="#ppt_h"/>
                                          </p:val>
                                        </p:tav>
                                      </p:tavLst>
                                    </p:anim>
                                    <p:animEffect transition="in" filter="fade">
                                      <p:cBhvr>
                                        <p:cTn id="231" dur="1000"/>
                                        <p:tgtEl>
                                          <p:spTgt spid="71"/>
                                        </p:tgtEl>
                                      </p:cBhvr>
                                    </p:animEffect>
                                  </p:childTnLst>
                                </p:cTn>
                              </p:par>
                              <p:par>
                                <p:cTn id="232" presetID="53" presetClass="entr" presetSubtype="16" fill="hold" grpId="0" nodeType="withEffect">
                                  <p:stCondLst>
                                    <p:cond delay="0"/>
                                  </p:stCondLst>
                                  <p:childTnLst>
                                    <p:set>
                                      <p:cBhvr>
                                        <p:cTn id="233" dur="1" fill="hold">
                                          <p:stCondLst>
                                            <p:cond delay="0"/>
                                          </p:stCondLst>
                                        </p:cTn>
                                        <p:tgtEl>
                                          <p:spTgt spid="13"/>
                                        </p:tgtEl>
                                        <p:attrNameLst>
                                          <p:attrName>style.visibility</p:attrName>
                                        </p:attrNameLst>
                                      </p:cBhvr>
                                      <p:to>
                                        <p:strVal val="visible"/>
                                      </p:to>
                                    </p:set>
                                    <p:anim calcmode="lin" valueType="num">
                                      <p:cBhvr>
                                        <p:cTn id="234" dur="1000" fill="hold"/>
                                        <p:tgtEl>
                                          <p:spTgt spid="13"/>
                                        </p:tgtEl>
                                        <p:attrNameLst>
                                          <p:attrName>ppt_w</p:attrName>
                                        </p:attrNameLst>
                                      </p:cBhvr>
                                      <p:tavLst>
                                        <p:tav tm="0">
                                          <p:val>
                                            <p:fltVal val="0"/>
                                          </p:val>
                                        </p:tav>
                                        <p:tav tm="100000">
                                          <p:val>
                                            <p:strVal val="#ppt_w"/>
                                          </p:val>
                                        </p:tav>
                                      </p:tavLst>
                                    </p:anim>
                                    <p:anim calcmode="lin" valueType="num">
                                      <p:cBhvr>
                                        <p:cTn id="235" dur="1000" fill="hold"/>
                                        <p:tgtEl>
                                          <p:spTgt spid="13"/>
                                        </p:tgtEl>
                                        <p:attrNameLst>
                                          <p:attrName>ppt_h</p:attrName>
                                        </p:attrNameLst>
                                      </p:cBhvr>
                                      <p:tavLst>
                                        <p:tav tm="0">
                                          <p:val>
                                            <p:fltVal val="0"/>
                                          </p:val>
                                        </p:tav>
                                        <p:tav tm="100000">
                                          <p:val>
                                            <p:strVal val="#ppt_h"/>
                                          </p:val>
                                        </p:tav>
                                      </p:tavLst>
                                    </p:anim>
                                    <p:animEffect transition="in" filter="fade">
                                      <p:cBhvr>
                                        <p:cTn id="236" dur="1000"/>
                                        <p:tgtEl>
                                          <p:spTgt spid="13"/>
                                        </p:tgtEl>
                                      </p:cBhvr>
                                    </p:animEffect>
                                  </p:childTnLst>
                                </p:cTn>
                              </p:par>
                            </p:childTnLst>
                          </p:cTn>
                        </p:par>
                        <p:par>
                          <p:cTn id="237" fill="hold">
                            <p:stCondLst>
                              <p:cond delay="19750"/>
                            </p:stCondLst>
                            <p:childTnLst>
                              <p:par>
                                <p:cTn id="238" presetID="22" presetClass="entr" presetSubtype="8" fill="hold" grpId="0" nodeType="afterEffect">
                                  <p:stCondLst>
                                    <p:cond delay="500"/>
                                  </p:stCondLst>
                                  <p:childTnLst>
                                    <p:set>
                                      <p:cBhvr>
                                        <p:cTn id="239" dur="1" fill="hold">
                                          <p:stCondLst>
                                            <p:cond delay="0"/>
                                          </p:stCondLst>
                                        </p:cTn>
                                        <p:tgtEl>
                                          <p:spTgt spid="78"/>
                                        </p:tgtEl>
                                        <p:attrNameLst>
                                          <p:attrName>style.visibility</p:attrName>
                                        </p:attrNameLst>
                                      </p:cBhvr>
                                      <p:to>
                                        <p:strVal val="visible"/>
                                      </p:to>
                                    </p:set>
                                    <p:animEffect transition="in" filter="wipe(left)">
                                      <p:cBhvr>
                                        <p:cTn id="240" dur="500"/>
                                        <p:tgtEl>
                                          <p:spTgt spid="78"/>
                                        </p:tgtEl>
                                      </p:cBhvr>
                                    </p:animEffect>
                                  </p:childTnLst>
                                </p:cTn>
                              </p:par>
                              <p:par>
                                <p:cTn id="241" presetID="22" presetClass="entr" presetSubtype="8" fill="hold" grpId="0" nodeType="withEffect">
                                  <p:stCondLst>
                                    <p:cond delay="500"/>
                                  </p:stCondLst>
                                  <p:childTnLst>
                                    <p:set>
                                      <p:cBhvr>
                                        <p:cTn id="242" dur="1" fill="hold">
                                          <p:stCondLst>
                                            <p:cond delay="0"/>
                                          </p:stCondLst>
                                        </p:cTn>
                                        <p:tgtEl>
                                          <p:spTgt spid="82"/>
                                        </p:tgtEl>
                                        <p:attrNameLst>
                                          <p:attrName>style.visibility</p:attrName>
                                        </p:attrNameLst>
                                      </p:cBhvr>
                                      <p:to>
                                        <p:strVal val="visible"/>
                                      </p:to>
                                    </p:set>
                                    <p:animEffect transition="in" filter="wipe(left)">
                                      <p:cBhvr>
                                        <p:cTn id="243" dur="500"/>
                                        <p:tgtEl>
                                          <p:spTgt spid="82"/>
                                        </p:tgtEl>
                                      </p:cBhvr>
                                    </p:animEffect>
                                  </p:childTnLst>
                                </p:cTn>
                              </p:par>
                            </p:childTnLst>
                          </p:cTn>
                        </p:par>
                        <p:par>
                          <p:cTn id="244" fill="hold">
                            <p:stCondLst>
                              <p:cond delay="20750"/>
                            </p:stCondLst>
                            <p:childTnLst>
                              <p:par>
                                <p:cTn id="245" presetID="22" presetClass="entr" presetSubtype="8" fill="hold" grpId="0" nodeType="afterEffect">
                                  <p:stCondLst>
                                    <p:cond delay="0"/>
                                  </p:stCondLst>
                                  <p:childTnLst>
                                    <p:set>
                                      <p:cBhvr>
                                        <p:cTn id="246" dur="1" fill="hold">
                                          <p:stCondLst>
                                            <p:cond delay="0"/>
                                          </p:stCondLst>
                                        </p:cTn>
                                        <p:tgtEl>
                                          <p:spTgt spid="77"/>
                                        </p:tgtEl>
                                        <p:attrNameLst>
                                          <p:attrName>style.visibility</p:attrName>
                                        </p:attrNameLst>
                                      </p:cBhvr>
                                      <p:to>
                                        <p:strVal val="visible"/>
                                      </p:to>
                                    </p:set>
                                    <p:animEffect transition="in" filter="wipe(left)">
                                      <p:cBhvr>
                                        <p:cTn id="247" dur="1000"/>
                                        <p:tgtEl>
                                          <p:spTgt spid="77"/>
                                        </p:tgtEl>
                                      </p:cBhvr>
                                    </p:animEffect>
                                  </p:childTnLst>
                                </p:cTn>
                              </p:par>
                              <p:par>
                                <p:cTn id="248" presetID="22" presetClass="entr" presetSubtype="8" fill="hold" grpId="0" nodeType="withEffect">
                                  <p:stCondLst>
                                    <p:cond delay="0"/>
                                  </p:stCondLst>
                                  <p:childTnLst>
                                    <p:set>
                                      <p:cBhvr>
                                        <p:cTn id="249" dur="1" fill="hold">
                                          <p:stCondLst>
                                            <p:cond delay="0"/>
                                          </p:stCondLst>
                                        </p:cTn>
                                        <p:tgtEl>
                                          <p:spTgt spid="83"/>
                                        </p:tgtEl>
                                        <p:attrNameLst>
                                          <p:attrName>style.visibility</p:attrName>
                                        </p:attrNameLst>
                                      </p:cBhvr>
                                      <p:to>
                                        <p:strVal val="visible"/>
                                      </p:to>
                                    </p:set>
                                    <p:animEffect transition="in" filter="wipe(left)">
                                      <p:cBhvr>
                                        <p:cTn id="250" dur="1000"/>
                                        <p:tgtEl>
                                          <p:spTgt spid="83"/>
                                        </p:tgtEl>
                                      </p:cBhvr>
                                    </p:animEffect>
                                  </p:childTnLst>
                                </p:cTn>
                              </p:par>
                            </p:childTnLst>
                          </p:cTn>
                        </p:par>
                        <p:par>
                          <p:cTn id="251" fill="hold">
                            <p:stCondLst>
                              <p:cond delay="21750"/>
                            </p:stCondLst>
                            <p:childTnLst>
                              <p:par>
                                <p:cTn id="252" presetID="47" presetClass="entr" presetSubtype="0" fill="hold" grpId="0" nodeType="afterEffect">
                                  <p:stCondLst>
                                    <p:cond delay="0"/>
                                  </p:stCondLst>
                                  <p:childTnLst>
                                    <p:set>
                                      <p:cBhvr>
                                        <p:cTn id="253" dur="1" fill="hold">
                                          <p:stCondLst>
                                            <p:cond delay="0"/>
                                          </p:stCondLst>
                                        </p:cTn>
                                        <p:tgtEl>
                                          <p:spTgt spid="76"/>
                                        </p:tgtEl>
                                        <p:attrNameLst>
                                          <p:attrName>style.visibility</p:attrName>
                                        </p:attrNameLst>
                                      </p:cBhvr>
                                      <p:to>
                                        <p:strVal val="visible"/>
                                      </p:to>
                                    </p:set>
                                    <p:animEffect transition="in" filter="fade">
                                      <p:cBhvr>
                                        <p:cTn id="254" dur="1000"/>
                                        <p:tgtEl>
                                          <p:spTgt spid="76"/>
                                        </p:tgtEl>
                                      </p:cBhvr>
                                    </p:animEffect>
                                    <p:anim calcmode="lin" valueType="num">
                                      <p:cBhvr>
                                        <p:cTn id="255" dur="1000" fill="hold"/>
                                        <p:tgtEl>
                                          <p:spTgt spid="76"/>
                                        </p:tgtEl>
                                        <p:attrNameLst>
                                          <p:attrName>ppt_x</p:attrName>
                                        </p:attrNameLst>
                                      </p:cBhvr>
                                      <p:tavLst>
                                        <p:tav tm="0">
                                          <p:val>
                                            <p:strVal val="#ppt_x"/>
                                          </p:val>
                                        </p:tav>
                                        <p:tav tm="100000">
                                          <p:val>
                                            <p:strVal val="#ppt_x"/>
                                          </p:val>
                                        </p:tav>
                                      </p:tavLst>
                                    </p:anim>
                                    <p:anim calcmode="lin" valueType="num">
                                      <p:cBhvr>
                                        <p:cTn id="256" dur="1000" fill="hold"/>
                                        <p:tgtEl>
                                          <p:spTgt spid="76"/>
                                        </p:tgtEl>
                                        <p:attrNameLst>
                                          <p:attrName>ppt_y</p:attrName>
                                        </p:attrNameLst>
                                      </p:cBhvr>
                                      <p:tavLst>
                                        <p:tav tm="0">
                                          <p:val>
                                            <p:strVal val="#ppt_y-.1"/>
                                          </p:val>
                                        </p:tav>
                                        <p:tav tm="100000">
                                          <p:val>
                                            <p:strVal val="#ppt_y"/>
                                          </p:val>
                                        </p:tav>
                                      </p:tavLst>
                                    </p:anim>
                                  </p:childTnLst>
                                </p:cTn>
                              </p:par>
                              <p:par>
                                <p:cTn id="257" presetID="47" presetClass="entr" presetSubtype="0" fill="hold" grpId="0" nodeType="withEffect">
                                  <p:stCondLst>
                                    <p:cond delay="0"/>
                                  </p:stCondLst>
                                  <p:childTnLst>
                                    <p:set>
                                      <p:cBhvr>
                                        <p:cTn id="258" dur="1" fill="hold">
                                          <p:stCondLst>
                                            <p:cond delay="0"/>
                                          </p:stCondLst>
                                        </p:cTn>
                                        <p:tgtEl>
                                          <p:spTgt spid="79"/>
                                        </p:tgtEl>
                                        <p:attrNameLst>
                                          <p:attrName>style.visibility</p:attrName>
                                        </p:attrNameLst>
                                      </p:cBhvr>
                                      <p:to>
                                        <p:strVal val="visible"/>
                                      </p:to>
                                    </p:set>
                                    <p:animEffect transition="in" filter="fade">
                                      <p:cBhvr>
                                        <p:cTn id="259" dur="1000"/>
                                        <p:tgtEl>
                                          <p:spTgt spid="79"/>
                                        </p:tgtEl>
                                      </p:cBhvr>
                                    </p:animEffect>
                                    <p:anim calcmode="lin" valueType="num">
                                      <p:cBhvr>
                                        <p:cTn id="260" dur="1000" fill="hold"/>
                                        <p:tgtEl>
                                          <p:spTgt spid="79"/>
                                        </p:tgtEl>
                                        <p:attrNameLst>
                                          <p:attrName>ppt_x</p:attrName>
                                        </p:attrNameLst>
                                      </p:cBhvr>
                                      <p:tavLst>
                                        <p:tav tm="0">
                                          <p:val>
                                            <p:strVal val="#ppt_x"/>
                                          </p:val>
                                        </p:tav>
                                        <p:tav tm="100000">
                                          <p:val>
                                            <p:strVal val="#ppt_x"/>
                                          </p:val>
                                        </p:tav>
                                      </p:tavLst>
                                    </p:anim>
                                    <p:anim calcmode="lin" valueType="num">
                                      <p:cBhvr>
                                        <p:cTn id="261" dur="1000" fill="hold"/>
                                        <p:tgtEl>
                                          <p:spTgt spid="79"/>
                                        </p:tgtEl>
                                        <p:attrNameLst>
                                          <p:attrName>ppt_y</p:attrName>
                                        </p:attrNameLst>
                                      </p:cBhvr>
                                      <p:tavLst>
                                        <p:tav tm="0">
                                          <p:val>
                                            <p:strVal val="#ppt_y-.1"/>
                                          </p:val>
                                        </p:tav>
                                        <p:tav tm="100000">
                                          <p:val>
                                            <p:strVal val="#ppt_y"/>
                                          </p:val>
                                        </p:tav>
                                      </p:tavLst>
                                    </p:anim>
                                  </p:childTnLst>
                                </p:cTn>
                              </p:par>
                              <p:par>
                                <p:cTn id="262" presetID="47" presetClass="entr" presetSubtype="0" fill="hold" grpId="0" nodeType="withEffect">
                                  <p:stCondLst>
                                    <p:cond delay="0"/>
                                  </p:stCondLst>
                                  <p:childTnLst>
                                    <p:set>
                                      <p:cBhvr>
                                        <p:cTn id="263" dur="1" fill="hold">
                                          <p:stCondLst>
                                            <p:cond delay="0"/>
                                          </p:stCondLst>
                                        </p:cTn>
                                        <p:tgtEl>
                                          <p:spTgt spid="84"/>
                                        </p:tgtEl>
                                        <p:attrNameLst>
                                          <p:attrName>style.visibility</p:attrName>
                                        </p:attrNameLst>
                                      </p:cBhvr>
                                      <p:to>
                                        <p:strVal val="visible"/>
                                      </p:to>
                                    </p:set>
                                    <p:animEffect transition="in" filter="fade">
                                      <p:cBhvr>
                                        <p:cTn id="264" dur="1000"/>
                                        <p:tgtEl>
                                          <p:spTgt spid="84"/>
                                        </p:tgtEl>
                                      </p:cBhvr>
                                    </p:animEffect>
                                    <p:anim calcmode="lin" valueType="num">
                                      <p:cBhvr>
                                        <p:cTn id="265" dur="1000" fill="hold"/>
                                        <p:tgtEl>
                                          <p:spTgt spid="84"/>
                                        </p:tgtEl>
                                        <p:attrNameLst>
                                          <p:attrName>ppt_x</p:attrName>
                                        </p:attrNameLst>
                                      </p:cBhvr>
                                      <p:tavLst>
                                        <p:tav tm="0">
                                          <p:val>
                                            <p:strVal val="#ppt_x"/>
                                          </p:val>
                                        </p:tav>
                                        <p:tav tm="100000">
                                          <p:val>
                                            <p:strVal val="#ppt_x"/>
                                          </p:val>
                                        </p:tav>
                                      </p:tavLst>
                                    </p:anim>
                                    <p:anim calcmode="lin" valueType="num">
                                      <p:cBhvr>
                                        <p:cTn id="266" dur="1000" fill="hold"/>
                                        <p:tgtEl>
                                          <p:spTgt spid="84"/>
                                        </p:tgtEl>
                                        <p:attrNameLst>
                                          <p:attrName>ppt_y</p:attrName>
                                        </p:attrNameLst>
                                      </p:cBhvr>
                                      <p:tavLst>
                                        <p:tav tm="0">
                                          <p:val>
                                            <p:strVal val="#ppt_y-.1"/>
                                          </p:val>
                                        </p:tav>
                                        <p:tav tm="100000">
                                          <p:val>
                                            <p:strVal val="#ppt_y"/>
                                          </p:val>
                                        </p:tav>
                                      </p:tavLst>
                                    </p:anim>
                                  </p:childTnLst>
                                </p:cTn>
                              </p:par>
                            </p:childTnLst>
                          </p:cTn>
                        </p:par>
                        <p:par>
                          <p:cTn id="267" fill="hold">
                            <p:stCondLst>
                              <p:cond delay="22750"/>
                            </p:stCondLst>
                            <p:childTnLst>
                              <p:par>
                                <p:cTn id="268" presetID="53" presetClass="entr" presetSubtype="16" fill="hold" grpId="0" nodeType="afterEffect">
                                  <p:stCondLst>
                                    <p:cond delay="0"/>
                                  </p:stCondLst>
                                  <p:childTnLst>
                                    <p:set>
                                      <p:cBhvr>
                                        <p:cTn id="269" dur="1" fill="hold">
                                          <p:stCondLst>
                                            <p:cond delay="0"/>
                                          </p:stCondLst>
                                        </p:cTn>
                                        <p:tgtEl>
                                          <p:spTgt spid="80"/>
                                        </p:tgtEl>
                                        <p:attrNameLst>
                                          <p:attrName>style.visibility</p:attrName>
                                        </p:attrNameLst>
                                      </p:cBhvr>
                                      <p:to>
                                        <p:strVal val="visible"/>
                                      </p:to>
                                    </p:set>
                                    <p:anim calcmode="lin" valueType="num">
                                      <p:cBhvr>
                                        <p:cTn id="270" dur="1000" fill="hold"/>
                                        <p:tgtEl>
                                          <p:spTgt spid="80"/>
                                        </p:tgtEl>
                                        <p:attrNameLst>
                                          <p:attrName>ppt_w</p:attrName>
                                        </p:attrNameLst>
                                      </p:cBhvr>
                                      <p:tavLst>
                                        <p:tav tm="0">
                                          <p:val>
                                            <p:fltVal val="0"/>
                                          </p:val>
                                        </p:tav>
                                        <p:tav tm="100000">
                                          <p:val>
                                            <p:strVal val="#ppt_w"/>
                                          </p:val>
                                        </p:tav>
                                      </p:tavLst>
                                    </p:anim>
                                    <p:anim calcmode="lin" valueType="num">
                                      <p:cBhvr>
                                        <p:cTn id="271" dur="1000" fill="hold"/>
                                        <p:tgtEl>
                                          <p:spTgt spid="80"/>
                                        </p:tgtEl>
                                        <p:attrNameLst>
                                          <p:attrName>ppt_h</p:attrName>
                                        </p:attrNameLst>
                                      </p:cBhvr>
                                      <p:tavLst>
                                        <p:tav tm="0">
                                          <p:val>
                                            <p:fltVal val="0"/>
                                          </p:val>
                                        </p:tav>
                                        <p:tav tm="100000">
                                          <p:val>
                                            <p:strVal val="#ppt_h"/>
                                          </p:val>
                                        </p:tav>
                                      </p:tavLst>
                                    </p:anim>
                                    <p:animEffect transition="in" filter="fade">
                                      <p:cBhvr>
                                        <p:cTn id="272" dur="1000"/>
                                        <p:tgtEl>
                                          <p:spTgt spid="80"/>
                                        </p:tgtEl>
                                      </p:cBhvr>
                                    </p:animEffect>
                                  </p:childTnLst>
                                </p:cTn>
                              </p:par>
                              <p:par>
                                <p:cTn id="273" presetID="53" presetClass="entr" presetSubtype="16" fill="hold" grpId="0" nodeType="withEffect">
                                  <p:stCondLst>
                                    <p:cond delay="0"/>
                                  </p:stCondLst>
                                  <p:childTnLst>
                                    <p:set>
                                      <p:cBhvr>
                                        <p:cTn id="274" dur="1" fill="hold">
                                          <p:stCondLst>
                                            <p:cond delay="0"/>
                                          </p:stCondLst>
                                        </p:cTn>
                                        <p:tgtEl>
                                          <p:spTgt spid="81"/>
                                        </p:tgtEl>
                                        <p:attrNameLst>
                                          <p:attrName>style.visibility</p:attrName>
                                        </p:attrNameLst>
                                      </p:cBhvr>
                                      <p:to>
                                        <p:strVal val="visible"/>
                                      </p:to>
                                    </p:set>
                                    <p:anim calcmode="lin" valueType="num">
                                      <p:cBhvr>
                                        <p:cTn id="275" dur="1000" fill="hold"/>
                                        <p:tgtEl>
                                          <p:spTgt spid="81"/>
                                        </p:tgtEl>
                                        <p:attrNameLst>
                                          <p:attrName>ppt_w</p:attrName>
                                        </p:attrNameLst>
                                      </p:cBhvr>
                                      <p:tavLst>
                                        <p:tav tm="0">
                                          <p:val>
                                            <p:fltVal val="0"/>
                                          </p:val>
                                        </p:tav>
                                        <p:tav tm="100000">
                                          <p:val>
                                            <p:strVal val="#ppt_w"/>
                                          </p:val>
                                        </p:tav>
                                      </p:tavLst>
                                    </p:anim>
                                    <p:anim calcmode="lin" valueType="num">
                                      <p:cBhvr>
                                        <p:cTn id="276" dur="1000" fill="hold"/>
                                        <p:tgtEl>
                                          <p:spTgt spid="81"/>
                                        </p:tgtEl>
                                        <p:attrNameLst>
                                          <p:attrName>ppt_h</p:attrName>
                                        </p:attrNameLst>
                                      </p:cBhvr>
                                      <p:tavLst>
                                        <p:tav tm="0">
                                          <p:val>
                                            <p:fltVal val="0"/>
                                          </p:val>
                                        </p:tav>
                                        <p:tav tm="100000">
                                          <p:val>
                                            <p:strVal val="#ppt_h"/>
                                          </p:val>
                                        </p:tav>
                                      </p:tavLst>
                                    </p:anim>
                                    <p:animEffect transition="in" filter="fade">
                                      <p:cBhvr>
                                        <p:cTn id="277" dur="1000"/>
                                        <p:tgtEl>
                                          <p:spTgt spid="81"/>
                                        </p:tgtEl>
                                      </p:cBhvr>
                                    </p:animEffect>
                                  </p:childTnLst>
                                </p:cTn>
                              </p:par>
                              <p:par>
                                <p:cTn id="278" presetID="53" presetClass="entr" presetSubtype="16" fill="hold" grpId="0" nodeType="withEffect">
                                  <p:stCondLst>
                                    <p:cond delay="0"/>
                                  </p:stCondLst>
                                  <p:childTnLst>
                                    <p:set>
                                      <p:cBhvr>
                                        <p:cTn id="279" dur="1" fill="hold">
                                          <p:stCondLst>
                                            <p:cond delay="0"/>
                                          </p:stCondLst>
                                        </p:cTn>
                                        <p:tgtEl>
                                          <p:spTgt spid="32"/>
                                        </p:tgtEl>
                                        <p:attrNameLst>
                                          <p:attrName>style.visibility</p:attrName>
                                        </p:attrNameLst>
                                      </p:cBhvr>
                                      <p:to>
                                        <p:strVal val="visible"/>
                                      </p:to>
                                    </p:set>
                                    <p:anim calcmode="lin" valueType="num">
                                      <p:cBhvr>
                                        <p:cTn id="280" dur="1000" fill="hold"/>
                                        <p:tgtEl>
                                          <p:spTgt spid="32"/>
                                        </p:tgtEl>
                                        <p:attrNameLst>
                                          <p:attrName>ppt_w</p:attrName>
                                        </p:attrNameLst>
                                      </p:cBhvr>
                                      <p:tavLst>
                                        <p:tav tm="0">
                                          <p:val>
                                            <p:fltVal val="0"/>
                                          </p:val>
                                        </p:tav>
                                        <p:tav tm="100000">
                                          <p:val>
                                            <p:strVal val="#ppt_w"/>
                                          </p:val>
                                        </p:tav>
                                      </p:tavLst>
                                    </p:anim>
                                    <p:anim calcmode="lin" valueType="num">
                                      <p:cBhvr>
                                        <p:cTn id="281" dur="1000" fill="hold"/>
                                        <p:tgtEl>
                                          <p:spTgt spid="32"/>
                                        </p:tgtEl>
                                        <p:attrNameLst>
                                          <p:attrName>ppt_h</p:attrName>
                                        </p:attrNameLst>
                                      </p:cBhvr>
                                      <p:tavLst>
                                        <p:tav tm="0">
                                          <p:val>
                                            <p:fltVal val="0"/>
                                          </p:val>
                                        </p:tav>
                                        <p:tav tm="100000">
                                          <p:val>
                                            <p:strVal val="#ppt_h"/>
                                          </p:val>
                                        </p:tav>
                                      </p:tavLst>
                                    </p:anim>
                                    <p:animEffect transition="in" filter="fade">
                                      <p:cBhvr>
                                        <p:cTn id="282"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21" grpId="0" animBg="1"/>
      <p:bldP spid="11" grpId="0" animBg="1"/>
      <p:bldP spid="59" grpId="0" animBg="1"/>
      <p:bldP spid="22" grpId="0" animBg="1"/>
      <p:bldP spid="27" grpId="0" animBg="1"/>
      <p:bldP spid="9" grpId="0"/>
      <p:bldP spid="10" grpId="0"/>
      <p:bldP spid="12" grpId="0"/>
      <p:bldP spid="34" grpId="0" animBg="1"/>
      <p:bldP spid="35" grpId="0" animBg="1"/>
      <p:bldP spid="36" grpId="0" animBg="1"/>
      <p:bldP spid="37" grpId="0" animBg="1"/>
      <p:bldP spid="38" grpId="0" animBg="1"/>
      <p:bldP spid="39" grpId="0" animBg="1"/>
      <p:bldP spid="40" grpId="0"/>
      <p:bldP spid="41" grpId="0"/>
      <p:bldP spid="42" grpId="0"/>
      <p:bldP spid="44" grpId="0" animBg="1"/>
      <p:bldP spid="45" grpId="0" animBg="1"/>
      <p:bldP spid="46" grpId="0" animBg="1"/>
      <p:bldP spid="47" grpId="0" animBg="1"/>
      <p:bldP spid="48" grpId="0" animBg="1"/>
      <p:bldP spid="49" grpId="0" animBg="1"/>
      <p:bldP spid="50" grpId="0"/>
      <p:bldP spid="51" grpId="0"/>
      <p:bldP spid="52" grpId="0"/>
      <p:bldP spid="54" grpId="0" animBg="1"/>
      <p:bldP spid="55" grpId="0" animBg="1"/>
      <p:bldP spid="56" grpId="0" animBg="1"/>
      <p:bldP spid="57" grpId="0" animBg="1"/>
      <p:bldP spid="58" grpId="0" animBg="1"/>
      <p:bldP spid="61" grpId="0" animBg="1"/>
      <p:bldP spid="62" grpId="0"/>
      <p:bldP spid="63" grpId="0"/>
      <p:bldP spid="64" grpId="0"/>
      <p:bldP spid="66" grpId="0" animBg="1"/>
      <p:bldP spid="67" grpId="0" animBg="1"/>
      <p:bldP spid="68" grpId="0" animBg="1"/>
      <p:bldP spid="69" grpId="0" animBg="1"/>
      <p:bldP spid="70" grpId="0" animBg="1"/>
      <p:bldP spid="71" grpId="0" animBg="1"/>
      <p:bldP spid="72" grpId="0"/>
      <p:bldP spid="73" grpId="0"/>
      <p:bldP spid="74" grpId="0"/>
      <p:bldP spid="76" grpId="0" animBg="1"/>
      <p:bldP spid="77" grpId="0" animBg="1"/>
      <p:bldP spid="78" grpId="0" animBg="1"/>
      <p:bldP spid="79" grpId="0" animBg="1"/>
      <p:bldP spid="80" grpId="0" animBg="1"/>
      <p:bldP spid="81" grpId="0" animBg="1"/>
      <p:bldP spid="82" grpId="0"/>
      <p:bldP spid="83" grpId="0"/>
      <p:bldP spid="84" grpId="0"/>
      <p:bldP spid="13" grpId="0" animBg="1"/>
      <p:bldP spid="32" grpId="0" animBg="1"/>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1324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2018-11-08T16:18:24Z</dcterms:modified>
</cp:coreProperties>
</file>