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4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964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solidFill>
            <a:schemeClr val="tx1">
              <a:alpha val="75000"/>
            </a:schemeClr>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dirty="0">
                <a:solidFill>
                  <a:schemeClr val="bg1"/>
                </a:solidFill>
                <a:latin typeface="Bernard MT Condensed" panose="02050806060905020404" pitchFamily="18" charset="0"/>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BCF887B3-B589-44D5-9CA0-D3395C0B7E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4" name="Picture 13">
            <a:hlinkClick r:id="rId5"/>
            <a:extLst>
              <a:ext uri="{FF2B5EF4-FFF2-40B4-BE49-F238E27FC236}">
                <a16:creationId xmlns:a16="http://schemas.microsoft.com/office/drawing/2014/main" id="{29DBB8BE-E306-4236-A926-C1FEB59DCC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409981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2018-11-08T16:11:33Z</dcterms:modified>
</cp:coreProperties>
</file>