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7967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C9AD3"/>
            </a:solidFill>
            <a:ln w="1778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4546B"/>
            </a:solidFill>
            <a:ln w="1778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7A7A7A"/>
            </a:solidFill>
            <a:ln w="1778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939393"/>
            </a:solidFill>
            <a:ln w="17780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BFBFBF"/>
            </a:solidFill>
            <a:ln w="177800">
              <a:solidFill>
                <a:srgbClr val="BFBF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827107"/>
            <a:ext cx="2377726" cy="5107093"/>
          </a:xfrm>
          <a:prstGeom prst="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LOREM IPSUM</a:t>
              </a:r>
            </a:p>
            <a:p>
              <a:pPr algn="ctr"/>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2000" b="1" dirty="0">
                <a:solidFill>
                  <a:schemeClr val="bg1"/>
                </a:solidFill>
                <a:latin typeface="Candara" panose="020E0502030303020204" pitchFamily="34" charset="0"/>
              </a:endParaRPr>
            </a:p>
            <a:p>
              <a:endParaRPr lang="en-US" sz="1300" dirty="0">
                <a:solidFill>
                  <a:schemeClr val="bg1"/>
                </a:solidFill>
                <a:latin typeface="Candara" panose="020E0502030303020204" pitchFamily="34" charset="0"/>
              </a:endParaRPr>
            </a:p>
            <a:p>
              <a:pPr algn="ctr"/>
              <a:endParaRPr lang="en-US" sz="13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46914117-B924-48E1-AFB2-F2121D5EB5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5" name="Picture 44">
            <a:hlinkClick r:id="rId3"/>
            <a:extLst>
              <a:ext uri="{FF2B5EF4-FFF2-40B4-BE49-F238E27FC236}">
                <a16:creationId xmlns:a16="http://schemas.microsoft.com/office/drawing/2014/main" id="{2D9C4F45-58B0-4FD4-9D52-CB9990403D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62670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1297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2018-11-08T15:56:43Z</dcterms:modified>
</cp:coreProperties>
</file>