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2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66580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99D43A-FE51-4D45-8D3A-FB3BC8929D51}"/>
              </a:ext>
            </a:extLst>
          </p:cNvPr>
          <p:cNvSpPr/>
          <p:nvPr/>
        </p:nvSpPr>
        <p:spPr>
          <a:xfrm>
            <a:off x="7107416" y="0"/>
            <a:ext cx="5084584" cy="6856306"/>
          </a:xfrm>
          <a:prstGeom prst="rect">
            <a:avLst/>
          </a:prstGeom>
          <a:blipFill dpi="0" rotWithShape="1">
            <a:blip r:embed="rId2">
              <a:alphaModFix amt="6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7" name="Group 6">
            <a:extLst>
              <a:ext uri="{FF2B5EF4-FFF2-40B4-BE49-F238E27FC236}">
                <a16:creationId xmlns:a16="http://schemas.microsoft.com/office/drawing/2014/main" id="{61743F88-8ED9-44D8-9025-439D89DCD618}"/>
              </a:ext>
            </a:extLst>
          </p:cNvPr>
          <p:cNvGrpSpPr/>
          <p:nvPr/>
        </p:nvGrpSpPr>
        <p:grpSpPr>
          <a:xfrm>
            <a:off x="457200" y="1937485"/>
            <a:ext cx="6400800" cy="392659"/>
            <a:chOff x="1942760" y="862839"/>
            <a:chExt cx="4720251" cy="392659"/>
          </a:xfrm>
        </p:grpSpPr>
        <p:cxnSp>
          <p:nvCxnSpPr>
            <p:cNvPr id="9" name="Straight Connector 8">
              <a:extLst>
                <a:ext uri="{FF2B5EF4-FFF2-40B4-BE49-F238E27FC236}">
                  <a16:creationId xmlns:a16="http://schemas.microsoft.com/office/drawing/2014/main" id="{F523DC8E-6620-42FC-9ED8-36C3FA3780A4}"/>
                </a:ext>
              </a:extLst>
            </p:cNvPr>
            <p:cNvCxnSpPr>
              <a:cxnSpLocks/>
            </p:cNvCxnSpPr>
            <p:nvPr/>
          </p:nvCxnSpPr>
          <p:spPr>
            <a:xfrm>
              <a:off x="1942760" y="1252974"/>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9CB5D519-7D8A-4B60-937C-373F59CD771B}"/>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500k</a:t>
              </a:r>
            </a:p>
          </p:txBody>
        </p:sp>
      </p:grpSp>
      <p:grpSp>
        <p:nvGrpSpPr>
          <p:cNvPr id="11" name="Group 10">
            <a:extLst>
              <a:ext uri="{FF2B5EF4-FFF2-40B4-BE49-F238E27FC236}">
                <a16:creationId xmlns:a16="http://schemas.microsoft.com/office/drawing/2014/main" id="{CA0F754D-87E8-4D8B-A8D6-731B805FCE90}"/>
              </a:ext>
            </a:extLst>
          </p:cNvPr>
          <p:cNvGrpSpPr/>
          <p:nvPr/>
        </p:nvGrpSpPr>
        <p:grpSpPr>
          <a:xfrm>
            <a:off x="457200" y="2482544"/>
            <a:ext cx="6400800" cy="379965"/>
            <a:chOff x="1942760" y="862839"/>
            <a:chExt cx="4720251" cy="379965"/>
          </a:xfrm>
        </p:grpSpPr>
        <p:cxnSp>
          <p:nvCxnSpPr>
            <p:cNvPr id="12" name="Straight Connector 11">
              <a:extLst>
                <a:ext uri="{FF2B5EF4-FFF2-40B4-BE49-F238E27FC236}">
                  <a16:creationId xmlns:a16="http://schemas.microsoft.com/office/drawing/2014/main" id="{31F21972-731E-4780-B343-A838C8232C1A}"/>
                </a:ext>
              </a:extLst>
            </p:cNvPr>
            <p:cNvCxnSpPr>
              <a:cxnSpLocks/>
            </p:cNvCxnSpPr>
            <p:nvPr/>
          </p:nvCxnSpPr>
          <p:spPr>
            <a:xfrm>
              <a:off x="1942760" y="124028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B7D1BECE-DEA2-4937-A0D9-D2F5C4F51CD7}"/>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400k</a:t>
              </a:r>
            </a:p>
          </p:txBody>
        </p:sp>
      </p:grpSp>
      <p:grpSp>
        <p:nvGrpSpPr>
          <p:cNvPr id="14" name="Group 13">
            <a:extLst>
              <a:ext uri="{FF2B5EF4-FFF2-40B4-BE49-F238E27FC236}">
                <a16:creationId xmlns:a16="http://schemas.microsoft.com/office/drawing/2014/main" id="{C62511EB-5FFB-4B54-B238-A1703FF66B8C}"/>
              </a:ext>
            </a:extLst>
          </p:cNvPr>
          <p:cNvGrpSpPr/>
          <p:nvPr/>
        </p:nvGrpSpPr>
        <p:grpSpPr>
          <a:xfrm>
            <a:off x="486367" y="3015944"/>
            <a:ext cx="6400800" cy="370275"/>
            <a:chOff x="1963016" y="862839"/>
            <a:chExt cx="4699995" cy="370275"/>
          </a:xfrm>
        </p:grpSpPr>
        <p:cxnSp>
          <p:nvCxnSpPr>
            <p:cNvPr id="15" name="Straight Connector 14">
              <a:extLst>
                <a:ext uri="{FF2B5EF4-FFF2-40B4-BE49-F238E27FC236}">
                  <a16:creationId xmlns:a16="http://schemas.microsoft.com/office/drawing/2014/main" id="{E7BF0EF5-F6C9-42F2-BA00-2F14D90DAD95}"/>
                </a:ext>
              </a:extLst>
            </p:cNvPr>
            <p:cNvCxnSpPr>
              <a:cxnSpLocks/>
            </p:cNvCxnSpPr>
            <p:nvPr/>
          </p:nvCxnSpPr>
          <p:spPr>
            <a:xfrm>
              <a:off x="1963016" y="123059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A449DD01-7616-4F79-BEEB-42B9EA1D5D0C}"/>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300k</a:t>
              </a:r>
            </a:p>
          </p:txBody>
        </p:sp>
      </p:grpSp>
      <p:grpSp>
        <p:nvGrpSpPr>
          <p:cNvPr id="17" name="Group 16">
            <a:extLst>
              <a:ext uri="{FF2B5EF4-FFF2-40B4-BE49-F238E27FC236}">
                <a16:creationId xmlns:a16="http://schemas.microsoft.com/office/drawing/2014/main" id="{8658347B-D9F2-4B73-A7C7-91B8CA70EDAE}"/>
              </a:ext>
            </a:extLst>
          </p:cNvPr>
          <p:cNvGrpSpPr/>
          <p:nvPr/>
        </p:nvGrpSpPr>
        <p:grpSpPr>
          <a:xfrm>
            <a:off x="479109" y="3549344"/>
            <a:ext cx="6400800" cy="379303"/>
            <a:chOff x="1955757" y="862839"/>
            <a:chExt cx="4707254" cy="379303"/>
          </a:xfrm>
          <a:solidFill>
            <a:schemeClr val="bg2">
              <a:lumMod val="50000"/>
            </a:schemeClr>
          </a:solidFill>
        </p:grpSpPr>
        <p:cxnSp>
          <p:nvCxnSpPr>
            <p:cNvPr id="18" name="Straight Connector 17">
              <a:extLst>
                <a:ext uri="{FF2B5EF4-FFF2-40B4-BE49-F238E27FC236}">
                  <a16:creationId xmlns:a16="http://schemas.microsoft.com/office/drawing/2014/main" id="{0CE15B52-5127-44D1-ADDE-066F17AD9E3F}"/>
                </a:ext>
              </a:extLst>
            </p:cNvPr>
            <p:cNvCxnSpPr>
              <a:cxnSpLocks/>
            </p:cNvCxnSpPr>
            <p:nvPr/>
          </p:nvCxnSpPr>
          <p:spPr>
            <a:xfrm>
              <a:off x="1955757" y="1239618"/>
              <a:ext cx="4572000" cy="2524"/>
            </a:xfrm>
            <a:prstGeom prst="line">
              <a:avLst/>
            </a:prstGeom>
            <a:grpFill/>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2BFE5214-8830-4D9A-A330-6B8DF598590E}"/>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200k</a:t>
              </a:r>
            </a:p>
          </p:txBody>
        </p:sp>
      </p:grpSp>
      <p:grpSp>
        <p:nvGrpSpPr>
          <p:cNvPr id="20" name="Group 19">
            <a:extLst>
              <a:ext uri="{FF2B5EF4-FFF2-40B4-BE49-F238E27FC236}">
                <a16:creationId xmlns:a16="http://schemas.microsoft.com/office/drawing/2014/main" id="{69EA2591-C1F3-4818-BFC4-9F8974F96824}"/>
              </a:ext>
            </a:extLst>
          </p:cNvPr>
          <p:cNvGrpSpPr/>
          <p:nvPr/>
        </p:nvGrpSpPr>
        <p:grpSpPr>
          <a:xfrm>
            <a:off x="457200" y="4082744"/>
            <a:ext cx="6400800" cy="373548"/>
            <a:chOff x="1983992" y="862839"/>
            <a:chExt cx="4679019" cy="373548"/>
          </a:xfrm>
        </p:grpSpPr>
        <p:cxnSp>
          <p:nvCxnSpPr>
            <p:cNvPr id="21" name="Straight Connector 20">
              <a:extLst>
                <a:ext uri="{FF2B5EF4-FFF2-40B4-BE49-F238E27FC236}">
                  <a16:creationId xmlns:a16="http://schemas.microsoft.com/office/drawing/2014/main" id="{AC5A4E72-59CC-4144-8882-D3E7990153B8}"/>
                </a:ext>
              </a:extLst>
            </p:cNvPr>
            <p:cNvCxnSpPr>
              <a:cxnSpLocks/>
            </p:cNvCxnSpPr>
            <p:nvPr/>
          </p:nvCxnSpPr>
          <p:spPr>
            <a:xfrm>
              <a:off x="1983992" y="1233863"/>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4334F442-CE99-455E-A005-4FFCA3B66EAF}"/>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100k</a:t>
              </a:r>
            </a:p>
          </p:txBody>
        </p:sp>
      </p:grpSp>
      <p:grpSp>
        <p:nvGrpSpPr>
          <p:cNvPr id="23" name="Group 22">
            <a:extLst>
              <a:ext uri="{FF2B5EF4-FFF2-40B4-BE49-F238E27FC236}">
                <a16:creationId xmlns:a16="http://schemas.microsoft.com/office/drawing/2014/main" id="{BD3DDC7A-5BEC-4BD0-93D5-373FEE8F9B7E}"/>
              </a:ext>
            </a:extLst>
          </p:cNvPr>
          <p:cNvGrpSpPr/>
          <p:nvPr/>
        </p:nvGrpSpPr>
        <p:grpSpPr>
          <a:xfrm>
            <a:off x="590125" y="5397146"/>
            <a:ext cx="2743200" cy="1023207"/>
            <a:chOff x="4038600" y="5323396"/>
            <a:chExt cx="2743200" cy="1360658"/>
          </a:xfrm>
        </p:grpSpPr>
        <p:sp>
          <p:nvSpPr>
            <p:cNvPr id="24" name="TextBox 23">
              <a:extLst>
                <a:ext uri="{FF2B5EF4-FFF2-40B4-BE49-F238E27FC236}">
                  <a16:creationId xmlns:a16="http://schemas.microsoft.com/office/drawing/2014/main" id="{C19B976D-7275-4E05-B276-8C42BE7BA14E}"/>
                </a:ext>
              </a:extLst>
            </p:cNvPr>
            <p:cNvSpPr txBox="1"/>
            <p:nvPr/>
          </p:nvSpPr>
          <p:spPr>
            <a:xfrm>
              <a:off x="4038600" y="5633652"/>
              <a:ext cx="2743200" cy="1050402"/>
            </a:xfrm>
            <a:prstGeom prst="rect">
              <a:avLst/>
            </a:prstGeom>
            <a:noFill/>
          </p:spPr>
          <p:txBody>
            <a:bodyPr wrap="square" lIns="0" tIns="0" rIns="0" bIns="0" rtlCol="0" anchor="t">
              <a:spAutoFit/>
            </a:bodyPr>
            <a:lstStyle/>
            <a:p>
              <a:r>
                <a:rPr lang="en-US" sz="1400" b="1" dirty="0">
                  <a:solidFill>
                    <a:srgbClr val="FE4A1E"/>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25" name="Rectangle 24">
              <a:extLst>
                <a:ext uri="{FF2B5EF4-FFF2-40B4-BE49-F238E27FC236}">
                  <a16:creationId xmlns:a16="http://schemas.microsoft.com/office/drawing/2014/main" id="{6D2FBF5D-3FE9-4146-B383-33635C371962}"/>
                </a:ext>
              </a:extLst>
            </p:cNvPr>
            <p:cNvSpPr>
              <a:spLocks noChangeAspect="1"/>
            </p:cNvSpPr>
            <p:nvPr/>
          </p:nvSpPr>
          <p:spPr>
            <a:xfrm>
              <a:off x="4067767" y="5323396"/>
              <a:ext cx="243476" cy="236507"/>
            </a:xfrm>
            <a:prstGeom prst="rect">
              <a:avLst/>
            </a:prstGeom>
            <a:solidFill>
              <a:srgbClr val="FE4A1E"/>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26" name="Group 25">
            <a:extLst>
              <a:ext uri="{FF2B5EF4-FFF2-40B4-BE49-F238E27FC236}">
                <a16:creationId xmlns:a16="http://schemas.microsoft.com/office/drawing/2014/main" id="{2CE1E1D5-553C-41E9-A405-9D8F7F189B98}"/>
              </a:ext>
            </a:extLst>
          </p:cNvPr>
          <p:cNvGrpSpPr/>
          <p:nvPr/>
        </p:nvGrpSpPr>
        <p:grpSpPr>
          <a:xfrm>
            <a:off x="3693077" y="5395100"/>
            <a:ext cx="2743200" cy="1023207"/>
            <a:chOff x="4038600" y="5323396"/>
            <a:chExt cx="2743200" cy="1360658"/>
          </a:xfrm>
        </p:grpSpPr>
        <p:sp>
          <p:nvSpPr>
            <p:cNvPr id="27" name="TextBox 26">
              <a:extLst>
                <a:ext uri="{FF2B5EF4-FFF2-40B4-BE49-F238E27FC236}">
                  <a16:creationId xmlns:a16="http://schemas.microsoft.com/office/drawing/2014/main" id="{4AF3C702-55FF-4BDE-9667-8236B6BE3D63}"/>
                </a:ext>
              </a:extLst>
            </p:cNvPr>
            <p:cNvSpPr txBox="1"/>
            <p:nvPr/>
          </p:nvSpPr>
          <p:spPr>
            <a:xfrm>
              <a:off x="4038600" y="5633652"/>
              <a:ext cx="2743200" cy="1050402"/>
            </a:xfrm>
            <a:prstGeom prst="rect">
              <a:avLst/>
            </a:prstGeom>
            <a:noFill/>
          </p:spPr>
          <p:txBody>
            <a:bodyPr wrap="square" lIns="0" tIns="0" rIns="0" bIns="0" rtlCol="0" anchor="t">
              <a:spAutoFit/>
            </a:bodyPr>
            <a:lstStyle/>
            <a:p>
              <a:r>
                <a:rPr lang="en-US" sz="1400" b="1" dirty="0">
                  <a:solidFill>
                    <a:srgbClr val="5C9AD3"/>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28" name="Rectangle 27">
              <a:extLst>
                <a:ext uri="{FF2B5EF4-FFF2-40B4-BE49-F238E27FC236}">
                  <a16:creationId xmlns:a16="http://schemas.microsoft.com/office/drawing/2014/main" id="{433E830D-098D-478D-816B-77DC3C1F3167}"/>
                </a:ext>
              </a:extLst>
            </p:cNvPr>
            <p:cNvSpPr>
              <a:spLocks noChangeAspect="1"/>
            </p:cNvSpPr>
            <p:nvPr/>
          </p:nvSpPr>
          <p:spPr>
            <a:xfrm>
              <a:off x="4067767" y="5323396"/>
              <a:ext cx="243476" cy="236507"/>
            </a:xfrm>
            <a:prstGeom prst="rect">
              <a:avLst/>
            </a:pr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9" name="Rectangle 28">
            <a:extLst>
              <a:ext uri="{FF2B5EF4-FFF2-40B4-BE49-F238E27FC236}">
                <a16:creationId xmlns:a16="http://schemas.microsoft.com/office/drawing/2014/main" id="{5E0F222E-E377-443A-B01A-4834AA034E2F}"/>
              </a:ext>
            </a:extLst>
          </p:cNvPr>
          <p:cNvSpPr/>
          <p:nvPr/>
        </p:nvSpPr>
        <p:spPr>
          <a:xfrm>
            <a:off x="723534" y="3002490"/>
            <a:ext cx="228600" cy="1463040"/>
          </a:xfrm>
          <a:prstGeom prst="rect">
            <a:avLst/>
          </a:prstGeom>
          <a:solidFill>
            <a:srgbClr val="FE4A1E"/>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BC69ABD-6FF8-4A89-9C9C-87BAADB2B163}"/>
              </a:ext>
            </a:extLst>
          </p:cNvPr>
          <p:cNvSpPr/>
          <p:nvPr/>
        </p:nvSpPr>
        <p:spPr>
          <a:xfrm>
            <a:off x="999287" y="3155137"/>
            <a:ext cx="228600" cy="1280160"/>
          </a:xfrm>
          <a:prstGeom prst="rect">
            <a:avLst/>
          </a:prstGeom>
          <a:solidFill>
            <a:srgbClr val="5C9A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BD48B753-FDF7-4824-A2F0-29D56552A5FD}"/>
              </a:ext>
            </a:extLst>
          </p:cNvPr>
          <p:cNvSpPr/>
          <p:nvPr/>
        </p:nvSpPr>
        <p:spPr>
          <a:xfrm>
            <a:off x="1891117" y="3185472"/>
            <a:ext cx="228600" cy="1280160"/>
          </a:xfrm>
          <a:prstGeom prst="rect">
            <a:avLst/>
          </a:prstGeom>
          <a:solidFill>
            <a:srgbClr val="FE4A1E"/>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733DC1B4-C784-47A6-8CE1-39129687B235}"/>
              </a:ext>
            </a:extLst>
          </p:cNvPr>
          <p:cNvSpPr/>
          <p:nvPr/>
        </p:nvSpPr>
        <p:spPr>
          <a:xfrm>
            <a:off x="2156803" y="3537675"/>
            <a:ext cx="228600" cy="914400"/>
          </a:xfrm>
          <a:prstGeom prst="rect">
            <a:avLst/>
          </a:prstGeom>
          <a:solidFill>
            <a:srgbClr val="5C9A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962689DD-1194-4867-B27E-257294FFE010}"/>
              </a:ext>
            </a:extLst>
          </p:cNvPr>
          <p:cNvSpPr/>
          <p:nvPr/>
        </p:nvSpPr>
        <p:spPr>
          <a:xfrm>
            <a:off x="3031483" y="3537675"/>
            <a:ext cx="228600" cy="914400"/>
          </a:xfrm>
          <a:prstGeom prst="rect">
            <a:avLst/>
          </a:prstGeom>
          <a:solidFill>
            <a:srgbClr val="FE4A1E"/>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8FFAEC13-BE6A-44B0-AD9A-F8961ECEC1FF}"/>
              </a:ext>
            </a:extLst>
          </p:cNvPr>
          <p:cNvSpPr/>
          <p:nvPr/>
        </p:nvSpPr>
        <p:spPr>
          <a:xfrm>
            <a:off x="3298146" y="2819711"/>
            <a:ext cx="228600" cy="1645920"/>
          </a:xfrm>
          <a:prstGeom prst="rect">
            <a:avLst/>
          </a:prstGeom>
          <a:solidFill>
            <a:srgbClr val="5C9A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413312B5-CF85-4011-81D6-B7BA3F6464D4}"/>
              </a:ext>
            </a:extLst>
          </p:cNvPr>
          <p:cNvSpPr/>
          <p:nvPr/>
        </p:nvSpPr>
        <p:spPr>
          <a:xfrm>
            <a:off x="4133990" y="3182283"/>
            <a:ext cx="228600" cy="1280160"/>
          </a:xfrm>
          <a:prstGeom prst="rect">
            <a:avLst/>
          </a:prstGeom>
          <a:solidFill>
            <a:srgbClr val="FE4A1E"/>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1269FC88-F93A-4B18-A333-A1591C6446EC}"/>
              </a:ext>
            </a:extLst>
          </p:cNvPr>
          <p:cNvSpPr/>
          <p:nvPr/>
        </p:nvSpPr>
        <p:spPr>
          <a:xfrm>
            <a:off x="4400855" y="2645963"/>
            <a:ext cx="228600" cy="1828800"/>
          </a:xfrm>
          <a:prstGeom prst="rect">
            <a:avLst/>
          </a:prstGeom>
          <a:solidFill>
            <a:srgbClr val="5C9A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F2F785AC-9CC4-42C7-B462-A04C1CDBC12D}"/>
              </a:ext>
            </a:extLst>
          </p:cNvPr>
          <p:cNvSpPr txBox="1"/>
          <p:nvPr/>
        </p:nvSpPr>
        <p:spPr>
          <a:xfrm>
            <a:off x="557957" y="4502504"/>
            <a:ext cx="885233" cy="307777"/>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2010</a:t>
            </a:r>
            <a:endParaRPr lang="en-US" sz="2000" dirty="0">
              <a:solidFill>
                <a:schemeClr val="bg1"/>
              </a:solidFill>
            </a:endParaRPr>
          </a:p>
        </p:txBody>
      </p:sp>
      <p:sp>
        <p:nvSpPr>
          <p:cNvPr id="38" name="TextBox 37">
            <a:extLst>
              <a:ext uri="{FF2B5EF4-FFF2-40B4-BE49-F238E27FC236}">
                <a16:creationId xmlns:a16="http://schemas.microsoft.com/office/drawing/2014/main" id="{4085DDDE-543F-4087-9CEB-B24DD9FFCDE4}"/>
              </a:ext>
            </a:extLst>
          </p:cNvPr>
          <p:cNvSpPr txBox="1"/>
          <p:nvPr/>
        </p:nvSpPr>
        <p:spPr>
          <a:xfrm>
            <a:off x="1687712" y="4502504"/>
            <a:ext cx="885233" cy="307777"/>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2012</a:t>
            </a:r>
            <a:endParaRPr lang="en-US" sz="2000" dirty="0">
              <a:solidFill>
                <a:schemeClr val="bg1"/>
              </a:solidFill>
            </a:endParaRPr>
          </a:p>
        </p:txBody>
      </p:sp>
      <p:sp>
        <p:nvSpPr>
          <p:cNvPr id="39" name="TextBox 38">
            <a:extLst>
              <a:ext uri="{FF2B5EF4-FFF2-40B4-BE49-F238E27FC236}">
                <a16:creationId xmlns:a16="http://schemas.microsoft.com/office/drawing/2014/main" id="{88850A42-DAEE-45FF-BFD3-6326BB0EDE77}"/>
              </a:ext>
            </a:extLst>
          </p:cNvPr>
          <p:cNvSpPr txBox="1"/>
          <p:nvPr/>
        </p:nvSpPr>
        <p:spPr>
          <a:xfrm>
            <a:off x="2838134" y="4502504"/>
            <a:ext cx="885233" cy="307777"/>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2014</a:t>
            </a:r>
            <a:endParaRPr lang="en-US" sz="2000" dirty="0">
              <a:solidFill>
                <a:schemeClr val="bg1"/>
              </a:solidFill>
            </a:endParaRPr>
          </a:p>
        </p:txBody>
      </p:sp>
      <p:sp>
        <p:nvSpPr>
          <p:cNvPr id="40" name="TextBox 39">
            <a:extLst>
              <a:ext uri="{FF2B5EF4-FFF2-40B4-BE49-F238E27FC236}">
                <a16:creationId xmlns:a16="http://schemas.microsoft.com/office/drawing/2014/main" id="{3FEBAC16-B930-4F4B-A885-FE6FAC466685}"/>
              </a:ext>
            </a:extLst>
          </p:cNvPr>
          <p:cNvSpPr txBox="1"/>
          <p:nvPr/>
        </p:nvSpPr>
        <p:spPr>
          <a:xfrm>
            <a:off x="3932952" y="4502504"/>
            <a:ext cx="885233" cy="307777"/>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2016</a:t>
            </a:r>
            <a:endParaRPr lang="en-US" sz="2000" dirty="0">
              <a:solidFill>
                <a:schemeClr val="bg1"/>
              </a:solidFill>
            </a:endParaRPr>
          </a:p>
        </p:txBody>
      </p:sp>
      <p:sp>
        <p:nvSpPr>
          <p:cNvPr id="41" name="Rectangle 40">
            <a:extLst>
              <a:ext uri="{FF2B5EF4-FFF2-40B4-BE49-F238E27FC236}">
                <a16:creationId xmlns:a16="http://schemas.microsoft.com/office/drawing/2014/main" id="{E31BFA82-AE9E-454B-8AF0-C9B6424E51B5}"/>
              </a:ext>
            </a:extLst>
          </p:cNvPr>
          <p:cNvSpPr/>
          <p:nvPr/>
        </p:nvSpPr>
        <p:spPr>
          <a:xfrm>
            <a:off x="5258670" y="3446235"/>
            <a:ext cx="228600" cy="1005840"/>
          </a:xfrm>
          <a:prstGeom prst="rect">
            <a:avLst/>
          </a:prstGeom>
          <a:solidFill>
            <a:srgbClr val="FE4A1E"/>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A473B0D9-B287-46B1-9F40-4BEDC79440A3}"/>
              </a:ext>
            </a:extLst>
          </p:cNvPr>
          <p:cNvSpPr/>
          <p:nvPr/>
        </p:nvSpPr>
        <p:spPr>
          <a:xfrm>
            <a:off x="5533886" y="2531835"/>
            <a:ext cx="228600" cy="1920240"/>
          </a:xfrm>
          <a:prstGeom prst="rect">
            <a:avLst/>
          </a:prstGeom>
          <a:solidFill>
            <a:srgbClr val="5C9A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5CB28D1B-9ACB-432C-A3EB-4CDA8968A133}"/>
              </a:ext>
            </a:extLst>
          </p:cNvPr>
          <p:cNvSpPr txBox="1"/>
          <p:nvPr/>
        </p:nvSpPr>
        <p:spPr>
          <a:xfrm>
            <a:off x="5065646" y="4501239"/>
            <a:ext cx="885233" cy="307777"/>
          </a:xfrm>
          <a:prstGeom prst="rect">
            <a:avLst/>
          </a:prstGeom>
          <a:noFill/>
        </p:spPr>
        <p:txBody>
          <a:bodyPr wrap="square" lIns="0" tIns="0" rIns="0" bIns="0" rtlCol="0" anchor="t">
            <a:spAutoFit/>
          </a:bodyPr>
          <a:lstStyle/>
          <a:p>
            <a:pPr algn="ctr"/>
            <a:r>
              <a:rPr lang="en-US" sz="2000" dirty="0">
                <a:solidFill>
                  <a:schemeClr val="bg1"/>
                </a:solidFill>
                <a:latin typeface="Candara" panose="020E0502030303020204" pitchFamily="34" charset="0"/>
              </a:rPr>
              <a:t>2018</a:t>
            </a:r>
            <a:endParaRPr lang="en-US" sz="2000" dirty="0">
              <a:solidFill>
                <a:schemeClr val="bg1"/>
              </a:solidFill>
            </a:endParaRPr>
          </a:p>
        </p:txBody>
      </p:sp>
      <p:sp>
        <p:nvSpPr>
          <p:cNvPr id="46" name="Freeform: Shape 45">
            <a:extLst>
              <a:ext uri="{FF2B5EF4-FFF2-40B4-BE49-F238E27FC236}">
                <a16:creationId xmlns:a16="http://schemas.microsoft.com/office/drawing/2014/main" id="{FAD9E91C-5BE6-48F8-AEFC-C8ECAFFFE2D0}"/>
              </a:ext>
            </a:extLst>
          </p:cNvPr>
          <p:cNvSpPr/>
          <p:nvPr/>
        </p:nvSpPr>
        <p:spPr>
          <a:xfrm>
            <a:off x="7957957" y="457200"/>
            <a:ext cx="3379992" cy="1097557"/>
          </a:xfrm>
          <a:custGeom>
            <a:avLst/>
            <a:gdLst>
              <a:gd name="connsiteX0" fmla="*/ 549620 w 2708119"/>
              <a:gd name="connsiteY0" fmla="*/ 0 h 1097557"/>
              <a:gd name="connsiteX1" fmla="*/ 2176567 w 2708119"/>
              <a:gd name="connsiteY1" fmla="*/ 0 h 1097557"/>
              <a:gd name="connsiteX2" fmla="*/ 2708119 w 2708119"/>
              <a:gd name="connsiteY2" fmla="*/ 505148 h 1097557"/>
              <a:gd name="connsiteX3" fmla="*/ 2708119 w 2708119"/>
              <a:gd name="connsiteY3" fmla="*/ 1097557 h 1097557"/>
              <a:gd name="connsiteX4" fmla="*/ 0 w 2708119"/>
              <a:gd name="connsiteY4" fmla="*/ 1097557 h 1097557"/>
              <a:gd name="connsiteX5" fmla="*/ 0 w 2708119"/>
              <a:gd name="connsiteY5" fmla="*/ 510590 h 1097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08119" h="1097557">
                <a:moveTo>
                  <a:pt x="549620" y="0"/>
                </a:moveTo>
                <a:lnTo>
                  <a:pt x="2176567" y="0"/>
                </a:lnTo>
                <a:lnTo>
                  <a:pt x="2708119" y="505148"/>
                </a:lnTo>
                <a:lnTo>
                  <a:pt x="2708119" y="1097557"/>
                </a:lnTo>
                <a:lnTo>
                  <a:pt x="0" y="1097557"/>
                </a:lnTo>
                <a:lnTo>
                  <a:pt x="0" y="510590"/>
                </a:lnTo>
                <a:close/>
              </a:path>
            </a:pathLst>
          </a:custGeom>
          <a:solidFill>
            <a:srgbClr val="FE4A1E">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4" name="Group 53">
            <a:extLst>
              <a:ext uri="{FF2B5EF4-FFF2-40B4-BE49-F238E27FC236}">
                <a16:creationId xmlns:a16="http://schemas.microsoft.com/office/drawing/2014/main" id="{54AC09AE-4F60-4DA2-AB19-6C117014E5F7}"/>
              </a:ext>
            </a:extLst>
          </p:cNvPr>
          <p:cNvGrpSpPr>
            <a:grpSpLocks noChangeAspect="1"/>
          </p:cNvGrpSpPr>
          <p:nvPr/>
        </p:nvGrpSpPr>
        <p:grpSpPr>
          <a:xfrm>
            <a:off x="8838317" y="821451"/>
            <a:ext cx="449124" cy="548640"/>
            <a:chOff x="8389353" y="1481931"/>
            <a:chExt cx="322532" cy="393998"/>
          </a:xfrm>
          <a:solidFill>
            <a:schemeClr val="bg1"/>
          </a:solidFill>
        </p:grpSpPr>
        <p:sp>
          <p:nvSpPr>
            <p:cNvPr id="50" name="Freeform: Shape 49">
              <a:extLst>
                <a:ext uri="{FF2B5EF4-FFF2-40B4-BE49-F238E27FC236}">
                  <a16:creationId xmlns:a16="http://schemas.microsoft.com/office/drawing/2014/main" id="{68AEAF86-CF57-49F6-B5F0-5010FCDFF83E}"/>
                </a:ext>
              </a:extLst>
            </p:cNvPr>
            <p:cNvSpPr>
              <a:spLocks noChangeAspect="1"/>
            </p:cNvSpPr>
            <p:nvPr/>
          </p:nvSpPr>
          <p:spPr>
            <a:xfrm rot="9085711">
              <a:off x="8389353" y="1481931"/>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50F016C2-8215-4ED4-B6AB-CF946E18C292}"/>
                </a:ext>
              </a:extLst>
            </p:cNvPr>
            <p:cNvSpPr>
              <a:spLocks noChangeAspect="1"/>
            </p:cNvSpPr>
            <p:nvPr/>
          </p:nvSpPr>
          <p:spPr>
            <a:xfrm rot="9085711">
              <a:off x="8400308" y="1586774"/>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9E5CC9B7-22CA-4589-A89E-BAAD4E2C2302}"/>
                </a:ext>
              </a:extLst>
            </p:cNvPr>
            <p:cNvSpPr>
              <a:spLocks noChangeAspect="1"/>
            </p:cNvSpPr>
            <p:nvPr/>
          </p:nvSpPr>
          <p:spPr>
            <a:xfrm rot="9085711">
              <a:off x="8400307" y="1693049"/>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extBox 3">
            <a:extLst>
              <a:ext uri="{FF2B5EF4-FFF2-40B4-BE49-F238E27FC236}">
                <a16:creationId xmlns:a16="http://schemas.microsoft.com/office/drawing/2014/main" id="{E84F70B2-EB7C-43E5-A7CC-1800CBCC7D33}"/>
              </a:ext>
            </a:extLst>
          </p:cNvPr>
          <p:cNvSpPr txBox="1"/>
          <p:nvPr/>
        </p:nvSpPr>
        <p:spPr>
          <a:xfrm>
            <a:off x="9413724" y="682812"/>
            <a:ext cx="1237524" cy="646331"/>
          </a:xfrm>
          <a:prstGeom prst="rect">
            <a:avLst/>
          </a:prstGeom>
          <a:noFill/>
        </p:spPr>
        <p:txBody>
          <a:bodyPr wrap="square" rtlCol="0">
            <a:spAutoFit/>
          </a:bodyPr>
          <a:lstStyle/>
          <a:p>
            <a:pPr algn="ctr"/>
            <a:r>
              <a:rPr lang="en-US" sz="3600" b="1" dirty="0">
                <a:solidFill>
                  <a:schemeClr val="bg1"/>
                </a:solidFill>
                <a:latin typeface="Lato"/>
              </a:rPr>
              <a:t>27%</a:t>
            </a:r>
          </a:p>
        </p:txBody>
      </p:sp>
      <p:sp>
        <p:nvSpPr>
          <p:cNvPr id="55" name="Freeform: Shape 54">
            <a:extLst>
              <a:ext uri="{FF2B5EF4-FFF2-40B4-BE49-F238E27FC236}">
                <a16:creationId xmlns:a16="http://schemas.microsoft.com/office/drawing/2014/main" id="{C46E4706-620B-404F-8110-BBB019568E72}"/>
              </a:ext>
            </a:extLst>
          </p:cNvPr>
          <p:cNvSpPr/>
          <p:nvPr/>
        </p:nvSpPr>
        <p:spPr>
          <a:xfrm rot="10800000">
            <a:off x="7973808" y="1647308"/>
            <a:ext cx="3379992" cy="1097557"/>
          </a:xfrm>
          <a:custGeom>
            <a:avLst/>
            <a:gdLst>
              <a:gd name="connsiteX0" fmla="*/ 549620 w 2708119"/>
              <a:gd name="connsiteY0" fmla="*/ 0 h 1097557"/>
              <a:gd name="connsiteX1" fmla="*/ 2176567 w 2708119"/>
              <a:gd name="connsiteY1" fmla="*/ 0 h 1097557"/>
              <a:gd name="connsiteX2" fmla="*/ 2708119 w 2708119"/>
              <a:gd name="connsiteY2" fmla="*/ 505148 h 1097557"/>
              <a:gd name="connsiteX3" fmla="*/ 2708119 w 2708119"/>
              <a:gd name="connsiteY3" fmla="*/ 1097557 h 1097557"/>
              <a:gd name="connsiteX4" fmla="*/ 0 w 2708119"/>
              <a:gd name="connsiteY4" fmla="*/ 1097557 h 1097557"/>
              <a:gd name="connsiteX5" fmla="*/ 0 w 2708119"/>
              <a:gd name="connsiteY5" fmla="*/ 510590 h 1097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08119" h="1097557">
                <a:moveTo>
                  <a:pt x="549620" y="0"/>
                </a:moveTo>
                <a:lnTo>
                  <a:pt x="2176567" y="0"/>
                </a:lnTo>
                <a:lnTo>
                  <a:pt x="2708119" y="505148"/>
                </a:lnTo>
                <a:lnTo>
                  <a:pt x="2708119" y="1097557"/>
                </a:lnTo>
                <a:lnTo>
                  <a:pt x="0" y="1097557"/>
                </a:lnTo>
                <a:lnTo>
                  <a:pt x="0" y="510590"/>
                </a:lnTo>
                <a:close/>
              </a:path>
            </a:pathLst>
          </a:custGeom>
          <a:solidFill>
            <a:srgbClr val="5C9AD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a:extLst>
              <a:ext uri="{FF2B5EF4-FFF2-40B4-BE49-F238E27FC236}">
                <a16:creationId xmlns:a16="http://schemas.microsoft.com/office/drawing/2014/main" id="{ABBEA592-84B9-4F16-A553-62430958F5BA}"/>
              </a:ext>
            </a:extLst>
          </p:cNvPr>
          <p:cNvGrpSpPr>
            <a:grpSpLocks noChangeAspect="1"/>
          </p:cNvGrpSpPr>
          <p:nvPr/>
        </p:nvGrpSpPr>
        <p:grpSpPr>
          <a:xfrm rot="10800000">
            <a:off x="8857540" y="1825496"/>
            <a:ext cx="449124" cy="548640"/>
            <a:chOff x="8389353" y="1481931"/>
            <a:chExt cx="322532" cy="393998"/>
          </a:xfrm>
          <a:solidFill>
            <a:schemeClr val="bg1"/>
          </a:solidFill>
        </p:grpSpPr>
        <p:sp>
          <p:nvSpPr>
            <p:cNvPr id="57" name="Freeform: Shape 56">
              <a:extLst>
                <a:ext uri="{FF2B5EF4-FFF2-40B4-BE49-F238E27FC236}">
                  <a16:creationId xmlns:a16="http://schemas.microsoft.com/office/drawing/2014/main" id="{C353E52A-EA5C-4EAD-84E9-6F741B761E8D}"/>
                </a:ext>
              </a:extLst>
            </p:cNvPr>
            <p:cNvSpPr>
              <a:spLocks noChangeAspect="1"/>
            </p:cNvSpPr>
            <p:nvPr/>
          </p:nvSpPr>
          <p:spPr>
            <a:xfrm rot="9085711">
              <a:off x="8389353" y="1481931"/>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A5D5F153-2702-4648-8CE7-CF88C579F0EC}"/>
                </a:ext>
              </a:extLst>
            </p:cNvPr>
            <p:cNvSpPr>
              <a:spLocks noChangeAspect="1"/>
            </p:cNvSpPr>
            <p:nvPr/>
          </p:nvSpPr>
          <p:spPr>
            <a:xfrm rot="9085711">
              <a:off x="8400308" y="1586774"/>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1C6BF3CB-AF2A-4881-8EA1-E20D5FF598FB}"/>
                </a:ext>
              </a:extLst>
            </p:cNvPr>
            <p:cNvSpPr>
              <a:spLocks noChangeAspect="1"/>
            </p:cNvSpPr>
            <p:nvPr/>
          </p:nvSpPr>
          <p:spPr>
            <a:xfrm rot="9085711">
              <a:off x="8400307" y="1693049"/>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TextBox 59">
            <a:extLst>
              <a:ext uri="{FF2B5EF4-FFF2-40B4-BE49-F238E27FC236}">
                <a16:creationId xmlns:a16="http://schemas.microsoft.com/office/drawing/2014/main" id="{2C550D4B-2D76-42C9-ADE1-E11C4305201F}"/>
              </a:ext>
            </a:extLst>
          </p:cNvPr>
          <p:cNvSpPr txBox="1"/>
          <p:nvPr/>
        </p:nvSpPr>
        <p:spPr>
          <a:xfrm>
            <a:off x="9445897" y="1788765"/>
            <a:ext cx="1237524" cy="646331"/>
          </a:xfrm>
          <a:prstGeom prst="rect">
            <a:avLst/>
          </a:prstGeom>
          <a:noFill/>
        </p:spPr>
        <p:txBody>
          <a:bodyPr wrap="square" rtlCol="0">
            <a:spAutoFit/>
          </a:bodyPr>
          <a:lstStyle/>
          <a:p>
            <a:pPr algn="ctr"/>
            <a:r>
              <a:rPr lang="en-US" sz="3600" b="1" dirty="0">
                <a:solidFill>
                  <a:schemeClr val="bg1"/>
                </a:solidFill>
                <a:latin typeface="Lato"/>
              </a:rPr>
              <a:t>16%</a:t>
            </a:r>
          </a:p>
        </p:txBody>
      </p:sp>
      <p:sp>
        <p:nvSpPr>
          <p:cNvPr id="61" name="TextBox 60">
            <a:extLst>
              <a:ext uri="{FF2B5EF4-FFF2-40B4-BE49-F238E27FC236}">
                <a16:creationId xmlns:a16="http://schemas.microsoft.com/office/drawing/2014/main" id="{1E314375-9768-48E8-A187-A8228B88893E}"/>
              </a:ext>
            </a:extLst>
          </p:cNvPr>
          <p:cNvSpPr txBox="1"/>
          <p:nvPr/>
        </p:nvSpPr>
        <p:spPr>
          <a:xfrm>
            <a:off x="7417263" y="3151421"/>
            <a:ext cx="4461380" cy="3308598"/>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pic>
        <p:nvPicPr>
          <p:cNvPr id="53" name="Picture 52">
            <a:hlinkClick r:id="rId3"/>
            <a:extLst>
              <a:ext uri="{FF2B5EF4-FFF2-40B4-BE49-F238E27FC236}">
                <a16:creationId xmlns:a16="http://schemas.microsoft.com/office/drawing/2014/main" id="{691F9D49-D2AF-41E8-8239-ACFB1BD0FDC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62" name="Picture 61">
            <a:hlinkClick r:id="rId3"/>
            <a:extLst>
              <a:ext uri="{FF2B5EF4-FFF2-40B4-BE49-F238E27FC236}">
                <a16:creationId xmlns:a16="http://schemas.microsoft.com/office/drawing/2014/main" id="{93D165C0-1B05-4F2B-A5BD-13FF0340FEF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120076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750" fill="hold"/>
                                        <p:tgtEl>
                                          <p:spTgt spid="7"/>
                                        </p:tgtEl>
                                        <p:attrNameLst>
                                          <p:attrName>ppt_x</p:attrName>
                                        </p:attrNameLst>
                                      </p:cBhvr>
                                      <p:tavLst>
                                        <p:tav tm="0">
                                          <p:val>
                                            <p:strVal val="#ppt_x"/>
                                          </p:val>
                                        </p:tav>
                                        <p:tav tm="100000">
                                          <p:val>
                                            <p:strVal val="#ppt_x"/>
                                          </p:val>
                                        </p:tav>
                                      </p:tavLst>
                                    </p:anim>
                                    <p:anim calcmode="lin" valueType="num">
                                      <p:cBhvr additive="base">
                                        <p:cTn id="18" dur="750" fill="hold"/>
                                        <p:tgtEl>
                                          <p:spTgt spid="7"/>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750" fill="hold"/>
                                        <p:tgtEl>
                                          <p:spTgt spid="11"/>
                                        </p:tgtEl>
                                        <p:attrNameLst>
                                          <p:attrName>ppt_x</p:attrName>
                                        </p:attrNameLst>
                                      </p:cBhvr>
                                      <p:tavLst>
                                        <p:tav tm="0">
                                          <p:val>
                                            <p:strVal val="#ppt_x"/>
                                          </p:val>
                                        </p:tav>
                                        <p:tav tm="100000">
                                          <p:val>
                                            <p:strVal val="#ppt_x"/>
                                          </p:val>
                                        </p:tav>
                                      </p:tavLst>
                                    </p:anim>
                                    <p:anim calcmode="lin" valueType="num">
                                      <p:cBhvr additive="base">
                                        <p:cTn id="22" dur="750" fill="hold"/>
                                        <p:tgtEl>
                                          <p:spTgt spid="11"/>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750" fill="hold"/>
                                        <p:tgtEl>
                                          <p:spTgt spid="14"/>
                                        </p:tgtEl>
                                        <p:attrNameLst>
                                          <p:attrName>ppt_x</p:attrName>
                                        </p:attrNameLst>
                                      </p:cBhvr>
                                      <p:tavLst>
                                        <p:tav tm="0">
                                          <p:val>
                                            <p:strVal val="#ppt_x"/>
                                          </p:val>
                                        </p:tav>
                                        <p:tav tm="100000">
                                          <p:val>
                                            <p:strVal val="#ppt_x"/>
                                          </p:val>
                                        </p:tav>
                                      </p:tavLst>
                                    </p:anim>
                                    <p:anim calcmode="lin" valueType="num">
                                      <p:cBhvr additive="base">
                                        <p:cTn id="26" dur="750" fill="hold"/>
                                        <p:tgtEl>
                                          <p:spTgt spid="14"/>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additive="base">
                                        <p:cTn id="29" dur="750" fill="hold"/>
                                        <p:tgtEl>
                                          <p:spTgt spid="17"/>
                                        </p:tgtEl>
                                        <p:attrNameLst>
                                          <p:attrName>ppt_x</p:attrName>
                                        </p:attrNameLst>
                                      </p:cBhvr>
                                      <p:tavLst>
                                        <p:tav tm="0">
                                          <p:val>
                                            <p:strVal val="#ppt_x"/>
                                          </p:val>
                                        </p:tav>
                                        <p:tav tm="100000">
                                          <p:val>
                                            <p:strVal val="#ppt_x"/>
                                          </p:val>
                                        </p:tav>
                                      </p:tavLst>
                                    </p:anim>
                                    <p:anim calcmode="lin" valueType="num">
                                      <p:cBhvr additive="base">
                                        <p:cTn id="30" dur="750" fill="hold"/>
                                        <p:tgtEl>
                                          <p:spTgt spid="17"/>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additive="base">
                                        <p:cTn id="33" dur="750" fill="hold"/>
                                        <p:tgtEl>
                                          <p:spTgt spid="20"/>
                                        </p:tgtEl>
                                        <p:attrNameLst>
                                          <p:attrName>ppt_x</p:attrName>
                                        </p:attrNameLst>
                                      </p:cBhvr>
                                      <p:tavLst>
                                        <p:tav tm="0">
                                          <p:val>
                                            <p:strVal val="#ppt_x"/>
                                          </p:val>
                                        </p:tav>
                                        <p:tav tm="100000">
                                          <p:val>
                                            <p:strVal val="#ppt_x"/>
                                          </p:val>
                                        </p:tav>
                                      </p:tavLst>
                                    </p:anim>
                                    <p:anim calcmode="lin" valueType="num">
                                      <p:cBhvr additive="base">
                                        <p:cTn id="34" dur="750" fill="hold"/>
                                        <p:tgtEl>
                                          <p:spTgt spid="20"/>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anim calcmode="lin" valueType="num">
                                      <p:cBhvr additive="base">
                                        <p:cTn id="37" dur="750" fill="hold"/>
                                        <p:tgtEl>
                                          <p:spTgt spid="37"/>
                                        </p:tgtEl>
                                        <p:attrNameLst>
                                          <p:attrName>ppt_x</p:attrName>
                                        </p:attrNameLst>
                                      </p:cBhvr>
                                      <p:tavLst>
                                        <p:tav tm="0">
                                          <p:val>
                                            <p:strVal val="#ppt_x"/>
                                          </p:val>
                                        </p:tav>
                                        <p:tav tm="100000">
                                          <p:val>
                                            <p:strVal val="#ppt_x"/>
                                          </p:val>
                                        </p:tav>
                                      </p:tavLst>
                                    </p:anim>
                                    <p:anim calcmode="lin" valueType="num">
                                      <p:cBhvr additive="base">
                                        <p:cTn id="38" dur="750" fill="hold"/>
                                        <p:tgtEl>
                                          <p:spTgt spid="37"/>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additive="base">
                                        <p:cTn id="41" dur="750" fill="hold"/>
                                        <p:tgtEl>
                                          <p:spTgt spid="38"/>
                                        </p:tgtEl>
                                        <p:attrNameLst>
                                          <p:attrName>ppt_x</p:attrName>
                                        </p:attrNameLst>
                                      </p:cBhvr>
                                      <p:tavLst>
                                        <p:tav tm="0">
                                          <p:val>
                                            <p:strVal val="#ppt_x"/>
                                          </p:val>
                                        </p:tav>
                                        <p:tav tm="100000">
                                          <p:val>
                                            <p:strVal val="#ppt_x"/>
                                          </p:val>
                                        </p:tav>
                                      </p:tavLst>
                                    </p:anim>
                                    <p:anim calcmode="lin" valueType="num">
                                      <p:cBhvr additive="base">
                                        <p:cTn id="42" dur="750" fill="hold"/>
                                        <p:tgtEl>
                                          <p:spTgt spid="38"/>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9"/>
                                        </p:tgtEl>
                                        <p:attrNameLst>
                                          <p:attrName>style.visibility</p:attrName>
                                        </p:attrNameLst>
                                      </p:cBhvr>
                                      <p:to>
                                        <p:strVal val="visible"/>
                                      </p:to>
                                    </p:set>
                                    <p:anim calcmode="lin" valueType="num">
                                      <p:cBhvr additive="base">
                                        <p:cTn id="45" dur="750" fill="hold"/>
                                        <p:tgtEl>
                                          <p:spTgt spid="39"/>
                                        </p:tgtEl>
                                        <p:attrNameLst>
                                          <p:attrName>ppt_x</p:attrName>
                                        </p:attrNameLst>
                                      </p:cBhvr>
                                      <p:tavLst>
                                        <p:tav tm="0">
                                          <p:val>
                                            <p:strVal val="#ppt_x"/>
                                          </p:val>
                                        </p:tav>
                                        <p:tav tm="100000">
                                          <p:val>
                                            <p:strVal val="#ppt_x"/>
                                          </p:val>
                                        </p:tav>
                                      </p:tavLst>
                                    </p:anim>
                                    <p:anim calcmode="lin" valueType="num">
                                      <p:cBhvr additive="base">
                                        <p:cTn id="46" dur="750" fill="hold"/>
                                        <p:tgtEl>
                                          <p:spTgt spid="39"/>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40"/>
                                        </p:tgtEl>
                                        <p:attrNameLst>
                                          <p:attrName>style.visibility</p:attrName>
                                        </p:attrNameLst>
                                      </p:cBhvr>
                                      <p:to>
                                        <p:strVal val="visible"/>
                                      </p:to>
                                    </p:set>
                                    <p:anim calcmode="lin" valueType="num">
                                      <p:cBhvr additive="base">
                                        <p:cTn id="49" dur="750" fill="hold"/>
                                        <p:tgtEl>
                                          <p:spTgt spid="40"/>
                                        </p:tgtEl>
                                        <p:attrNameLst>
                                          <p:attrName>ppt_x</p:attrName>
                                        </p:attrNameLst>
                                      </p:cBhvr>
                                      <p:tavLst>
                                        <p:tav tm="0">
                                          <p:val>
                                            <p:strVal val="#ppt_x"/>
                                          </p:val>
                                        </p:tav>
                                        <p:tav tm="100000">
                                          <p:val>
                                            <p:strVal val="#ppt_x"/>
                                          </p:val>
                                        </p:tav>
                                      </p:tavLst>
                                    </p:anim>
                                    <p:anim calcmode="lin" valueType="num">
                                      <p:cBhvr additive="base">
                                        <p:cTn id="50" dur="750" fill="hold"/>
                                        <p:tgtEl>
                                          <p:spTgt spid="40"/>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43"/>
                                        </p:tgtEl>
                                        <p:attrNameLst>
                                          <p:attrName>style.visibility</p:attrName>
                                        </p:attrNameLst>
                                      </p:cBhvr>
                                      <p:to>
                                        <p:strVal val="visible"/>
                                      </p:to>
                                    </p:set>
                                    <p:anim calcmode="lin" valueType="num">
                                      <p:cBhvr additive="base">
                                        <p:cTn id="53" dur="750" fill="hold"/>
                                        <p:tgtEl>
                                          <p:spTgt spid="43"/>
                                        </p:tgtEl>
                                        <p:attrNameLst>
                                          <p:attrName>ppt_x</p:attrName>
                                        </p:attrNameLst>
                                      </p:cBhvr>
                                      <p:tavLst>
                                        <p:tav tm="0">
                                          <p:val>
                                            <p:strVal val="#ppt_x"/>
                                          </p:val>
                                        </p:tav>
                                        <p:tav tm="100000">
                                          <p:val>
                                            <p:strVal val="#ppt_x"/>
                                          </p:val>
                                        </p:tav>
                                      </p:tavLst>
                                    </p:anim>
                                    <p:anim calcmode="lin" valueType="num">
                                      <p:cBhvr additive="base">
                                        <p:cTn id="54" dur="750" fill="hold"/>
                                        <p:tgtEl>
                                          <p:spTgt spid="43"/>
                                        </p:tgtEl>
                                        <p:attrNameLst>
                                          <p:attrName>ppt_y</p:attrName>
                                        </p:attrNameLst>
                                      </p:cBhvr>
                                      <p:tavLst>
                                        <p:tav tm="0">
                                          <p:val>
                                            <p:strVal val="1+#ppt_h/2"/>
                                          </p:val>
                                        </p:tav>
                                        <p:tav tm="100000">
                                          <p:val>
                                            <p:strVal val="#ppt_y"/>
                                          </p:val>
                                        </p:tav>
                                      </p:tavLst>
                                    </p:anim>
                                  </p:childTnLst>
                                </p:cTn>
                              </p:par>
                            </p:childTnLst>
                          </p:cTn>
                        </p:par>
                        <p:par>
                          <p:cTn id="55" fill="hold">
                            <p:stCondLst>
                              <p:cond delay="1750"/>
                            </p:stCondLst>
                            <p:childTnLst>
                              <p:par>
                                <p:cTn id="56" presetID="42" presetClass="entr" presetSubtype="0" fill="hold" nodeType="after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fade">
                                      <p:cBhvr>
                                        <p:cTn id="58" dur="1000"/>
                                        <p:tgtEl>
                                          <p:spTgt spid="23"/>
                                        </p:tgtEl>
                                      </p:cBhvr>
                                    </p:animEffect>
                                    <p:anim calcmode="lin" valueType="num">
                                      <p:cBhvr>
                                        <p:cTn id="59" dur="1000" fill="hold"/>
                                        <p:tgtEl>
                                          <p:spTgt spid="23"/>
                                        </p:tgtEl>
                                        <p:attrNameLst>
                                          <p:attrName>ppt_x</p:attrName>
                                        </p:attrNameLst>
                                      </p:cBhvr>
                                      <p:tavLst>
                                        <p:tav tm="0">
                                          <p:val>
                                            <p:strVal val="#ppt_x"/>
                                          </p:val>
                                        </p:tav>
                                        <p:tav tm="100000">
                                          <p:val>
                                            <p:strVal val="#ppt_x"/>
                                          </p:val>
                                        </p:tav>
                                      </p:tavLst>
                                    </p:anim>
                                    <p:anim calcmode="lin" valueType="num">
                                      <p:cBhvr>
                                        <p:cTn id="60" dur="1000" fill="hold"/>
                                        <p:tgtEl>
                                          <p:spTgt spid="23"/>
                                        </p:tgtEl>
                                        <p:attrNameLst>
                                          <p:attrName>ppt_y</p:attrName>
                                        </p:attrNameLst>
                                      </p:cBhvr>
                                      <p:tavLst>
                                        <p:tav tm="0">
                                          <p:val>
                                            <p:strVal val="#ppt_y+.1"/>
                                          </p:val>
                                        </p:tav>
                                        <p:tav tm="100000">
                                          <p:val>
                                            <p:strVal val="#ppt_y"/>
                                          </p:val>
                                        </p:tav>
                                      </p:tavLst>
                                    </p:anim>
                                  </p:childTnLst>
                                </p:cTn>
                              </p:par>
                            </p:childTnLst>
                          </p:cTn>
                        </p:par>
                        <p:par>
                          <p:cTn id="61" fill="hold">
                            <p:stCondLst>
                              <p:cond delay="2750"/>
                            </p:stCondLst>
                            <p:childTnLst>
                              <p:par>
                                <p:cTn id="62" presetID="22" presetClass="entr" presetSubtype="4" fill="hold" grpId="0" nodeType="afterEffect">
                                  <p:stCondLst>
                                    <p:cond delay="0"/>
                                  </p:stCondLst>
                                  <p:childTnLst>
                                    <p:set>
                                      <p:cBhvr>
                                        <p:cTn id="63" dur="1" fill="hold">
                                          <p:stCondLst>
                                            <p:cond delay="0"/>
                                          </p:stCondLst>
                                        </p:cTn>
                                        <p:tgtEl>
                                          <p:spTgt spid="29"/>
                                        </p:tgtEl>
                                        <p:attrNameLst>
                                          <p:attrName>style.visibility</p:attrName>
                                        </p:attrNameLst>
                                      </p:cBhvr>
                                      <p:to>
                                        <p:strVal val="visible"/>
                                      </p:to>
                                    </p:set>
                                    <p:animEffect transition="in" filter="wipe(down)">
                                      <p:cBhvr>
                                        <p:cTn id="64" dur="500"/>
                                        <p:tgtEl>
                                          <p:spTgt spid="29"/>
                                        </p:tgtEl>
                                      </p:cBhvr>
                                    </p:animEffect>
                                  </p:childTnLst>
                                </p:cTn>
                              </p:par>
                            </p:childTnLst>
                          </p:cTn>
                        </p:par>
                        <p:par>
                          <p:cTn id="65" fill="hold">
                            <p:stCondLst>
                              <p:cond delay="3250"/>
                            </p:stCondLst>
                            <p:childTnLst>
                              <p:par>
                                <p:cTn id="66" presetID="22" presetClass="entr" presetSubtype="4" fill="hold" grpId="0" nodeType="afterEffect">
                                  <p:stCondLst>
                                    <p:cond delay="0"/>
                                  </p:stCondLst>
                                  <p:childTnLst>
                                    <p:set>
                                      <p:cBhvr>
                                        <p:cTn id="67" dur="1" fill="hold">
                                          <p:stCondLst>
                                            <p:cond delay="0"/>
                                          </p:stCondLst>
                                        </p:cTn>
                                        <p:tgtEl>
                                          <p:spTgt spid="31"/>
                                        </p:tgtEl>
                                        <p:attrNameLst>
                                          <p:attrName>style.visibility</p:attrName>
                                        </p:attrNameLst>
                                      </p:cBhvr>
                                      <p:to>
                                        <p:strVal val="visible"/>
                                      </p:to>
                                    </p:set>
                                    <p:animEffect transition="in" filter="wipe(down)">
                                      <p:cBhvr>
                                        <p:cTn id="68" dur="500"/>
                                        <p:tgtEl>
                                          <p:spTgt spid="31"/>
                                        </p:tgtEl>
                                      </p:cBhvr>
                                    </p:animEffect>
                                  </p:childTnLst>
                                </p:cTn>
                              </p:par>
                            </p:childTnLst>
                          </p:cTn>
                        </p:par>
                        <p:par>
                          <p:cTn id="69" fill="hold">
                            <p:stCondLst>
                              <p:cond delay="3750"/>
                            </p:stCondLst>
                            <p:childTnLst>
                              <p:par>
                                <p:cTn id="70" presetID="22" presetClass="entr" presetSubtype="4" fill="hold" grpId="0" nodeType="after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wipe(down)">
                                      <p:cBhvr>
                                        <p:cTn id="72" dur="500"/>
                                        <p:tgtEl>
                                          <p:spTgt spid="33"/>
                                        </p:tgtEl>
                                      </p:cBhvr>
                                    </p:animEffect>
                                  </p:childTnLst>
                                </p:cTn>
                              </p:par>
                            </p:childTnLst>
                          </p:cTn>
                        </p:par>
                        <p:par>
                          <p:cTn id="73" fill="hold">
                            <p:stCondLst>
                              <p:cond delay="4250"/>
                            </p:stCondLst>
                            <p:childTnLst>
                              <p:par>
                                <p:cTn id="74" presetID="22" presetClass="entr" presetSubtype="4" fill="hold" grpId="0" nodeType="afterEffect">
                                  <p:stCondLst>
                                    <p:cond delay="0"/>
                                  </p:stCondLst>
                                  <p:childTnLst>
                                    <p:set>
                                      <p:cBhvr>
                                        <p:cTn id="75" dur="1" fill="hold">
                                          <p:stCondLst>
                                            <p:cond delay="0"/>
                                          </p:stCondLst>
                                        </p:cTn>
                                        <p:tgtEl>
                                          <p:spTgt spid="35"/>
                                        </p:tgtEl>
                                        <p:attrNameLst>
                                          <p:attrName>style.visibility</p:attrName>
                                        </p:attrNameLst>
                                      </p:cBhvr>
                                      <p:to>
                                        <p:strVal val="visible"/>
                                      </p:to>
                                    </p:set>
                                    <p:animEffect transition="in" filter="wipe(down)">
                                      <p:cBhvr>
                                        <p:cTn id="76" dur="500"/>
                                        <p:tgtEl>
                                          <p:spTgt spid="35"/>
                                        </p:tgtEl>
                                      </p:cBhvr>
                                    </p:animEffect>
                                  </p:childTnLst>
                                </p:cTn>
                              </p:par>
                            </p:childTnLst>
                          </p:cTn>
                        </p:par>
                        <p:par>
                          <p:cTn id="77" fill="hold">
                            <p:stCondLst>
                              <p:cond delay="4750"/>
                            </p:stCondLst>
                            <p:childTnLst>
                              <p:par>
                                <p:cTn id="78" presetID="22" presetClass="entr" presetSubtype="4" fill="hold" grpId="0" nodeType="afterEffect">
                                  <p:stCondLst>
                                    <p:cond delay="0"/>
                                  </p:stCondLst>
                                  <p:childTnLst>
                                    <p:set>
                                      <p:cBhvr>
                                        <p:cTn id="79" dur="1" fill="hold">
                                          <p:stCondLst>
                                            <p:cond delay="0"/>
                                          </p:stCondLst>
                                        </p:cTn>
                                        <p:tgtEl>
                                          <p:spTgt spid="41"/>
                                        </p:tgtEl>
                                        <p:attrNameLst>
                                          <p:attrName>style.visibility</p:attrName>
                                        </p:attrNameLst>
                                      </p:cBhvr>
                                      <p:to>
                                        <p:strVal val="visible"/>
                                      </p:to>
                                    </p:set>
                                    <p:animEffect transition="in" filter="wipe(down)">
                                      <p:cBhvr>
                                        <p:cTn id="80" dur="500"/>
                                        <p:tgtEl>
                                          <p:spTgt spid="41"/>
                                        </p:tgtEl>
                                      </p:cBhvr>
                                    </p:animEffect>
                                  </p:childTnLst>
                                </p:cTn>
                              </p:par>
                            </p:childTnLst>
                          </p:cTn>
                        </p:par>
                        <p:par>
                          <p:cTn id="81" fill="hold">
                            <p:stCondLst>
                              <p:cond delay="5250"/>
                            </p:stCondLst>
                            <p:childTnLst>
                              <p:par>
                                <p:cTn id="82" presetID="42" presetClass="entr" presetSubtype="0" fill="hold" nodeType="afterEffect">
                                  <p:stCondLst>
                                    <p:cond delay="0"/>
                                  </p:stCondLst>
                                  <p:childTnLst>
                                    <p:set>
                                      <p:cBhvr>
                                        <p:cTn id="83" dur="1" fill="hold">
                                          <p:stCondLst>
                                            <p:cond delay="0"/>
                                          </p:stCondLst>
                                        </p:cTn>
                                        <p:tgtEl>
                                          <p:spTgt spid="26"/>
                                        </p:tgtEl>
                                        <p:attrNameLst>
                                          <p:attrName>style.visibility</p:attrName>
                                        </p:attrNameLst>
                                      </p:cBhvr>
                                      <p:to>
                                        <p:strVal val="visible"/>
                                      </p:to>
                                    </p:set>
                                    <p:animEffect transition="in" filter="fade">
                                      <p:cBhvr>
                                        <p:cTn id="84" dur="1000"/>
                                        <p:tgtEl>
                                          <p:spTgt spid="26"/>
                                        </p:tgtEl>
                                      </p:cBhvr>
                                    </p:animEffect>
                                    <p:anim calcmode="lin" valueType="num">
                                      <p:cBhvr>
                                        <p:cTn id="85" dur="1000" fill="hold"/>
                                        <p:tgtEl>
                                          <p:spTgt spid="26"/>
                                        </p:tgtEl>
                                        <p:attrNameLst>
                                          <p:attrName>ppt_x</p:attrName>
                                        </p:attrNameLst>
                                      </p:cBhvr>
                                      <p:tavLst>
                                        <p:tav tm="0">
                                          <p:val>
                                            <p:strVal val="#ppt_x"/>
                                          </p:val>
                                        </p:tav>
                                        <p:tav tm="100000">
                                          <p:val>
                                            <p:strVal val="#ppt_x"/>
                                          </p:val>
                                        </p:tav>
                                      </p:tavLst>
                                    </p:anim>
                                    <p:anim calcmode="lin" valueType="num">
                                      <p:cBhvr>
                                        <p:cTn id="86" dur="1000" fill="hold"/>
                                        <p:tgtEl>
                                          <p:spTgt spid="26"/>
                                        </p:tgtEl>
                                        <p:attrNameLst>
                                          <p:attrName>ppt_y</p:attrName>
                                        </p:attrNameLst>
                                      </p:cBhvr>
                                      <p:tavLst>
                                        <p:tav tm="0">
                                          <p:val>
                                            <p:strVal val="#ppt_y+.1"/>
                                          </p:val>
                                        </p:tav>
                                        <p:tav tm="100000">
                                          <p:val>
                                            <p:strVal val="#ppt_y"/>
                                          </p:val>
                                        </p:tav>
                                      </p:tavLst>
                                    </p:anim>
                                  </p:childTnLst>
                                </p:cTn>
                              </p:par>
                            </p:childTnLst>
                          </p:cTn>
                        </p:par>
                        <p:par>
                          <p:cTn id="87" fill="hold">
                            <p:stCondLst>
                              <p:cond delay="6250"/>
                            </p:stCondLst>
                            <p:childTnLst>
                              <p:par>
                                <p:cTn id="88" presetID="22" presetClass="entr" presetSubtype="4" fill="hold" grpId="0" nodeType="afterEffect">
                                  <p:stCondLst>
                                    <p:cond delay="0"/>
                                  </p:stCondLst>
                                  <p:childTnLst>
                                    <p:set>
                                      <p:cBhvr>
                                        <p:cTn id="89" dur="1" fill="hold">
                                          <p:stCondLst>
                                            <p:cond delay="0"/>
                                          </p:stCondLst>
                                        </p:cTn>
                                        <p:tgtEl>
                                          <p:spTgt spid="30"/>
                                        </p:tgtEl>
                                        <p:attrNameLst>
                                          <p:attrName>style.visibility</p:attrName>
                                        </p:attrNameLst>
                                      </p:cBhvr>
                                      <p:to>
                                        <p:strVal val="visible"/>
                                      </p:to>
                                    </p:set>
                                    <p:animEffect transition="in" filter="wipe(down)">
                                      <p:cBhvr>
                                        <p:cTn id="90" dur="500"/>
                                        <p:tgtEl>
                                          <p:spTgt spid="30"/>
                                        </p:tgtEl>
                                      </p:cBhvr>
                                    </p:animEffect>
                                  </p:childTnLst>
                                </p:cTn>
                              </p:par>
                            </p:childTnLst>
                          </p:cTn>
                        </p:par>
                        <p:par>
                          <p:cTn id="91" fill="hold">
                            <p:stCondLst>
                              <p:cond delay="6750"/>
                            </p:stCondLst>
                            <p:childTnLst>
                              <p:par>
                                <p:cTn id="92" presetID="22" presetClass="entr" presetSubtype="4" fill="hold" grpId="0" nodeType="afterEffect">
                                  <p:stCondLst>
                                    <p:cond delay="0"/>
                                  </p:stCondLst>
                                  <p:childTnLst>
                                    <p:set>
                                      <p:cBhvr>
                                        <p:cTn id="93" dur="1" fill="hold">
                                          <p:stCondLst>
                                            <p:cond delay="0"/>
                                          </p:stCondLst>
                                        </p:cTn>
                                        <p:tgtEl>
                                          <p:spTgt spid="32"/>
                                        </p:tgtEl>
                                        <p:attrNameLst>
                                          <p:attrName>style.visibility</p:attrName>
                                        </p:attrNameLst>
                                      </p:cBhvr>
                                      <p:to>
                                        <p:strVal val="visible"/>
                                      </p:to>
                                    </p:set>
                                    <p:animEffect transition="in" filter="wipe(down)">
                                      <p:cBhvr>
                                        <p:cTn id="94" dur="500"/>
                                        <p:tgtEl>
                                          <p:spTgt spid="32"/>
                                        </p:tgtEl>
                                      </p:cBhvr>
                                    </p:animEffect>
                                  </p:childTnLst>
                                </p:cTn>
                              </p:par>
                            </p:childTnLst>
                          </p:cTn>
                        </p:par>
                        <p:par>
                          <p:cTn id="95" fill="hold">
                            <p:stCondLst>
                              <p:cond delay="7250"/>
                            </p:stCondLst>
                            <p:childTnLst>
                              <p:par>
                                <p:cTn id="96" presetID="22" presetClass="entr" presetSubtype="4" fill="hold" grpId="0" nodeType="afterEffect">
                                  <p:stCondLst>
                                    <p:cond delay="0"/>
                                  </p:stCondLst>
                                  <p:childTnLst>
                                    <p:set>
                                      <p:cBhvr>
                                        <p:cTn id="97" dur="1" fill="hold">
                                          <p:stCondLst>
                                            <p:cond delay="0"/>
                                          </p:stCondLst>
                                        </p:cTn>
                                        <p:tgtEl>
                                          <p:spTgt spid="34"/>
                                        </p:tgtEl>
                                        <p:attrNameLst>
                                          <p:attrName>style.visibility</p:attrName>
                                        </p:attrNameLst>
                                      </p:cBhvr>
                                      <p:to>
                                        <p:strVal val="visible"/>
                                      </p:to>
                                    </p:set>
                                    <p:animEffect transition="in" filter="wipe(down)">
                                      <p:cBhvr>
                                        <p:cTn id="98" dur="500"/>
                                        <p:tgtEl>
                                          <p:spTgt spid="34"/>
                                        </p:tgtEl>
                                      </p:cBhvr>
                                    </p:animEffect>
                                  </p:childTnLst>
                                </p:cTn>
                              </p:par>
                            </p:childTnLst>
                          </p:cTn>
                        </p:par>
                        <p:par>
                          <p:cTn id="99" fill="hold">
                            <p:stCondLst>
                              <p:cond delay="7750"/>
                            </p:stCondLst>
                            <p:childTnLst>
                              <p:par>
                                <p:cTn id="100" presetID="22" presetClass="entr" presetSubtype="4" fill="hold" grpId="0" nodeType="afterEffect">
                                  <p:stCondLst>
                                    <p:cond delay="0"/>
                                  </p:stCondLst>
                                  <p:childTnLst>
                                    <p:set>
                                      <p:cBhvr>
                                        <p:cTn id="101" dur="1" fill="hold">
                                          <p:stCondLst>
                                            <p:cond delay="0"/>
                                          </p:stCondLst>
                                        </p:cTn>
                                        <p:tgtEl>
                                          <p:spTgt spid="36"/>
                                        </p:tgtEl>
                                        <p:attrNameLst>
                                          <p:attrName>style.visibility</p:attrName>
                                        </p:attrNameLst>
                                      </p:cBhvr>
                                      <p:to>
                                        <p:strVal val="visible"/>
                                      </p:to>
                                    </p:set>
                                    <p:animEffect transition="in" filter="wipe(down)">
                                      <p:cBhvr>
                                        <p:cTn id="102" dur="500"/>
                                        <p:tgtEl>
                                          <p:spTgt spid="36"/>
                                        </p:tgtEl>
                                      </p:cBhvr>
                                    </p:animEffect>
                                  </p:childTnLst>
                                </p:cTn>
                              </p:par>
                            </p:childTnLst>
                          </p:cTn>
                        </p:par>
                        <p:par>
                          <p:cTn id="103" fill="hold">
                            <p:stCondLst>
                              <p:cond delay="8250"/>
                            </p:stCondLst>
                            <p:childTnLst>
                              <p:par>
                                <p:cTn id="104" presetID="22" presetClass="entr" presetSubtype="4" fill="hold" grpId="0" nodeType="afterEffect">
                                  <p:stCondLst>
                                    <p:cond delay="0"/>
                                  </p:stCondLst>
                                  <p:childTnLst>
                                    <p:set>
                                      <p:cBhvr>
                                        <p:cTn id="105" dur="1" fill="hold">
                                          <p:stCondLst>
                                            <p:cond delay="0"/>
                                          </p:stCondLst>
                                        </p:cTn>
                                        <p:tgtEl>
                                          <p:spTgt spid="42"/>
                                        </p:tgtEl>
                                        <p:attrNameLst>
                                          <p:attrName>style.visibility</p:attrName>
                                        </p:attrNameLst>
                                      </p:cBhvr>
                                      <p:to>
                                        <p:strVal val="visible"/>
                                      </p:to>
                                    </p:set>
                                    <p:animEffect transition="in" filter="wipe(down)">
                                      <p:cBhvr>
                                        <p:cTn id="106" dur="500"/>
                                        <p:tgtEl>
                                          <p:spTgt spid="42"/>
                                        </p:tgtEl>
                                      </p:cBhvr>
                                    </p:animEffect>
                                  </p:childTnLst>
                                </p:cTn>
                              </p:par>
                              <p:par>
                                <p:cTn id="107" presetID="42" presetClass="entr" presetSubtype="0" fill="hold" grpId="0" nodeType="withEffect">
                                  <p:stCondLst>
                                    <p:cond delay="0"/>
                                  </p:stCondLst>
                                  <p:childTnLst>
                                    <p:set>
                                      <p:cBhvr>
                                        <p:cTn id="108" dur="1" fill="hold">
                                          <p:stCondLst>
                                            <p:cond delay="0"/>
                                          </p:stCondLst>
                                        </p:cTn>
                                        <p:tgtEl>
                                          <p:spTgt spid="46"/>
                                        </p:tgtEl>
                                        <p:attrNameLst>
                                          <p:attrName>style.visibility</p:attrName>
                                        </p:attrNameLst>
                                      </p:cBhvr>
                                      <p:to>
                                        <p:strVal val="visible"/>
                                      </p:to>
                                    </p:set>
                                    <p:animEffect transition="in" filter="fade">
                                      <p:cBhvr>
                                        <p:cTn id="109" dur="1000"/>
                                        <p:tgtEl>
                                          <p:spTgt spid="46"/>
                                        </p:tgtEl>
                                      </p:cBhvr>
                                    </p:animEffect>
                                    <p:anim calcmode="lin" valueType="num">
                                      <p:cBhvr>
                                        <p:cTn id="110" dur="1000" fill="hold"/>
                                        <p:tgtEl>
                                          <p:spTgt spid="46"/>
                                        </p:tgtEl>
                                        <p:attrNameLst>
                                          <p:attrName>ppt_x</p:attrName>
                                        </p:attrNameLst>
                                      </p:cBhvr>
                                      <p:tavLst>
                                        <p:tav tm="0">
                                          <p:val>
                                            <p:strVal val="#ppt_x"/>
                                          </p:val>
                                        </p:tav>
                                        <p:tav tm="100000">
                                          <p:val>
                                            <p:strVal val="#ppt_x"/>
                                          </p:val>
                                        </p:tav>
                                      </p:tavLst>
                                    </p:anim>
                                    <p:anim calcmode="lin" valueType="num">
                                      <p:cBhvr>
                                        <p:cTn id="111" dur="1000" fill="hold"/>
                                        <p:tgtEl>
                                          <p:spTgt spid="46"/>
                                        </p:tgtEl>
                                        <p:attrNameLst>
                                          <p:attrName>ppt_y</p:attrName>
                                        </p:attrNameLst>
                                      </p:cBhvr>
                                      <p:tavLst>
                                        <p:tav tm="0">
                                          <p:val>
                                            <p:strVal val="#ppt_y+.1"/>
                                          </p:val>
                                        </p:tav>
                                        <p:tav tm="100000">
                                          <p:val>
                                            <p:strVal val="#ppt_y"/>
                                          </p:val>
                                        </p:tav>
                                      </p:tavLst>
                                    </p:anim>
                                  </p:childTnLst>
                                </p:cTn>
                              </p:par>
                              <p:par>
                                <p:cTn id="112" presetID="47" presetClass="entr" presetSubtype="0" fill="hold" grpId="0" nodeType="withEffect">
                                  <p:stCondLst>
                                    <p:cond delay="0"/>
                                  </p:stCondLst>
                                  <p:childTnLst>
                                    <p:set>
                                      <p:cBhvr>
                                        <p:cTn id="113" dur="1" fill="hold">
                                          <p:stCondLst>
                                            <p:cond delay="0"/>
                                          </p:stCondLst>
                                        </p:cTn>
                                        <p:tgtEl>
                                          <p:spTgt spid="55"/>
                                        </p:tgtEl>
                                        <p:attrNameLst>
                                          <p:attrName>style.visibility</p:attrName>
                                        </p:attrNameLst>
                                      </p:cBhvr>
                                      <p:to>
                                        <p:strVal val="visible"/>
                                      </p:to>
                                    </p:set>
                                    <p:animEffect transition="in" filter="fade">
                                      <p:cBhvr>
                                        <p:cTn id="114" dur="1000"/>
                                        <p:tgtEl>
                                          <p:spTgt spid="55"/>
                                        </p:tgtEl>
                                      </p:cBhvr>
                                    </p:animEffect>
                                    <p:anim calcmode="lin" valueType="num">
                                      <p:cBhvr>
                                        <p:cTn id="115" dur="1000" fill="hold"/>
                                        <p:tgtEl>
                                          <p:spTgt spid="55"/>
                                        </p:tgtEl>
                                        <p:attrNameLst>
                                          <p:attrName>ppt_x</p:attrName>
                                        </p:attrNameLst>
                                      </p:cBhvr>
                                      <p:tavLst>
                                        <p:tav tm="0">
                                          <p:val>
                                            <p:strVal val="#ppt_x"/>
                                          </p:val>
                                        </p:tav>
                                        <p:tav tm="100000">
                                          <p:val>
                                            <p:strVal val="#ppt_x"/>
                                          </p:val>
                                        </p:tav>
                                      </p:tavLst>
                                    </p:anim>
                                    <p:anim calcmode="lin" valueType="num">
                                      <p:cBhvr>
                                        <p:cTn id="116" dur="1000" fill="hold"/>
                                        <p:tgtEl>
                                          <p:spTgt spid="55"/>
                                        </p:tgtEl>
                                        <p:attrNameLst>
                                          <p:attrName>ppt_y</p:attrName>
                                        </p:attrNameLst>
                                      </p:cBhvr>
                                      <p:tavLst>
                                        <p:tav tm="0">
                                          <p:val>
                                            <p:strVal val="#ppt_y-.1"/>
                                          </p:val>
                                        </p:tav>
                                        <p:tav tm="100000">
                                          <p:val>
                                            <p:strVal val="#ppt_y"/>
                                          </p:val>
                                        </p:tav>
                                      </p:tavLst>
                                    </p:anim>
                                  </p:childTnLst>
                                </p:cTn>
                              </p:par>
                            </p:childTnLst>
                          </p:cTn>
                        </p:par>
                        <p:par>
                          <p:cTn id="117" fill="hold">
                            <p:stCondLst>
                              <p:cond delay="9250"/>
                            </p:stCondLst>
                            <p:childTnLst>
                              <p:par>
                                <p:cTn id="118" presetID="42" presetClass="entr" presetSubtype="0" fill="hold" nodeType="afterEffect">
                                  <p:stCondLst>
                                    <p:cond delay="0"/>
                                  </p:stCondLst>
                                  <p:childTnLst>
                                    <p:set>
                                      <p:cBhvr>
                                        <p:cTn id="119" dur="1" fill="hold">
                                          <p:stCondLst>
                                            <p:cond delay="0"/>
                                          </p:stCondLst>
                                        </p:cTn>
                                        <p:tgtEl>
                                          <p:spTgt spid="54"/>
                                        </p:tgtEl>
                                        <p:attrNameLst>
                                          <p:attrName>style.visibility</p:attrName>
                                        </p:attrNameLst>
                                      </p:cBhvr>
                                      <p:to>
                                        <p:strVal val="visible"/>
                                      </p:to>
                                    </p:set>
                                    <p:animEffect transition="in" filter="fade">
                                      <p:cBhvr>
                                        <p:cTn id="120" dur="1000"/>
                                        <p:tgtEl>
                                          <p:spTgt spid="54"/>
                                        </p:tgtEl>
                                      </p:cBhvr>
                                    </p:animEffect>
                                    <p:anim calcmode="lin" valueType="num">
                                      <p:cBhvr>
                                        <p:cTn id="121" dur="1000" fill="hold"/>
                                        <p:tgtEl>
                                          <p:spTgt spid="54"/>
                                        </p:tgtEl>
                                        <p:attrNameLst>
                                          <p:attrName>ppt_x</p:attrName>
                                        </p:attrNameLst>
                                      </p:cBhvr>
                                      <p:tavLst>
                                        <p:tav tm="0">
                                          <p:val>
                                            <p:strVal val="#ppt_x"/>
                                          </p:val>
                                        </p:tav>
                                        <p:tav tm="100000">
                                          <p:val>
                                            <p:strVal val="#ppt_x"/>
                                          </p:val>
                                        </p:tav>
                                      </p:tavLst>
                                    </p:anim>
                                    <p:anim calcmode="lin" valueType="num">
                                      <p:cBhvr>
                                        <p:cTn id="122" dur="1000" fill="hold"/>
                                        <p:tgtEl>
                                          <p:spTgt spid="54"/>
                                        </p:tgtEl>
                                        <p:attrNameLst>
                                          <p:attrName>ppt_y</p:attrName>
                                        </p:attrNameLst>
                                      </p:cBhvr>
                                      <p:tavLst>
                                        <p:tav tm="0">
                                          <p:val>
                                            <p:strVal val="#ppt_y+.1"/>
                                          </p:val>
                                        </p:tav>
                                        <p:tav tm="100000">
                                          <p:val>
                                            <p:strVal val="#ppt_y"/>
                                          </p:val>
                                        </p:tav>
                                      </p:tavLst>
                                    </p:anim>
                                  </p:childTnLst>
                                </p:cTn>
                              </p:par>
                            </p:childTnLst>
                          </p:cTn>
                        </p:par>
                        <p:par>
                          <p:cTn id="123" fill="hold">
                            <p:stCondLst>
                              <p:cond delay="10250"/>
                            </p:stCondLst>
                            <p:childTnLst>
                              <p:par>
                                <p:cTn id="124" presetID="22" presetClass="entr" presetSubtype="8" fill="hold" grpId="0" nodeType="afterEffect">
                                  <p:stCondLst>
                                    <p:cond delay="0"/>
                                  </p:stCondLst>
                                  <p:childTnLst>
                                    <p:set>
                                      <p:cBhvr>
                                        <p:cTn id="125" dur="1" fill="hold">
                                          <p:stCondLst>
                                            <p:cond delay="0"/>
                                          </p:stCondLst>
                                        </p:cTn>
                                        <p:tgtEl>
                                          <p:spTgt spid="4"/>
                                        </p:tgtEl>
                                        <p:attrNameLst>
                                          <p:attrName>style.visibility</p:attrName>
                                        </p:attrNameLst>
                                      </p:cBhvr>
                                      <p:to>
                                        <p:strVal val="visible"/>
                                      </p:to>
                                    </p:set>
                                    <p:animEffect transition="in" filter="wipe(left)">
                                      <p:cBhvr>
                                        <p:cTn id="126" dur="500"/>
                                        <p:tgtEl>
                                          <p:spTgt spid="4"/>
                                        </p:tgtEl>
                                      </p:cBhvr>
                                    </p:animEffect>
                                  </p:childTnLst>
                                </p:cTn>
                              </p:par>
                            </p:childTnLst>
                          </p:cTn>
                        </p:par>
                        <p:par>
                          <p:cTn id="127" fill="hold">
                            <p:stCondLst>
                              <p:cond delay="10750"/>
                            </p:stCondLst>
                            <p:childTnLst>
                              <p:par>
                                <p:cTn id="128" presetID="47" presetClass="entr" presetSubtype="0" fill="hold" nodeType="afterEffect">
                                  <p:stCondLst>
                                    <p:cond delay="0"/>
                                  </p:stCondLst>
                                  <p:childTnLst>
                                    <p:set>
                                      <p:cBhvr>
                                        <p:cTn id="129" dur="1" fill="hold">
                                          <p:stCondLst>
                                            <p:cond delay="0"/>
                                          </p:stCondLst>
                                        </p:cTn>
                                        <p:tgtEl>
                                          <p:spTgt spid="56"/>
                                        </p:tgtEl>
                                        <p:attrNameLst>
                                          <p:attrName>style.visibility</p:attrName>
                                        </p:attrNameLst>
                                      </p:cBhvr>
                                      <p:to>
                                        <p:strVal val="visible"/>
                                      </p:to>
                                    </p:set>
                                    <p:animEffect transition="in" filter="fade">
                                      <p:cBhvr>
                                        <p:cTn id="130" dur="1000"/>
                                        <p:tgtEl>
                                          <p:spTgt spid="56"/>
                                        </p:tgtEl>
                                      </p:cBhvr>
                                    </p:animEffect>
                                    <p:anim calcmode="lin" valueType="num">
                                      <p:cBhvr>
                                        <p:cTn id="131" dur="1000" fill="hold"/>
                                        <p:tgtEl>
                                          <p:spTgt spid="56"/>
                                        </p:tgtEl>
                                        <p:attrNameLst>
                                          <p:attrName>ppt_x</p:attrName>
                                        </p:attrNameLst>
                                      </p:cBhvr>
                                      <p:tavLst>
                                        <p:tav tm="0">
                                          <p:val>
                                            <p:strVal val="#ppt_x"/>
                                          </p:val>
                                        </p:tav>
                                        <p:tav tm="100000">
                                          <p:val>
                                            <p:strVal val="#ppt_x"/>
                                          </p:val>
                                        </p:tav>
                                      </p:tavLst>
                                    </p:anim>
                                    <p:anim calcmode="lin" valueType="num">
                                      <p:cBhvr>
                                        <p:cTn id="132" dur="1000" fill="hold"/>
                                        <p:tgtEl>
                                          <p:spTgt spid="56"/>
                                        </p:tgtEl>
                                        <p:attrNameLst>
                                          <p:attrName>ppt_y</p:attrName>
                                        </p:attrNameLst>
                                      </p:cBhvr>
                                      <p:tavLst>
                                        <p:tav tm="0">
                                          <p:val>
                                            <p:strVal val="#ppt_y-.1"/>
                                          </p:val>
                                        </p:tav>
                                        <p:tav tm="100000">
                                          <p:val>
                                            <p:strVal val="#ppt_y"/>
                                          </p:val>
                                        </p:tav>
                                      </p:tavLst>
                                    </p:anim>
                                  </p:childTnLst>
                                </p:cTn>
                              </p:par>
                            </p:childTnLst>
                          </p:cTn>
                        </p:par>
                        <p:par>
                          <p:cTn id="133" fill="hold">
                            <p:stCondLst>
                              <p:cond delay="11750"/>
                            </p:stCondLst>
                            <p:childTnLst>
                              <p:par>
                                <p:cTn id="134" presetID="22" presetClass="entr" presetSubtype="8" fill="hold" grpId="0" nodeType="afterEffect">
                                  <p:stCondLst>
                                    <p:cond delay="0"/>
                                  </p:stCondLst>
                                  <p:childTnLst>
                                    <p:set>
                                      <p:cBhvr>
                                        <p:cTn id="135" dur="1" fill="hold">
                                          <p:stCondLst>
                                            <p:cond delay="0"/>
                                          </p:stCondLst>
                                        </p:cTn>
                                        <p:tgtEl>
                                          <p:spTgt spid="60"/>
                                        </p:tgtEl>
                                        <p:attrNameLst>
                                          <p:attrName>style.visibility</p:attrName>
                                        </p:attrNameLst>
                                      </p:cBhvr>
                                      <p:to>
                                        <p:strVal val="visible"/>
                                      </p:to>
                                    </p:set>
                                    <p:animEffect transition="in" filter="wipe(left)">
                                      <p:cBhvr>
                                        <p:cTn id="136" dur="500"/>
                                        <p:tgtEl>
                                          <p:spTgt spid="60"/>
                                        </p:tgtEl>
                                      </p:cBhvr>
                                    </p:animEffect>
                                  </p:childTnLst>
                                </p:cTn>
                              </p:par>
                            </p:childTnLst>
                          </p:cTn>
                        </p:par>
                        <p:par>
                          <p:cTn id="137" fill="hold">
                            <p:stCondLst>
                              <p:cond delay="12250"/>
                            </p:stCondLst>
                            <p:childTnLst>
                              <p:par>
                                <p:cTn id="138" presetID="42" presetClass="entr" presetSubtype="0" fill="hold" grpId="0" nodeType="afterEffect">
                                  <p:stCondLst>
                                    <p:cond delay="0"/>
                                  </p:stCondLst>
                                  <p:childTnLst>
                                    <p:set>
                                      <p:cBhvr>
                                        <p:cTn id="139" dur="1" fill="hold">
                                          <p:stCondLst>
                                            <p:cond delay="0"/>
                                          </p:stCondLst>
                                        </p:cTn>
                                        <p:tgtEl>
                                          <p:spTgt spid="61">
                                            <p:txEl>
                                              <p:pRg st="0" end="0"/>
                                            </p:txEl>
                                          </p:spTgt>
                                        </p:tgtEl>
                                        <p:attrNameLst>
                                          <p:attrName>style.visibility</p:attrName>
                                        </p:attrNameLst>
                                      </p:cBhvr>
                                      <p:to>
                                        <p:strVal val="visible"/>
                                      </p:to>
                                    </p:set>
                                    <p:animEffect transition="in" filter="fade">
                                      <p:cBhvr>
                                        <p:cTn id="140" dur="1000"/>
                                        <p:tgtEl>
                                          <p:spTgt spid="61">
                                            <p:txEl>
                                              <p:pRg st="0" end="0"/>
                                            </p:txEl>
                                          </p:spTgt>
                                        </p:tgtEl>
                                      </p:cBhvr>
                                    </p:animEffect>
                                    <p:anim calcmode="lin" valueType="num">
                                      <p:cBhvr>
                                        <p:cTn id="141"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42"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43" fill="hold">
                            <p:stCondLst>
                              <p:cond delay="13250"/>
                            </p:stCondLst>
                            <p:childTnLst>
                              <p:par>
                                <p:cTn id="144" presetID="42" presetClass="entr" presetSubtype="0" fill="hold" grpId="0" nodeType="afterEffect">
                                  <p:stCondLst>
                                    <p:cond delay="0"/>
                                  </p:stCondLst>
                                  <p:childTnLst>
                                    <p:set>
                                      <p:cBhvr>
                                        <p:cTn id="145" dur="1" fill="hold">
                                          <p:stCondLst>
                                            <p:cond delay="0"/>
                                          </p:stCondLst>
                                        </p:cTn>
                                        <p:tgtEl>
                                          <p:spTgt spid="61">
                                            <p:txEl>
                                              <p:pRg st="2" end="2"/>
                                            </p:txEl>
                                          </p:spTgt>
                                        </p:tgtEl>
                                        <p:attrNameLst>
                                          <p:attrName>style.visibility</p:attrName>
                                        </p:attrNameLst>
                                      </p:cBhvr>
                                      <p:to>
                                        <p:strVal val="visible"/>
                                      </p:to>
                                    </p:set>
                                    <p:animEffect transition="in" filter="fade">
                                      <p:cBhvr>
                                        <p:cTn id="146" dur="1000"/>
                                        <p:tgtEl>
                                          <p:spTgt spid="61">
                                            <p:txEl>
                                              <p:pRg st="2" end="2"/>
                                            </p:txEl>
                                          </p:spTgt>
                                        </p:tgtEl>
                                      </p:cBhvr>
                                    </p:animEffect>
                                    <p:anim calcmode="lin" valueType="num">
                                      <p:cBhvr>
                                        <p:cTn id="147" dur="1000" fill="hold"/>
                                        <p:tgtEl>
                                          <p:spTgt spid="61">
                                            <p:txEl>
                                              <p:pRg st="2" end="2"/>
                                            </p:txEl>
                                          </p:spTgt>
                                        </p:tgtEl>
                                        <p:attrNameLst>
                                          <p:attrName>ppt_x</p:attrName>
                                        </p:attrNameLst>
                                      </p:cBhvr>
                                      <p:tavLst>
                                        <p:tav tm="0">
                                          <p:val>
                                            <p:strVal val="#ppt_x"/>
                                          </p:val>
                                        </p:tav>
                                        <p:tav tm="100000">
                                          <p:val>
                                            <p:strVal val="#ppt_x"/>
                                          </p:val>
                                        </p:tav>
                                      </p:tavLst>
                                    </p:anim>
                                    <p:anim calcmode="lin" valueType="num">
                                      <p:cBhvr>
                                        <p:cTn id="148" dur="1000" fill="hold"/>
                                        <p:tgtEl>
                                          <p:spTgt spid="61">
                                            <p:txEl>
                                              <p:pRg st="2" end="2"/>
                                            </p:txEl>
                                          </p:spTgt>
                                        </p:tgtEl>
                                        <p:attrNameLst>
                                          <p:attrName>ppt_y</p:attrName>
                                        </p:attrNameLst>
                                      </p:cBhvr>
                                      <p:tavLst>
                                        <p:tav tm="0">
                                          <p:val>
                                            <p:strVal val="#ppt_y+.1"/>
                                          </p:val>
                                        </p:tav>
                                        <p:tav tm="100000">
                                          <p:val>
                                            <p:strVal val="#ppt_y"/>
                                          </p:val>
                                        </p:tav>
                                      </p:tavLst>
                                    </p:anim>
                                  </p:childTnLst>
                                </p:cTn>
                              </p:par>
                            </p:childTnLst>
                          </p:cTn>
                        </p:par>
                        <p:par>
                          <p:cTn id="149" fill="hold">
                            <p:stCondLst>
                              <p:cond delay="14250"/>
                            </p:stCondLst>
                            <p:childTnLst>
                              <p:par>
                                <p:cTn id="150" presetID="42" presetClass="entr" presetSubtype="0" fill="hold" grpId="0" nodeType="afterEffect">
                                  <p:stCondLst>
                                    <p:cond delay="0"/>
                                  </p:stCondLst>
                                  <p:childTnLst>
                                    <p:set>
                                      <p:cBhvr>
                                        <p:cTn id="151" dur="1" fill="hold">
                                          <p:stCondLst>
                                            <p:cond delay="0"/>
                                          </p:stCondLst>
                                        </p:cTn>
                                        <p:tgtEl>
                                          <p:spTgt spid="61">
                                            <p:txEl>
                                              <p:pRg st="4" end="4"/>
                                            </p:txEl>
                                          </p:spTgt>
                                        </p:tgtEl>
                                        <p:attrNameLst>
                                          <p:attrName>style.visibility</p:attrName>
                                        </p:attrNameLst>
                                      </p:cBhvr>
                                      <p:to>
                                        <p:strVal val="visible"/>
                                      </p:to>
                                    </p:set>
                                    <p:animEffect transition="in" filter="fade">
                                      <p:cBhvr>
                                        <p:cTn id="152" dur="1000"/>
                                        <p:tgtEl>
                                          <p:spTgt spid="61">
                                            <p:txEl>
                                              <p:pRg st="4" end="4"/>
                                            </p:txEl>
                                          </p:spTgt>
                                        </p:tgtEl>
                                      </p:cBhvr>
                                    </p:animEffect>
                                    <p:anim calcmode="lin" valueType="num">
                                      <p:cBhvr>
                                        <p:cTn id="153" dur="1000" fill="hold"/>
                                        <p:tgtEl>
                                          <p:spTgt spid="61">
                                            <p:txEl>
                                              <p:pRg st="4" end="4"/>
                                            </p:txEl>
                                          </p:spTgt>
                                        </p:tgtEl>
                                        <p:attrNameLst>
                                          <p:attrName>ppt_x</p:attrName>
                                        </p:attrNameLst>
                                      </p:cBhvr>
                                      <p:tavLst>
                                        <p:tav tm="0">
                                          <p:val>
                                            <p:strVal val="#ppt_x"/>
                                          </p:val>
                                        </p:tav>
                                        <p:tav tm="100000">
                                          <p:val>
                                            <p:strVal val="#ppt_x"/>
                                          </p:val>
                                        </p:tav>
                                      </p:tavLst>
                                    </p:anim>
                                    <p:anim calcmode="lin" valueType="num">
                                      <p:cBhvr>
                                        <p:cTn id="154" dur="1000" fill="hold"/>
                                        <p:tgtEl>
                                          <p:spTgt spid="61">
                                            <p:txEl>
                                              <p:pRg st="4" end="4"/>
                                            </p:txEl>
                                          </p:spTgt>
                                        </p:tgtEl>
                                        <p:attrNameLst>
                                          <p:attrName>ppt_y</p:attrName>
                                        </p:attrNameLst>
                                      </p:cBhvr>
                                      <p:tavLst>
                                        <p:tav tm="0">
                                          <p:val>
                                            <p:strVal val="#ppt_y+.1"/>
                                          </p:val>
                                        </p:tav>
                                        <p:tav tm="100000">
                                          <p:val>
                                            <p:strVal val="#ppt_y"/>
                                          </p:val>
                                        </p:tav>
                                      </p:tavLst>
                                    </p:anim>
                                  </p:childTnLst>
                                </p:cTn>
                              </p:par>
                            </p:childTnLst>
                          </p:cTn>
                        </p:par>
                        <p:par>
                          <p:cTn id="155" fill="hold">
                            <p:stCondLst>
                              <p:cond delay="15250"/>
                            </p:stCondLst>
                            <p:childTnLst>
                              <p:par>
                                <p:cTn id="156" presetID="42" presetClass="entr" presetSubtype="0" fill="hold" grpId="0" nodeType="afterEffect">
                                  <p:stCondLst>
                                    <p:cond delay="0"/>
                                  </p:stCondLst>
                                  <p:childTnLst>
                                    <p:set>
                                      <p:cBhvr>
                                        <p:cTn id="157" dur="1" fill="hold">
                                          <p:stCondLst>
                                            <p:cond delay="0"/>
                                          </p:stCondLst>
                                        </p:cTn>
                                        <p:tgtEl>
                                          <p:spTgt spid="61">
                                            <p:txEl>
                                              <p:pRg st="5" end="5"/>
                                            </p:txEl>
                                          </p:spTgt>
                                        </p:tgtEl>
                                        <p:attrNameLst>
                                          <p:attrName>style.visibility</p:attrName>
                                        </p:attrNameLst>
                                      </p:cBhvr>
                                      <p:to>
                                        <p:strVal val="visible"/>
                                      </p:to>
                                    </p:set>
                                    <p:animEffect transition="in" filter="fade">
                                      <p:cBhvr>
                                        <p:cTn id="158" dur="1000"/>
                                        <p:tgtEl>
                                          <p:spTgt spid="61">
                                            <p:txEl>
                                              <p:pRg st="5" end="5"/>
                                            </p:txEl>
                                          </p:spTgt>
                                        </p:tgtEl>
                                      </p:cBhvr>
                                    </p:animEffect>
                                    <p:anim calcmode="lin" valueType="num">
                                      <p:cBhvr>
                                        <p:cTn id="159" dur="1000" fill="hold"/>
                                        <p:tgtEl>
                                          <p:spTgt spid="61">
                                            <p:txEl>
                                              <p:pRg st="5" end="5"/>
                                            </p:txEl>
                                          </p:spTgt>
                                        </p:tgtEl>
                                        <p:attrNameLst>
                                          <p:attrName>ppt_x</p:attrName>
                                        </p:attrNameLst>
                                      </p:cBhvr>
                                      <p:tavLst>
                                        <p:tav tm="0">
                                          <p:val>
                                            <p:strVal val="#ppt_x"/>
                                          </p:val>
                                        </p:tav>
                                        <p:tav tm="100000">
                                          <p:val>
                                            <p:strVal val="#ppt_x"/>
                                          </p:val>
                                        </p:tav>
                                      </p:tavLst>
                                    </p:anim>
                                    <p:anim calcmode="lin" valueType="num">
                                      <p:cBhvr>
                                        <p:cTn id="160" dur="1000" fill="hold"/>
                                        <p:tgtEl>
                                          <p:spTgt spid="61">
                                            <p:txEl>
                                              <p:pRg st="5" end="5"/>
                                            </p:txEl>
                                          </p:spTgt>
                                        </p:tgtEl>
                                        <p:attrNameLst>
                                          <p:attrName>ppt_y</p:attrName>
                                        </p:attrNameLst>
                                      </p:cBhvr>
                                      <p:tavLst>
                                        <p:tav tm="0">
                                          <p:val>
                                            <p:strVal val="#ppt_y+.1"/>
                                          </p:val>
                                        </p:tav>
                                        <p:tav tm="100000">
                                          <p:val>
                                            <p:strVal val="#ppt_y"/>
                                          </p:val>
                                        </p:tav>
                                      </p:tavLst>
                                    </p:anim>
                                  </p:childTnLst>
                                </p:cTn>
                              </p:par>
                            </p:childTnLst>
                          </p:cTn>
                        </p:par>
                        <p:par>
                          <p:cTn id="161" fill="hold">
                            <p:stCondLst>
                              <p:cond delay="16250"/>
                            </p:stCondLst>
                            <p:childTnLst>
                              <p:par>
                                <p:cTn id="162" presetID="42" presetClass="entr" presetSubtype="0" fill="hold" grpId="0" nodeType="afterEffect">
                                  <p:stCondLst>
                                    <p:cond delay="0"/>
                                  </p:stCondLst>
                                  <p:childTnLst>
                                    <p:set>
                                      <p:cBhvr>
                                        <p:cTn id="163" dur="1" fill="hold">
                                          <p:stCondLst>
                                            <p:cond delay="0"/>
                                          </p:stCondLst>
                                        </p:cTn>
                                        <p:tgtEl>
                                          <p:spTgt spid="61">
                                            <p:txEl>
                                              <p:pRg st="6" end="6"/>
                                            </p:txEl>
                                          </p:spTgt>
                                        </p:tgtEl>
                                        <p:attrNameLst>
                                          <p:attrName>style.visibility</p:attrName>
                                        </p:attrNameLst>
                                      </p:cBhvr>
                                      <p:to>
                                        <p:strVal val="visible"/>
                                      </p:to>
                                    </p:set>
                                    <p:animEffect transition="in" filter="fade">
                                      <p:cBhvr>
                                        <p:cTn id="164" dur="1000"/>
                                        <p:tgtEl>
                                          <p:spTgt spid="61">
                                            <p:txEl>
                                              <p:pRg st="6" end="6"/>
                                            </p:txEl>
                                          </p:spTgt>
                                        </p:tgtEl>
                                      </p:cBhvr>
                                    </p:animEffect>
                                    <p:anim calcmode="lin" valueType="num">
                                      <p:cBhvr>
                                        <p:cTn id="165" dur="1000" fill="hold"/>
                                        <p:tgtEl>
                                          <p:spTgt spid="61">
                                            <p:txEl>
                                              <p:pRg st="6" end="6"/>
                                            </p:txEl>
                                          </p:spTgt>
                                        </p:tgtEl>
                                        <p:attrNameLst>
                                          <p:attrName>ppt_x</p:attrName>
                                        </p:attrNameLst>
                                      </p:cBhvr>
                                      <p:tavLst>
                                        <p:tav tm="0">
                                          <p:val>
                                            <p:strVal val="#ppt_x"/>
                                          </p:val>
                                        </p:tav>
                                        <p:tav tm="100000">
                                          <p:val>
                                            <p:strVal val="#ppt_x"/>
                                          </p:val>
                                        </p:tav>
                                      </p:tavLst>
                                    </p:anim>
                                    <p:anim calcmode="lin" valueType="num">
                                      <p:cBhvr>
                                        <p:cTn id="166" dur="1000" fill="hold"/>
                                        <p:tgtEl>
                                          <p:spTgt spid="61">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p:bldP spid="29" grpId="0" animBg="1"/>
      <p:bldP spid="30" grpId="0" animBg="1"/>
      <p:bldP spid="31" grpId="0" animBg="1"/>
      <p:bldP spid="32" grpId="0" animBg="1"/>
      <p:bldP spid="33" grpId="0" animBg="1"/>
      <p:bldP spid="34" grpId="0" animBg="1"/>
      <p:bldP spid="35" grpId="0" animBg="1"/>
      <p:bldP spid="36" grpId="0" animBg="1"/>
      <p:bldP spid="37" grpId="0"/>
      <p:bldP spid="38" grpId="0"/>
      <p:bldP spid="39" grpId="0"/>
      <p:bldP spid="40" grpId="0"/>
      <p:bldP spid="41" grpId="0" animBg="1"/>
      <p:bldP spid="42" grpId="0" animBg="1"/>
      <p:bldP spid="43" grpId="0"/>
      <p:bldP spid="46" grpId="0" animBg="1"/>
      <p:bldP spid="4" grpId="0"/>
      <p:bldP spid="55" grpId="0" animBg="1"/>
      <p:bldP spid="60" grpId="0"/>
      <p:bldP spid="6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1352</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2018-11-08T15:54:43Z</dcterms:modified>
</cp:coreProperties>
</file>