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2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74968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3" name="Straight Arrow Connector 62">
            <a:extLst>
              <a:ext uri="{FF2B5EF4-FFF2-40B4-BE49-F238E27FC236}">
                <a16:creationId xmlns:a16="http://schemas.microsoft.com/office/drawing/2014/main" id="{82543765-7A66-481E-9870-478C13BD770D}"/>
              </a:ext>
            </a:extLst>
          </p:cNvPr>
          <p:cNvCxnSpPr>
            <a:cxnSpLocks/>
            <a:endCxn id="50" idx="4"/>
          </p:cNvCxnSpPr>
          <p:nvPr/>
        </p:nvCxnSpPr>
        <p:spPr>
          <a:xfrm flipV="1">
            <a:off x="4731695" y="2088715"/>
            <a:ext cx="923571" cy="918302"/>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B928CA1C-C361-4AF7-99B5-3C52ACE455C2}"/>
              </a:ext>
            </a:extLst>
          </p:cNvPr>
          <p:cNvCxnSpPr>
            <a:cxnSpLocks/>
            <a:endCxn id="54" idx="4"/>
          </p:cNvCxnSpPr>
          <p:nvPr/>
        </p:nvCxnSpPr>
        <p:spPr>
          <a:xfrm flipV="1">
            <a:off x="4684985" y="3125256"/>
            <a:ext cx="834822" cy="195419"/>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723C9F6A-2246-4BFC-8684-7DB05A573428}"/>
              </a:ext>
            </a:extLst>
          </p:cNvPr>
          <p:cNvCxnSpPr>
            <a:cxnSpLocks/>
            <a:endCxn id="58" idx="4"/>
          </p:cNvCxnSpPr>
          <p:nvPr/>
        </p:nvCxnSpPr>
        <p:spPr>
          <a:xfrm>
            <a:off x="4790413" y="3521301"/>
            <a:ext cx="780148" cy="403358"/>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525C5A95-CA03-4394-9DF0-B81565463A26}"/>
              </a:ext>
            </a:extLst>
          </p:cNvPr>
          <p:cNvCxnSpPr>
            <a:cxnSpLocks/>
            <a:endCxn id="62" idx="4"/>
          </p:cNvCxnSpPr>
          <p:nvPr/>
        </p:nvCxnSpPr>
        <p:spPr>
          <a:xfrm>
            <a:off x="4787199" y="3818797"/>
            <a:ext cx="952285" cy="1235361"/>
          </a:xfrm>
          <a:prstGeom prst="straightConnector1">
            <a:avLst/>
          </a:prstGeom>
          <a:ln>
            <a:solidFill>
              <a:schemeClr val="bg1"/>
            </a:solidFill>
            <a:prstDash val="sysDash"/>
            <a:tailEnd type="none" w="sm" len="med"/>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0" name="Freeform: Shape 9">
            <a:extLst>
              <a:ext uri="{FF2B5EF4-FFF2-40B4-BE49-F238E27FC236}">
                <a16:creationId xmlns:a16="http://schemas.microsoft.com/office/drawing/2014/main" id="{6B2D5526-1C5F-406A-BEAA-690C4D7126C1}"/>
              </a:ext>
            </a:extLst>
          </p:cNvPr>
          <p:cNvSpPr/>
          <p:nvPr/>
        </p:nvSpPr>
        <p:spPr>
          <a:xfrm rot="16200000">
            <a:off x="2895600" y="4381500"/>
            <a:ext cx="304801" cy="838200"/>
          </a:xfrm>
          <a:custGeom>
            <a:avLst/>
            <a:gdLst>
              <a:gd name="connsiteX0" fmla="*/ 304801 w 304801"/>
              <a:gd name="connsiteY0" fmla="*/ 0 h 838200"/>
              <a:gd name="connsiteX1" fmla="*/ 304801 w 304801"/>
              <a:gd name="connsiteY1" fmla="*/ 838200 h 838200"/>
              <a:gd name="connsiteX2" fmla="*/ 139703 w 304801"/>
              <a:gd name="connsiteY2" fmla="*/ 838200 h 838200"/>
              <a:gd name="connsiteX3" fmla="*/ 0 w 304801"/>
              <a:gd name="connsiteY3" fmla="*/ 698497 h 838200"/>
              <a:gd name="connsiteX4" fmla="*/ 0 w 304801"/>
              <a:gd name="connsiteY4" fmla="*/ 139703 h 838200"/>
              <a:gd name="connsiteX5" fmla="*/ 139703 w 304801"/>
              <a:gd name="connsiteY5" fmla="*/ 0 h 83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01" h="838200">
                <a:moveTo>
                  <a:pt x="304801" y="0"/>
                </a:moveTo>
                <a:lnTo>
                  <a:pt x="304801" y="838200"/>
                </a:lnTo>
                <a:lnTo>
                  <a:pt x="139703" y="838200"/>
                </a:lnTo>
                <a:cubicBezTo>
                  <a:pt x="62547" y="838200"/>
                  <a:pt x="0" y="775653"/>
                  <a:pt x="0" y="698497"/>
                </a:cubicBezTo>
                <a:lnTo>
                  <a:pt x="0" y="139703"/>
                </a:lnTo>
                <a:cubicBezTo>
                  <a:pt x="0" y="62547"/>
                  <a:pt x="62547" y="0"/>
                  <a:pt x="139703" y="0"/>
                </a:cubicBezTo>
                <a:close/>
              </a:path>
            </a:pathLst>
          </a:custGeom>
          <a:solidFill>
            <a:schemeClr val="bg2">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ACDE42D-3FB0-48B8-9C3D-18D42748465E}"/>
              </a:ext>
            </a:extLst>
          </p:cNvPr>
          <p:cNvSpPr/>
          <p:nvPr/>
        </p:nvSpPr>
        <p:spPr>
          <a:xfrm>
            <a:off x="1937623" y="5029200"/>
            <a:ext cx="2220754" cy="304801"/>
          </a:xfrm>
          <a:custGeom>
            <a:avLst/>
            <a:gdLst>
              <a:gd name="connsiteX0" fmla="*/ 165103 w 2220754"/>
              <a:gd name="connsiteY0" fmla="*/ 0 h 304801"/>
              <a:gd name="connsiteX1" fmla="*/ 2055651 w 2220754"/>
              <a:gd name="connsiteY1" fmla="*/ 0 h 304801"/>
              <a:gd name="connsiteX2" fmla="*/ 2220754 w 2220754"/>
              <a:gd name="connsiteY2" fmla="*/ 165103 h 304801"/>
              <a:gd name="connsiteX3" fmla="*/ 2220754 w 2220754"/>
              <a:gd name="connsiteY3" fmla="*/ 304801 h 304801"/>
              <a:gd name="connsiteX4" fmla="*/ 0 w 2220754"/>
              <a:gd name="connsiteY4" fmla="*/ 304801 h 304801"/>
              <a:gd name="connsiteX5" fmla="*/ 0 w 2220754"/>
              <a:gd name="connsiteY5" fmla="*/ 165103 h 304801"/>
              <a:gd name="connsiteX6" fmla="*/ 165103 w 2220754"/>
              <a:gd name="connsiteY6" fmla="*/ 0 h 3048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20754" h="304801">
                <a:moveTo>
                  <a:pt x="165103" y="0"/>
                </a:moveTo>
                <a:lnTo>
                  <a:pt x="2055651" y="0"/>
                </a:lnTo>
                <a:cubicBezTo>
                  <a:pt x="2146835" y="0"/>
                  <a:pt x="2220754" y="73919"/>
                  <a:pt x="2220754" y="165103"/>
                </a:cubicBezTo>
                <a:lnTo>
                  <a:pt x="2220754" y="304801"/>
                </a:lnTo>
                <a:lnTo>
                  <a:pt x="0" y="304801"/>
                </a:lnTo>
                <a:lnTo>
                  <a:pt x="0" y="165103"/>
                </a:lnTo>
                <a:cubicBezTo>
                  <a:pt x="0" y="73919"/>
                  <a:pt x="73919" y="0"/>
                  <a:pt x="165103" y="0"/>
                </a:cubicBezTo>
                <a:close/>
              </a:path>
            </a:pathLst>
          </a:custGeom>
          <a:solidFill>
            <a:schemeClr val="bg2">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0FE3B625-02D0-4A33-B28A-65EF76F5094D}"/>
              </a:ext>
            </a:extLst>
          </p:cNvPr>
          <p:cNvSpPr/>
          <p:nvPr/>
        </p:nvSpPr>
        <p:spPr>
          <a:xfrm>
            <a:off x="1295400" y="1905000"/>
            <a:ext cx="3505200" cy="2743200"/>
          </a:xfrm>
          <a:prstGeom prst="roundRect">
            <a:avLst/>
          </a:prstGeom>
          <a:solidFill>
            <a:schemeClr val="bg2">
              <a:lumMod val="7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Rounded Corners 15">
            <a:extLst>
              <a:ext uri="{FF2B5EF4-FFF2-40B4-BE49-F238E27FC236}">
                <a16:creationId xmlns:a16="http://schemas.microsoft.com/office/drawing/2014/main" id="{8BC6AF0A-0878-4CAB-842E-6F66C4952B1F}"/>
              </a:ext>
            </a:extLst>
          </p:cNvPr>
          <p:cNvSpPr>
            <a:spLocks noChangeAspect="1"/>
          </p:cNvSpPr>
          <p:nvPr/>
        </p:nvSpPr>
        <p:spPr>
          <a:xfrm>
            <a:off x="1539240" y="2164614"/>
            <a:ext cx="3017520" cy="2178784"/>
          </a:xfrm>
          <a:prstGeom prst="roundRect">
            <a:avLst/>
          </a:prstGeom>
          <a:blipFill dpi="0" rotWithShape="1">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4" name="Group 43">
            <a:extLst>
              <a:ext uri="{FF2B5EF4-FFF2-40B4-BE49-F238E27FC236}">
                <a16:creationId xmlns:a16="http://schemas.microsoft.com/office/drawing/2014/main" id="{9519EAAF-C63D-40BC-BEA1-E63D69D66488}"/>
              </a:ext>
            </a:extLst>
          </p:cNvPr>
          <p:cNvGrpSpPr/>
          <p:nvPr/>
        </p:nvGrpSpPr>
        <p:grpSpPr>
          <a:xfrm flipH="1">
            <a:off x="6332868" y="1066800"/>
            <a:ext cx="5486400" cy="1005840"/>
            <a:chOff x="-172121" y="1953909"/>
            <a:chExt cx="5486400" cy="1005840"/>
          </a:xfrm>
        </p:grpSpPr>
        <p:sp>
          <p:nvSpPr>
            <p:cNvPr id="45" name="Rectangle 44">
              <a:extLst>
                <a:ext uri="{FF2B5EF4-FFF2-40B4-BE49-F238E27FC236}">
                  <a16:creationId xmlns:a16="http://schemas.microsoft.com/office/drawing/2014/main" id="{DAED5A76-73DE-4AD0-84C7-3380BD893B33}"/>
                </a:ext>
              </a:extLst>
            </p:cNvPr>
            <p:cNvSpPr/>
            <p:nvPr/>
          </p:nvSpPr>
          <p:spPr>
            <a:xfrm>
              <a:off x="-172121" y="1953909"/>
              <a:ext cx="5486400" cy="1005840"/>
            </a:xfrm>
            <a:prstGeom prst="rect">
              <a:avLst/>
            </a:prstGeom>
            <a:gradFill flip="none" rotWithShape="1">
              <a:gsLst>
                <a:gs pos="12000">
                  <a:srgbClr val="000000">
                    <a:alpha val="15000"/>
                  </a:srgbClr>
                </a:gs>
                <a:gs pos="0">
                  <a:schemeClr val="tx1">
                    <a:alpha val="0"/>
                  </a:schemeClr>
                </a:gs>
                <a:gs pos="23000">
                  <a:srgbClr val="000000">
                    <a:alpha val="30000"/>
                  </a:srgbClr>
                </a:gs>
                <a:gs pos="33000">
                  <a:schemeClr val="tx1">
                    <a:alpha val="45000"/>
                  </a:schemeClr>
                </a:gs>
                <a:gs pos="44000">
                  <a:schemeClr val="tx1">
                    <a:alpha val="60000"/>
                  </a:schemeClr>
                </a:gs>
                <a:gs pos="67000">
                  <a:srgbClr val="000000">
                    <a:alpha val="90000"/>
                  </a:srgbClr>
                </a:gs>
                <a:gs pos="55000">
                  <a:srgbClr val="000000">
                    <a:alpha val="75000"/>
                  </a:srgbClr>
                </a:gs>
                <a:gs pos="97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 Box 10">
              <a:extLst>
                <a:ext uri="{FF2B5EF4-FFF2-40B4-BE49-F238E27FC236}">
                  <a16:creationId xmlns:a16="http://schemas.microsoft.com/office/drawing/2014/main" id="{BBF5E10F-E26E-4801-9471-BF439F3AE68C}"/>
                </a:ext>
              </a:extLst>
            </p:cNvPr>
            <p:cNvSpPr txBox="1">
              <a:spLocks noChangeArrowheads="1"/>
            </p:cNvSpPr>
            <p:nvPr/>
          </p:nvSpPr>
          <p:spPr bwMode="auto">
            <a:xfrm>
              <a:off x="775854" y="2002858"/>
              <a:ext cx="3937093" cy="907941"/>
            </a:xfrm>
            <a:prstGeom prst="rect">
              <a:avLst/>
            </a:prstGeom>
            <a:noFill/>
            <a:ln w="9525">
              <a:noFill/>
              <a:miter lim="800000"/>
              <a:headEnd/>
              <a:tailEnd/>
            </a:ln>
          </p:spPr>
          <p:txBody>
            <a:bodyPr wrap="square" lIns="60960" tIns="30480" rIns="60960" bIns="30480">
              <a:spAutoFit/>
            </a:bodyPr>
            <a:lstStyle/>
            <a:p>
              <a:r>
                <a:rPr lang="en-US" sz="1600" b="1" dirty="0">
                  <a:solidFill>
                    <a:srgbClr val="FE4A1E"/>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50" name="Freeform: Shape 49">
            <a:extLst>
              <a:ext uri="{FF2B5EF4-FFF2-40B4-BE49-F238E27FC236}">
                <a16:creationId xmlns:a16="http://schemas.microsoft.com/office/drawing/2014/main" id="{84949F89-EA29-4903-A9C4-FF05B1BF22E6}"/>
              </a:ext>
            </a:extLst>
          </p:cNvPr>
          <p:cNvSpPr>
            <a:spLocks noChangeAspect="1"/>
          </p:cNvSpPr>
          <p:nvPr/>
        </p:nvSpPr>
        <p:spPr bwMode="auto">
          <a:xfrm rot="2880000" flipV="1">
            <a:off x="5585406" y="1013358"/>
            <a:ext cx="1097280" cy="1288523"/>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FE4A1E"/>
          </a:solidFill>
          <a:ln w="190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51" name="Group 50">
            <a:extLst>
              <a:ext uri="{FF2B5EF4-FFF2-40B4-BE49-F238E27FC236}">
                <a16:creationId xmlns:a16="http://schemas.microsoft.com/office/drawing/2014/main" id="{3A209649-8172-48B1-BE89-3D8167BCA9E8}"/>
              </a:ext>
            </a:extLst>
          </p:cNvPr>
          <p:cNvGrpSpPr/>
          <p:nvPr/>
        </p:nvGrpSpPr>
        <p:grpSpPr>
          <a:xfrm flipH="1">
            <a:off x="6343754" y="2423160"/>
            <a:ext cx="5486400" cy="1005840"/>
            <a:chOff x="-172121" y="1953909"/>
            <a:chExt cx="5486400" cy="1005840"/>
          </a:xfrm>
        </p:grpSpPr>
        <p:sp>
          <p:nvSpPr>
            <p:cNvPr id="52" name="Rectangle 51">
              <a:extLst>
                <a:ext uri="{FF2B5EF4-FFF2-40B4-BE49-F238E27FC236}">
                  <a16:creationId xmlns:a16="http://schemas.microsoft.com/office/drawing/2014/main" id="{B9854351-22D2-49E6-B62F-1073D4F83DEB}"/>
                </a:ext>
              </a:extLst>
            </p:cNvPr>
            <p:cNvSpPr/>
            <p:nvPr/>
          </p:nvSpPr>
          <p:spPr>
            <a:xfrm>
              <a:off x="-172121" y="1953909"/>
              <a:ext cx="5486400" cy="1005840"/>
            </a:xfrm>
            <a:prstGeom prst="rect">
              <a:avLst/>
            </a:prstGeom>
            <a:gradFill flip="none" rotWithShape="1">
              <a:gsLst>
                <a:gs pos="12000">
                  <a:srgbClr val="000000">
                    <a:alpha val="15000"/>
                  </a:srgbClr>
                </a:gs>
                <a:gs pos="0">
                  <a:schemeClr val="tx1">
                    <a:alpha val="0"/>
                  </a:schemeClr>
                </a:gs>
                <a:gs pos="23000">
                  <a:srgbClr val="000000">
                    <a:alpha val="30000"/>
                  </a:srgbClr>
                </a:gs>
                <a:gs pos="33000">
                  <a:schemeClr val="tx1">
                    <a:alpha val="45000"/>
                  </a:schemeClr>
                </a:gs>
                <a:gs pos="44000">
                  <a:schemeClr val="tx1">
                    <a:alpha val="60000"/>
                  </a:schemeClr>
                </a:gs>
                <a:gs pos="67000">
                  <a:srgbClr val="000000">
                    <a:alpha val="90000"/>
                  </a:srgbClr>
                </a:gs>
                <a:gs pos="55000">
                  <a:srgbClr val="000000">
                    <a:alpha val="75000"/>
                  </a:srgbClr>
                </a:gs>
                <a:gs pos="97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 Box 10">
              <a:extLst>
                <a:ext uri="{FF2B5EF4-FFF2-40B4-BE49-F238E27FC236}">
                  <a16:creationId xmlns:a16="http://schemas.microsoft.com/office/drawing/2014/main" id="{71AA17FC-CEC6-41C6-A7D6-8C67E51CE330}"/>
                </a:ext>
              </a:extLst>
            </p:cNvPr>
            <p:cNvSpPr txBox="1">
              <a:spLocks noChangeArrowheads="1"/>
            </p:cNvSpPr>
            <p:nvPr/>
          </p:nvSpPr>
          <p:spPr bwMode="auto">
            <a:xfrm>
              <a:off x="775854" y="2002858"/>
              <a:ext cx="3937093" cy="907941"/>
            </a:xfrm>
            <a:prstGeom prst="rect">
              <a:avLst/>
            </a:prstGeom>
            <a:noFill/>
            <a:ln w="9525">
              <a:noFill/>
              <a:miter lim="800000"/>
              <a:headEnd/>
              <a:tailEnd/>
            </a:ln>
          </p:spPr>
          <p:txBody>
            <a:bodyPr wrap="square" lIns="60960" tIns="30480" rIns="60960" bIns="30480">
              <a:spAutoFit/>
            </a:bodyPr>
            <a:lstStyle/>
            <a:p>
              <a:r>
                <a:rPr lang="en-US" sz="1600" b="1" dirty="0">
                  <a:solidFill>
                    <a:srgbClr val="5C9AD3"/>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54" name="Freeform: Shape 53">
            <a:extLst>
              <a:ext uri="{FF2B5EF4-FFF2-40B4-BE49-F238E27FC236}">
                <a16:creationId xmlns:a16="http://schemas.microsoft.com/office/drawing/2014/main" id="{E0596128-1C2D-47BB-ABA2-86538B636DA7}"/>
              </a:ext>
            </a:extLst>
          </p:cNvPr>
          <p:cNvSpPr>
            <a:spLocks noChangeAspect="1"/>
          </p:cNvSpPr>
          <p:nvPr/>
        </p:nvSpPr>
        <p:spPr bwMode="auto">
          <a:xfrm rot="4560000" flipV="1">
            <a:off x="5596291" y="2325134"/>
            <a:ext cx="1097280" cy="1288523"/>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5C9AD3"/>
          </a:solidFill>
          <a:ln w="190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55" name="Group 54">
            <a:extLst>
              <a:ext uri="{FF2B5EF4-FFF2-40B4-BE49-F238E27FC236}">
                <a16:creationId xmlns:a16="http://schemas.microsoft.com/office/drawing/2014/main" id="{39938032-3D69-4524-90A5-70FCAA2773F6}"/>
              </a:ext>
            </a:extLst>
          </p:cNvPr>
          <p:cNvGrpSpPr/>
          <p:nvPr/>
        </p:nvGrpSpPr>
        <p:grpSpPr>
          <a:xfrm flipH="1">
            <a:off x="6332868" y="3794760"/>
            <a:ext cx="5486400" cy="1005840"/>
            <a:chOff x="-172121" y="1953909"/>
            <a:chExt cx="5486400" cy="1005840"/>
          </a:xfrm>
        </p:grpSpPr>
        <p:sp>
          <p:nvSpPr>
            <p:cNvPr id="56" name="Rectangle 55">
              <a:extLst>
                <a:ext uri="{FF2B5EF4-FFF2-40B4-BE49-F238E27FC236}">
                  <a16:creationId xmlns:a16="http://schemas.microsoft.com/office/drawing/2014/main" id="{A15B3865-7036-4E9D-8223-CA62635A6AC6}"/>
                </a:ext>
              </a:extLst>
            </p:cNvPr>
            <p:cNvSpPr/>
            <p:nvPr/>
          </p:nvSpPr>
          <p:spPr>
            <a:xfrm>
              <a:off x="-172121" y="1953909"/>
              <a:ext cx="5486400" cy="1005840"/>
            </a:xfrm>
            <a:prstGeom prst="rect">
              <a:avLst/>
            </a:prstGeom>
            <a:gradFill flip="none" rotWithShape="1">
              <a:gsLst>
                <a:gs pos="12000">
                  <a:srgbClr val="000000">
                    <a:alpha val="15000"/>
                  </a:srgbClr>
                </a:gs>
                <a:gs pos="0">
                  <a:schemeClr val="tx1">
                    <a:alpha val="0"/>
                  </a:schemeClr>
                </a:gs>
                <a:gs pos="23000">
                  <a:srgbClr val="000000">
                    <a:alpha val="30000"/>
                  </a:srgbClr>
                </a:gs>
                <a:gs pos="33000">
                  <a:schemeClr val="tx1">
                    <a:alpha val="45000"/>
                  </a:schemeClr>
                </a:gs>
                <a:gs pos="44000">
                  <a:schemeClr val="tx1">
                    <a:alpha val="60000"/>
                  </a:schemeClr>
                </a:gs>
                <a:gs pos="67000">
                  <a:srgbClr val="000000">
                    <a:alpha val="90000"/>
                  </a:srgbClr>
                </a:gs>
                <a:gs pos="55000">
                  <a:srgbClr val="000000">
                    <a:alpha val="75000"/>
                  </a:srgbClr>
                </a:gs>
                <a:gs pos="97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 Box 10">
              <a:extLst>
                <a:ext uri="{FF2B5EF4-FFF2-40B4-BE49-F238E27FC236}">
                  <a16:creationId xmlns:a16="http://schemas.microsoft.com/office/drawing/2014/main" id="{DA95EFD4-78D4-4475-ADDA-5FEF1355FF99}"/>
                </a:ext>
              </a:extLst>
            </p:cNvPr>
            <p:cNvSpPr txBox="1">
              <a:spLocks noChangeArrowheads="1"/>
            </p:cNvSpPr>
            <p:nvPr/>
          </p:nvSpPr>
          <p:spPr bwMode="auto">
            <a:xfrm>
              <a:off x="775854" y="2002858"/>
              <a:ext cx="3937093" cy="907941"/>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58" name="Freeform: Shape 57">
            <a:extLst>
              <a:ext uri="{FF2B5EF4-FFF2-40B4-BE49-F238E27FC236}">
                <a16:creationId xmlns:a16="http://schemas.microsoft.com/office/drawing/2014/main" id="{91148DC2-B4F7-4A04-A423-1D2B43D979AB}"/>
              </a:ext>
            </a:extLst>
          </p:cNvPr>
          <p:cNvSpPr>
            <a:spLocks noChangeAspect="1"/>
          </p:cNvSpPr>
          <p:nvPr/>
        </p:nvSpPr>
        <p:spPr bwMode="auto">
          <a:xfrm rot="7140000" flipV="1">
            <a:off x="5585405" y="3592742"/>
            <a:ext cx="1097280" cy="1288523"/>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44546B"/>
          </a:solidFill>
          <a:ln w="190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grpSp>
        <p:nvGrpSpPr>
          <p:cNvPr id="59" name="Group 58">
            <a:extLst>
              <a:ext uri="{FF2B5EF4-FFF2-40B4-BE49-F238E27FC236}">
                <a16:creationId xmlns:a16="http://schemas.microsoft.com/office/drawing/2014/main" id="{42EE2A6D-4C03-4BE7-9BD0-3603D64DA582}"/>
              </a:ext>
            </a:extLst>
          </p:cNvPr>
          <p:cNvGrpSpPr/>
          <p:nvPr/>
        </p:nvGrpSpPr>
        <p:grpSpPr>
          <a:xfrm flipH="1">
            <a:off x="6343754" y="5090160"/>
            <a:ext cx="5486400" cy="1005840"/>
            <a:chOff x="-172121" y="1953909"/>
            <a:chExt cx="5486400" cy="1005840"/>
          </a:xfrm>
        </p:grpSpPr>
        <p:sp>
          <p:nvSpPr>
            <p:cNvPr id="60" name="Rectangle 59">
              <a:extLst>
                <a:ext uri="{FF2B5EF4-FFF2-40B4-BE49-F238E27FC236}">
                  <a16:creationId xmlns:a16="http://schemas.microsoft.com/office/drawing/2014/main" id="{006CEA57-4234-42E7-A0A5-00B0DAF94B36}"/>
                </a:ext>
              </a:extLst>
            </p:cNvPr>
            <p:cNvSpPr/>
            <p:nvPr/>
          </p:nvSpPr>
          <p:spPr>
            <a:xfrm>
              <a:off x="-172121" y="1953909"/>
              <a:ext cx="5486400" cy="1005840"/>
            </a:xfrm>
            <a:prstGeom prst="rect">
              <a:avLst/>
            </a:prstGeom>
            <a:gradFill flip="none" rotWithShape="1">
              <a:gsLst>
                <a:gs pos="12000">
                  <a:srgbClr val="000000">
                    <a:alpha val="15000"/>
                  </a:srgbClr>
                </a:gs>
                <a:gs pos="0">
                  <a:schemeClr val="tx1">
                    <a:alpha val="0"/>
                  </a:schemeClr>
                </a:gs>
                <a:gs pos="23000">
                  <a:srgbClr val="000000">
                    <a:alpha val="30000"/>
                  </a:srgbClr>
                </a:gs>
                <a:gs pos="33000">
                  <a:schemeClr val="tx1">
                    <a:alpha val="45000"/>
                  </a:schemeClr>
                </a:gs>
                <a:gs pos="44000">
                  <a:schemeClr val="tx1">
                    <a:alpha val="60000"/>
                  </a:schemeClr>
                </a:gs>
                <a:gs pos="67000">
                  <a:srgbClr val="000000">
                    <a:alpha val="90000"/>
                  </a:srgbClr>
                </a:gs>
                <a:gs pos="55000">
                  <a:srgbClr val="000000">
                    <a:alpha val="75000"/>
                  </a:srgbClr>
                </a:gs>
                <a:gs pos="97000">
                  <a:schemeClr val="tx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 Box 10">
              <a:extLst>
                <a:ext uri="{FF2B5EF4-FFF2-40B4-BE49-F238E27FC236}">
                  <a16:creationId xmlns:a16="http://schemas.microsoft.com/office/drawing/2014/main" id="{72A67C3F-5A12-4C89-80B0-2967C424C756}"/>
                </a:ext>
              </a:extLst>
            </p:cNvPr>
            <p:cNvSpPr txBox="1">
              <a:spLocks noChangeArrowheads="1"/>
            </p:cNvSpPr>
            <p:nvPr/>
          </p:nvSpPr>
          <p:spPr bwMode="auto">
            <a:xfrm>
              <a:off x="775854" y="2002858"/>
              <a:ext cx="3937093" cy="907941"/>
            </a:xfrm>
            <a:prstGeom prst="rect">
              <a:avLst/>
            </a:prstGeom>
            <a:noFill/>
            <a:ln w="9525">
              <a:noFill/>
              <a:miter lim="800000"/>
              <a:headEnd/>
              <a:tailEnd/>
            </a:ln>
          </p:spPr>
          <p:txBody>
            <a:bodyPr wrap="square" lIns="60960" tIns="30480" rIns="60960" bIns="30480">
              <a:spAutoFit/>
            </a:bodyPr>
            <a:lstStyle/>
            <a:p>
              <a:r>
                <a:rPr lang="en-US" sz="1600" b="1" dirty="0">
                  <a:solidFill>
                    <a:srgbClr val="7A7A7A"/>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62" name="Freeform: Shape 61">
            <a:extLst>
              <a:ext uri="{FF2B5EF4-FFF2-40B4-BE49-F238E27FC236}">
                <a16:creationId xmlns:a16="http://schemas.microsoft.com/office/drawing/2014/main" id="{B896829F-0798-40FA-B364-6FA58A22BE2B}"/>
              </a:ext>
            </a:extLst>
          </p:cNvPr>
          <p:cNvSpPr>
            <a:spLocks noChangeAspect="1"/>
          </p:cNvSpPr>
          <p:nvPr/>
        </p:nvSpPr>
        <p:spPr bwMode="auto">
          <a:xfrm rot="8460000" flipV="1">
            <a:off x="5596291" y="4910582"/>
            <a:ext cx="1097280" cy="1288523"/>
          </a:xfrm>
          <a:custGeom>
            <a:avLst/>
            <a:gdLst>
              <a:gd name="connsiteX0" fmla="*/ 457185 w 914370"/>
              <a:gd name="connsiteY0" fmla="*/ 1073733 h 1073733"/>
              <a:gd name="connsiteX1" fmla="*/ 914370 w 914370"/>
              <a:gd name="connsiteY1" fmla="*/ 616533 h 1073733"/>
              <a:gd name="connsiteX2" fmla="*/ 549324 w 914370"/>
              <a:gd name="connsiteY2" fmla="*/ 168622 h 1073733"/>
              <a:gd name="connsiteX3" fmla="*/ 541080 w 914370"/>
              <a:gd name="connsiteY3" fmla="*/ 167791 h 1073733"/>
              <a:gd name="connsiteX4" fmla="*/ 457185 w 914370"/>
              <a:gd name="connsiteY4" fmla="*/ 0 h 1073733"/>
              <a:gd name="connsiteX5" fmla="*/ 373290 w 914370"/>
              <a:gd name="connsiteY5" fmla="*/ 167791 h 1073733"/>
              <a:gd name="connsiteX6" fmla="*/ 365046 w 914370"/>
              <a:gd name="connsiteY6" fmla="*/ 168622 h 1073733"/>
              <a:gd name="connsiteX7" fmla="*/ 0 w 914370"/>
              <a:gd name="connsiteY7" fmla="*/ 616533 h 1073733"/>
              <a:gd name="connsiteX8" fmla="*/ 457185 w 914370"/>
              <a:gd name="connsiteY8" fmla="*/ 1073733 h 1073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4370" h="1073733">
                <a:moveTo>
                  <a:pt x="457185" y="1073733"/>
                </a:moveTo>
                <a:cubicBezTo>
                  <a:pt x="709681" y="1073733"/>
                  <a:pt x="914370" y="869038"/>
                  <a:pt x="914370" y="616533"/>
                </a:cubicBezTo>
                <a:cubicBezTo>
                  <a:pt x="914370" y="395591"/>
                  <a:pt x="757655" y="211254"/>
                  <a:pt x="549324" y="168622"/>
                </a:cubicBezTo>
                <a:lnTo>
                  <a:pt x="541080" y="167791"/>
                </a:lnTo>
                <a:lnTo>
                  <a:pt x="457185" y="0"/>
                </a:lnTo>
                <a:lnTo>
                  <a:pt x="373290" y="167791"/>
                </a:lnTo>
                <a:lnTo>
                  <a:pt x="365046" y="168622"/>
                </a:lnTo>
                <a:cubicBezTo>
                  <a:pt x="156715" y="211254"/>
                  <a:pt x="0" y="395591"/>
                  <a:pt x="0" y="616533"/>
                </a:cubicBezTo>
                <a:cubicBezTo>
                  <a:pt x="0" y="869038"/>
                  <a:pt x="204689" y="1073733"/>
                  <a:pt x="457185" y="1073733"/>
                </a:cubicBezTo>
                <a:close/>
              </a:path>
            </a:pathLst>
          </a:custGeom>
          <a:solidFill>
            <a:srgbClr val="7A7A7A"/>
          </a:solidFill>
          <a:ln w="19050">
            <a:noFill/>
            <a:round/>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85" name="Freeform 370">
            <a:extLst>
              <a:ext uri="{FF2B5EF4-FFF2-40B4-BE49-F238E27FC236}">
                <a16:creationId xmlns:a16="http://schemas.microsoft.com/office/drawing/2014/main" id="{C2783BD3-5C8B-4605-946F-FD1B7A812CA0}"/>
              </a:ext>
            </a:extLst>
          </p:cNvPr>
          <p:cNvSpPr>
            <a:spLocks noChangeAspect="1" noEditPoints="1"/>
          </p:cNvSpPr>
          <p:nvPr/>
        </p:nvSpPr>
        <p:spPr bwMode="auto">
          <a:xfrm>
            <a:off x="5970498" y="5424095"/>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364">
            <a:extLst>
              <a:ext uri="{FF2B5EF4-FFF2-40B4-BE49-F238E27FC236}">
                <a16:creationId xmlns:a16="http://schemas.microsoft.com/office/drawing/2014/main" id="{727CF409-98F9-4825-9EDA-D6642FCE4490}"/>
              </a:ext>
            </a:extLst>
          </p:cNvPr>
          <p:cNvSpPr>
            <a:spLocks noChangeAspect="1" noEditPoints="1"/>
          </p:cNvSpPr>
          <p:nvPr/>
        </p:nvSpPr>
        <p:spPr bwMode="auto">
          <a:xfrm>
            <a:off x="6000947" y="2767556"/>
            <a:ext cx="395481"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381">
            <a:extLst>
              <a:ext uri="{FF2B5EF4-FFF2-40B4-BE49-F238E27FC236}">
                <a16:creationId xmlns:a16="http://schemas.microsoft.com/office/drawing/2014/main" id="{5F100505-7315-414D-A64F-F7323D8B2444}"/>
              </a:ext>
            </a:extLst>
          </p:cNvPr>
          <p:cNvSpPr>
            <a:spLocks noChangeAspect="1" noEditPoints="1"/>
          </p:cNvSpPr>
          <p:nvPr/>
        </p:nvSpPr>
        <p:spPr bwMode="auto">
          <a:xfrm>
            <a:off x="6028260" y="4052495"/>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374">
            <a:extLst>
              <a:ext uri="{FF2B5EF4-FFF2-40B4-BE49-F238E27FC236}">
                <a16:creationId xmlns:a16="http://schemas.microsoft.com/office/drawing/2014/main" id="{6124A136-2F52-4E67-95D1-AB96BB7F7DB1}"/>
              </a:ext>
            </a:extLst>
          </p:cNvPr>
          <p:cNvSpPr>
            <a:spLocks noChangeAspect="1" noEditPoints="1"/>
          </p:cNvSpPr>
          <p:nvPr/>
        </p:nvSpPr>
        <p:spPr bwMode="auto">
          <a:xfrm>
            <a:off x="5969842" y="1299178"/>
            <a:ext cx="457200" cy="491757"/>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TextBox 88">
            <a:extLst>
              <a:ext uri="{FF2B5EF4-FFF2-40B4-BE49-F238E27FC236}">
                <a16:creationId xmlns:a16="http://schemas.microsoft.com/office/drawing/2014/main" id="{6ECF4C81-9378-442D-ADD6-2002FF7F406E}"/>
              </a:ext>
            </a:extLst>
          </p:cNvPr>
          <p:cNvSpPr txBox="1"/>
          <p:nvPr/>
        </p:nvSpPr>
        <p:spPr>
          <a:xfrm>
            <a:off x="739213" y="5487291"/>
            <a:ext cx="4461380" cy="104644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p:txBody>
      </p:sp>
      <p:pic>
        <p:nvPicPr>
          <p:cNvPr id="32" name="Picture 31">
            <a:hlinkClick r:id="rId3"/>
            <a:extLst>
              <a:ext uri="{FF2B5EF4-FFF2-40B4-BE49-F238E27FC236}">
                <a16:creationId xmlns:a16="http://schemas.microsoft.com/office/drawing/2014/main" id="{5F4967D0-333D-4054-953C-7F35EC4B2F9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3759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50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p:cTn id="24" dur="500" fill="hold"/>
                                        <p:tgtEl>
                                          <p:spTgt spid="16"/>
                                        </p:tgtEl>
                                        <p:attrNameLst>
                                          <p:attrName>ppt_w</p:attrName>
                                        </p:attrNameLst>
                                      </p:cBhvr>
                                      <p:tavLst>
                                        <p:tav tm="0">
                                          <p:val>
                                            <p:fltVal val="0"/>
                                          </p:val>
                                        </p:tav>
                                        <p:tav tm="100000">
                                          <p:val>
                                            <p:strVal val="#ppt_w"/>
                                          </p:val>
                                        </p:tav>
                                      </p:tavLst>
                                    </p:anim>
                                    <p:anim calcmode="lin" valueType="num">
                                      <p:cBhvr>
                                        <p:cTn id="25" dur="500" fill="hold"/>
                                        <p:tgtEl>
                                          <p:spTgt spid="16"/>
                                        </p:tgtEl>
                                        <p:attrNameLst>
                                          <p:attrName>ppt_h</p:attrName>
                                        </p:attrNameLst>
                                      </p:cBhvr>
                                      <p:tavLst>
                                        <p:tav tm="0">
                                          <p:val>
                                            <p:fltVal val="0"/>
                                          </p:val>
                                        </p:tav>
                                        <p:tav tm="100000">
                                          <p:val>
                                            <p:strVal val="#ppt_h"/>
                                          </p:val>
                                        </p:tav>
                                      </p:tavLst>
                                    </p:anim>
                                    <p:animEffect transition="in" filter="fade">
                                      <p:cBhvr>
                                        <p:cTn id="26" dur="500"/>
                                        <p:tgtEl>
                                          <p:spTgt spid="16"/>
                                        </p:tgtEl>
                                      </p:cBhvr>
                                    </p:animEffect>
                                  </p:childTnLst>
                                </p:cTn>
                              </p:par>
                            </p:childTnLst>
                          </p:cTn>
                        </p:par>
                        <p:par>
                          <p:cTn id="27" fill="hold">
                            <p:stCondLst>
                              <p:cond delay="2000"/>
                            </p:stCondLst>
                            <p:childTnLst>
                              <p:par>
                                <p:cTn id="28" presetID="42" presetClass="entr" presetSubtype="0" fill="hold" nodeType="afterEffect">
                                  <p:stCondLst>
                                    <p:cond delay="0"/>
                                  </p:stCondLst>
                                  <p:childTnLst>
                                    <p:set>
                                      <p:cBhvr>
                                        <p:cTn id="29" dur="1" fill="hold">
                                          <p:stCondLst>
                                            <p:cond delay="0"/>
                                          </p:stCondLst>
                                        </p:cTn>
                                        <p:tgtEl>
                                          <p:spTgt spid="89">
                                            <p:txEl>
                                              <p:pRg st="0" end="0"/>
                                            </p:txEl>
                                          </p:spTgt>
                                        </p:tgtEl>
                                        <p:attrNameLst>
                                          <p:attrName>style.visibility</p:attrName>
                                        </p:attrNameLst>
                                      </p:cBhvr>
                                      <p:to>
                                        <p:strVal val="visible"/>
                                      </p:to>
                                    </p:set>
                                    <p:animEffect transition="in" filter="fade">
                                      <p:cBhvr>
                                        <p:cTn id="30" dur="1000"/>
                                        <p:tgtEl>
                                          <p:spTgt spid="89">
                                            <p:txEl>
                                              <p:pRg st="0" end="0"/>
                                            </p:txEl>
                                          </p:spTgt>
                                        </p:tgtEl>
                                      </p:cBhvr>
                                    </p:animEffect>
                                    <p:anim calcmode="lin" valueType="num">
                                      <p:cBhvr>
                                        <p:cTn id="31" dur="1000" fill="hold"/>
                                        <p:tgtEl>
                                          <p:spTgt spid="89">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89">
                                            <p:txEl>
                                              <p:pRg st="0" end="0"/>
                                            </p:txEl>
                                          </p:spTgt>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22" presetClass="entr" presetSubtype="4" fill="hold" nodeType="afterEffect">
                                  <p:stCondLst>
                                    <p:cond delay="0"/>
                                  </p:stCondLst>
                                  <p:childTnLst>
                                    <p:set>
                                      <p:cBhvr>
                                        <p:cTn id="35" dur="1" fill="hold">
                                          <p:stCondLst>
                                            <p:cond delay="0"/>
                                          </p:stCondLst>
                                        </p:cTn>
                                        <p:tgtEl>
                                          <p:spTgt spid="63"/>
                                        </p:tgtEl>
                                        <p:attrNameLst>
                                          <p:attrName>style.visibility</p:attrName>
                                        </p:attrNameLst>
                                      </p:cBhvr>
                                      <p:to>
                                        <p:strVal val="visible"/>
                                      </p:to>
                                    </p:set>
                                    <p:animEffect transition="in" filter="wipe(down)">
                                      <p:cBhvr>
                                        <p:cTn id="36" dur="1000"/>
                                        <p:tgtEl>
                                          <p:spTgt spid="63"/>
                                        </p:tgtEl>
                                      </p:cBhvr>
                                    </p:animEffect>
                                  </p:childTnLst>
                                </p:cTn>
                              </p:par>
                              <p:par>
                                <p:cTn id="37" presetID="47" presetClass="entr" presetSubtype="0"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animEffect transition="in" filter="fade">
                                      <p:cBhvr>
                                        <p:cTn id="39" dur="1000"/>
                                        <p:tgtEl>
                                          <p:spTgt spid="50"/>
                                        </p:tgtEl>
                                      </p:cBhvr>
                                    </p:animEffect>
                                    <p:anim calcmode="lin" valueType="num">
                                      <p:cBhvr>
                                        <p:cTn id="40" dur="1000" fill="hold"/>
                                        <p:tgtEl>
                                          <p:spTgt spid="50"/>
                                        </p:tgtEl>
                                        <p:attrNameLst>
                                          <p:attrName>ppt_x</p:attrName>
                                        </p:attrNameLst>
                                      </p:cBhvr>
                                      <p:tavLst>
                                        <p:tav tm="0">
                                          <p:val>
                                            <p:strVal val="#ppt_x"/>
                                          </p:val>
                                        </p:tav>
                                        <p:tav tm="100000">
                                          <p:val>
                                            <p:strVal val="#ppt_x"/>
                                          </p:val>
                                        </p:tav>
                                      </p:tavLst>
                                    </p:anim>
                                    <p:anim calcmode="lin" valueType="num">
                                      <p:cBhvr>
                                        <p:cTn id="41" dur="1000" fill="hold"/>
                                        <p:tgtEl>
                                          <p:spTgt spid="50"/>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88"/>
                                        </p:tgtEl>
                                        <p:attrNameLst>
                                          <p:attrName>style.visibility</p:attrName>
                                        </p:attrNameLst>
                                      </p:cBhvr>
                                      <p:to>
                                        <p:strVal val="visible"/>
                                      </p:to>
                                    </p:set>
                                    <p:animEffect transition="in" filter="fade">
                                      <p:cBhvr>
                                        <p:cTn id="44" dur="1000"/>
                                        <p:tgtEl>
                                          <p:spTgt spid="88"/>
                                        </p:tgtEl>
                                      </p:cBhvr>
                                    </p:animEffect>
                                    <p:anim calcmode="lin" valueType="num">
                                      <p:cBhvr>
                                        <p:cTn id="45" dur="1000" fill="hold"/>
                                        <p:tgtEl>
                                          <p:spTgt spid="88"/>
                                        </p:tgtEl>
                                        <p:attrNameLst>
                                          <p:attrName>ppt_x</p:attrName>
                                        </p:attrNameLst>
                                      </p:cBhvr>
                                      <p:tavLst>
                                        <p:tav tm="0">
                                          <p:val>
                                            <p:strVal val="#ppt_x"/>
                                          </p:val>
                                        </p:tav>
                                        <p:tav tm="100000">
                                          <p:val>
                                            <p:strVal val="#ppt_x"/>
                                          </p:val>
                                        </p:tav>
                                      </p:tavLst>
                                    </p:anim>
                                    <p:anim calcmode="lin" valueType="num">
                                      <p:cBhvr>
                                        <p:cTn id="46" dur="1000" fill="hold"/>
                                        <p:tgtEl>
                                          <p:spTgt spid="88"/>
                                        </p:tgtEl>
                                        <p:attrNameLst>
                                          <p:attrName>ppt_y</p:attrName>
                                        </p:attrNameLst>
                                      </p:cBhvr>
                                      <p:tavLst>
                                        <p:tav tm="0">
                                          <p:val>
                                            <p:strVal val="#ppt_y-.1"/>
                                          </p:val>
                                        </p:tav>
                                        <p:tav tm="100000">
                                          <p:val>
                                            <p:strVal val="#ppt_y"/>
                                          </p:val>
                                        </p:tav>
                                      </p:tavLst>
                                    </p:anim>
                                  </p:childTnLst>
                                </p:cTn>
                              </p:par>
                            </p:childTnLst>
                          </p:cTn>
                        </p:par>
                        <p:par>
                          <p:cTn id="47" fill="hold">
                            <p:stCondLst>
                              <p:cond delay="4000"/>
                            </p:stCondLst>
                            <p:childTnLst>
                              <p:par>
                                <p:cTn id="48" presetID="22" presetClass="entr" presetSubtype="8" fill="hold" nodeType="after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ipe(left)">
                                      <p:cBhvr>
                                        <p:cTn id="50" dur="500"/>
                                        <p:tgtEl>
                                          <p:spTgt spid="44"/>
                                        </p:tgtEl>
                                      </p:cBhvr>
                                    </p:animEffect>
                                  </p:childTnLst>
                                </p:cTn>
                              </p:par>
                            </p:childTnLst>
                          </p:cTn>
                        </p:par>
                        <p:par>
                          <p:cTn id="51" fill="hold">
                            <p:stCondLst>
                              <p:cond delay="4500"/>
                            </p:stCondLst>
                            <p:childTnLst>
                              <p:par>
                                <p:cTn id="52" presetID="22" presetClass="entr" presetSubtype="8" fill="hold" nodeType="afterEffect">
                                  <p:stCondLst>
                                    <p:cond delay="0"/>
                                  </p:stCondLst>
                                  <p:childTnLst>
                                    <p:set>
                                      <p:cBhvr>
                                        <p:cTn id="53" dur="1" fill="hold">
                                          <p:stCondLst>
                                            <p:cond delay="0"/>
                                          </p:stCondLst>
                                        </p:cTn>
                                        <p:tgtEl>
                                          <p:spTgt spid="66"/>
                                        </p:tgtEl>
                                        <p:attrNameLst>
                                          <p:attrName>style.visibility</p:attrName>
                                        </p:attrNameLst>
                                      </p:cBhvr>
                                      <p:to>
                                        <p:strVal val="visible"/>
                                      </p:to>
                                    </p:set>
                                    <p:animEffect transition="in" filter="wipe(left)">
                                      <p:cBhvr>
                                        <p:cTn id="54" dur="1000"/>
                                        <p:tgtEl>
                                          <p:spTgt spid="66"/>
                                        </p:tgtEl>
                                      </p:cBhvr>
                                    </p:animEffect>
                                  </p:childTnLst>
                                </p:cTn>
                              </p:par>
                              <p:par>
                                <p:cTn id="55" presetID="47" presetClass="entr" presetSubtype="0" fill="hold" grpId="0" nodeType="withEffect">
                                  <p:stCondLst>
                                    <p:cond delay="0"/>
                                  </p:stCondLst>
                                  <p:childTnLst>
                                    <p:set>
                                      <p:cBhvr>
                                        <p:cTn id="56" dur="1" fill="hold">
                                          <p:stCondLst>
                                            <p:cond delay="0"/>
                                          </p:stCondLst>
                                        </p:cTn>
                                        <p:tgtEl>
                                          <p:spTgt spid="54"/>
                                        </p:tgtEl>
                                        <p:attrNameLst>
                                          <p:attrName>style.visibility</p:attrName>
                                        </p:attrNameLst>
                                      </p:cBhvr>
                                      <p:to>
                                        <p:strVal val="visible"/>
                                      </p:to>
                                    </p:set>
                                    <p:animEffect transition="in" filter="fade">
                                      <p:cBhvr>
                                        <p:cTn id="57" dur="1000"/>
                                        <p:tgtEl>
                                          <p:spTgt spid="54"/>
                                        </p:tgtEl>
                                      </p:cBhvr>
                                    </p:animEffect>
                                    <p:anim calcmode="lin" valueType="num">
                                      <p:cBhvr>
                                        <p:cTn id="58" dur="1000" fill="hold"/>
                                        <p:tgtEl>
                                          <p:spTgt spid="54"/>
                                        </p:tgtEl>
                                        <p:attrNameLst>
                                          <p:attrName>ppt_x</p:attrName>
                                        </p:attrNameLst>
                                      </p:cBhvr>
                                      <p:tavLst>
                                        <p:tav tm="0">
                                          <p:val>
                                            <p:strVal val="#ppt_x"/>
                                          </p:val>
                                        </p:tav>
                                        <p:tav tm="100000">
                                          <p:val>
                                            <p:strVal val="#ppt_x"/>
                                          </p:val>
                                        </p:tav>
                                      </p:tavLst>
                                    </p:anim>
                                    <p:anim calcmode="lin" valueType="num">
                                      <p:cBhvr>
                                        <p:cTn id="59" dur="1000" fill="hold"/>
                                        <p:tgtEl>
                                          <p:spTgt spid="54"/>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86"/>
                                        </p:tgtEl>
                                        <p:attrNameLst>
                                          <p:attrName>style.visibility</p:attrName>
                                        </p:attrNameLst>
                                      </p:cBhvr>
                                      <p:to>
                                        <p:strVal val="visible"/>
                                      </p:to>
                                    </p:set>
                                    <p:animEffect transition="in" filter="fade">
                                      <p:cBhvr>
                                        <p:cTn id="62" dur="1000"/>
                                        <p:tgtEl>
                                          <p:spTgt spid="86"/>
                                        </p:tgtEl>
                                      </p:cBhvr>
                                    </p:animEffect>
                                    <p:anim calcmode="lin" valueType="num">
                                      <p:cBhvr>
                                        <p:cTn id="63" dur="1000" fill="hold"/>
                                        <p:tgtEl>
                                          <p:spTgt spid="86"/>
                                        </p:tgtEl>
                                        <p:attrNameLst>
                                          <p:attrName>ppt_x</p:attrName>
                                        </p:attrNameLst>
                                      </p:cBhvr>
                                      <p:tavLst>
                                        <p:tav tm="0">
                                          <p:val>
                                            <p:strVal val="#ppt_x"/>
                                          </p:val>
                                        </p:tav>
                                        <p:tav tm="100000">
                                          <p:val>
                                            <p:strVal val="#ppt_x"/>
                                          </p:val>
                                        </p:tav>
                                      </p:tavLst>
                                    </p:anim>
                                    <p:anim calcmode="lin" valueType="num">
                                      <p:cBhvr>
                                        <p:cTn id="64" dur="1000" fill="hold"/>
                                        <p:tgtEl>
                                          <p:spTgt spid="86"/>
                                        </p:tgtEl>
                                        <p:attrNameLst>
                                          <p:attrName>ppt_y</p:attrName>
                                        </p:attrNameLst>
                                      </p:cBhvr>
                                      <p:tavLst>
                                        <p:tav tm="0">
                                          <p:val>
                                            <p:strVal val="#ppt_y-.1"/>
                                          </p:val>
                                        </p:tav>
                                        <p:tav tm="100000">
                                          <p:val>
                                            <p:strVal val="#ppt_y"/>
                                          </p:val>
                                        </p:tav>
                                      </p:tavLst>
                                    </p:anim>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51"/>
                                        </p:tgtEl>
                                        <p:attrNameLst>
                                          <p:attrName>style.visibility</p:attrName>
                                        </p:attrNameLst>
                                      </p:cBhvr>
                                      <p:to>
                                        <p:strVal val="visible"/>
                                      </p:to>
                                    </p:set>
                                    <p:animEffect transition="in" filter="wipe(left)">
                                      <p:cBhvr>
                                        <p:cTn id="68" dur="500"/>
                                        <p:tgtEl>
                                          <p:spTgt spid="51"/>
                                        </p:tgtEl>
                                      </p:cBhvr>
                                    </p:animEffect>
                                  </p:childTnLst>
                                </p:cTn>
                              </p:par>
                            </p:childTnLst>
                          </p:cTn>
                        </p:par>
                        <p:par>
                          <p:cTn id="69" fill="hold">
                            <p:stCondLst>
                              <p:cond delay="6000"/>
                            </p:stCondLst>
                            <p:childTnLst>
                              <p:par>
                                <p:cTn id="70" presetID="22" presetClass="entr" presetSubtype="8" fill="hold" nodeType="afterEffect">
                                  <p:stCondLst>
                                    <p:cond delay="0"/>
                                  </p:stCondLst>
                                  <p:childTnLst>
                                    <p:set>
                                      <p:cBhvr>
                                        <p:cTn id="71" dur="1" fill="hold">
                                          <p:stCondLst>
                                            <p:cond delay="0"/>
                                          </p:stCondLst>
                                        </p:cTn>
                                        <p:tgtEl>
                                          <p:spTgt spid="68"/>
                                        </p:tgtEl>
                                        <p:attrNameLst>
                                          <p:attrName>style.visibility</p:attrName>
                                        </p:attrNameLst>
                                      </p:cBhvr>
                                      <p:to>
                                        <p:strVal val="visible"/>
                                      </p:to>
                                    </p:set>
                                    <p:animEffect transition="in" filter="wipe(left)">
                                      <p:cBhvr>
                                        <p:cTn id="72" dur="1000"/>
                                        <p:tgtEl>
                                          <p:spTgt spid="68"/>
                                        </p:tgtEl>
                                      </p:cBhvr>
                                    </p:animEffect>
                                  </p:childTnLst>
                                </p:cTn>
                              </p:par>
                              <p:par>
                                <p:cTn id="73" presetID="42" presetClass="entr" presetSubtype="0" fill="hold" grpId="0" nodeType="withEffect">
                                  <p:stCondLst>
                                    <p:cond delay="0"/>
                                  </p:stCondLst>
                                  <p:childTnLst>
                                    <p:set>
                                      <p:cBhvr>
                                        <p:cTn id="74" dur="1" fill="hold">
                                          <p:stCondLst>
                                            <p:cond delay="0"/>
                                          </p:stCondLst>
                                        </p:cTn>
                                        <p:tgtEl>
                                          <p:spTgt spid="58"/>
                                        </p:tgtEl>
                                        <p:attrNameLst>
                                          <p:attrName>style.visibility</p:attrName>
                                        </p:attrNameLst>
                                      </p:cBhvr>
                                      <p:to>
                                        <p:strVal val="visible"/>
                                      </p:to>
                                    </p:set>
                                    <p:animEffect transition="in" filter="fade">
                                      <p:cBhvr>
                                        <p:cTn id="75" dur="1000"/>
                                        <p:tgtEl>
                                          <p:spTgt spid="58"/>
                                        </p:tgtEl>
                                      </p:cBhvr>
                                    </p:animEffect>
                                    <p:anim calcmode="lin" valueType="num">
                                      <p:cBhvr>
                                        <p:cTn id="76" dur="1000" fill="hold"/>
                                        <p:tgtEl>
                                          <p:spTgt spid="58"/>
                                        </p:tgtEl>
                                        <p:attrNameLst>
                                          <p:attrName>ppt_x</p:attrName>
                                        </p:attrNameLst>
                                      </p:cBhvr>
                                      <p:tavLst>
                                        <p:tav tm="0">
                                          <p:val>
                                            <p:strVal val="#ppt_x"/>
                                          </p:val>
                                        </p:tav>
                                        <p:tav tm="100000">
                                          <p:val>
                                            <p:strVal val="#ppt_x"/>
                                          </p:val>
                                        </p:tav>
                                      </p:tavLst>
                                    </p:anim>
                                    <p:anim calcmode="lin" valueType="num">
                                      <p:cBhvr>
                                        <p:cTn id="77" dur="1000" fill="hold"/>
                                        <p:tgtEl>
                                          <p:spTgt spid="58"/>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fade">
                                      <p:cBhvr>
                                        <p:cTn id="80" dur="1000"/>
                                        <p:tgtEl>
                                          <p:spTgt spid="87"/>
                                        </p:tgtEl>
                                      </p:cBhvr>
                                    </p:animEffect>
                                    <p:anim calcmode="lin" valueType="num">
                                      <p:cBhvr>
                                        <p:cTn id="81" dur="1000" fill="hold"/>
                                        <p:tgtEl>
                                          <p:spTgt spid="87"/>
                                        </p:tgtEl>
                                        <p:attrNameLst>
                                          <p:attrName>ppt_x</p:attrName>
                                        </p:attrNameLst>
                                      </p:cBhvr>
                                      <p:tavLst>
                                        <p:tav tm="0">
                                          <p:val>
                                            <p:strVal val="#ppt_x"/>
                                          </p:val>
                                        </p:tav>
                                        <p:tav tm="100000">
                                          <p:val>
                                            <p:strVal val="#ppt_x"/>
                                          </p:val>
                                        </p:tav>
                                      </p:tavLst>
                                    </p:anim>
                                    <p:anim calcmode="lin" valueType="num">
                                      <p:cBhvr>
                                        <p:cTn id="82" dur="1000" fill="hold"/>
                                        <p:tgtEl>
                                          <p:spTgt spid="87"/>
                                        </p:tgtEl>
                                        <p:attrNameLst>
                                          <p:attrName>ppt_y</p:attrName>
                                        </p:attrNameLst>
                                      </p:cBhvr>
                                      <p:tavLst>
                                        <p:tav tm="0">
                                          <p:val>
                                            <p:strVal val="#ppt_y+.1"/>
                                          </p:val>
                                        </p:tav>
                                        <p:tav tm="100000">
                                          <p:val>
                                            <p:strVal val="#ppt_y"/>
                                          </p:val>
                                        </p:tav>
                                      </p:tavLst>
                                    </p:anim>
                                  </p:childTnLst>
                                </p:cTn>
                              </p:par>
                            </p:childTnLst>
                          </p:cTn>
                        </p:par>
                        <p:par>
                          <p:cTn id="83" fill="hold">
                            <p:stCondLst>
                              <p:cond delay="7000"/>
                            </p:stCondLst>
                            <p:childTnLst>
                              <p:par>
                                <p:cTn id="84" presetID="22" presetClass="entr" presetSubtype="8" fill="hold" nodeType="afterEffect">
                                  <p:stCondLst>
                                    <p:cond delay="0"/>
                                  </p:stCondLst>
                                  <p:childTnLst>
                                    <p:set>
                                      <p:cBhvr>
                                        <p:cTn id="85" dur="1" fill="hold">
                                          <p:stCondLst>
                                            <p:cond delay="0"/>
                                          </p:stCondLst>
                                        </p:cTn>
                                        <p:tgtEl>
                                          <p:spTgt spid="55"/>
                                        </p:tgtEl>
                                        <p:attrNameLst>
                                          <p:attrName>style.visibility</p:attrName>
                                        </p:attrNameLst>
                                      </p:cBhvr>
                                      <p:to>
                                        <p:strVal val="visible"/>
                                      </p:to>
                                    </p:set>
                                    <p:animEffect transition="in" filter="wipe(left)">
                                      <p:cBhvr>
                                        <p:cTn id="86" dur="500"/>
                                        <p:tgtEl>
                                          <p:spTgt spid="55"/>
                                        </p:tgtEl>
                                      </p:cBhvr>
                                    </p:animEffect>
                                  </p:childTnLst>
                                </p:cTn>
                              </p:par>
                            </p:childTnLst>
                          </p:cTn>
                        </p:par>
                        <p:par>
                          <p:cTn id="87" fill="hold">
                            <p:stCondLst>
                              <p:cond delay="7500"/>
                            </p:stCondLst>
                            <p:childTnLst>
                              <p:par>
                                <p:cTn id="88" presetID="22" presetClass="entr" presetSubtype="1" fill="hold" nodeType="afterEffect">
                                  <p:stCondLst>
                                    <p:cond delay="0"/>
                                  </p:stCondLst>
                                  <p:childTnLst>
                                    <p:set>
                                      <p:cBhvr>
                                        <p:cTn id="89" dur="1" fill="hold">
                                          <p:stCondLst>
                                            <p:cond delay="0"/>
                                          </p:stCondLst>
                                        </p:cTn>
                                        <p:tgtEl>
                                          <p:spTgt spid="72"/>
                                        </p:tgtEl>
                                        <p:attrNameLst>
                                          <p:attrName>style.visibility</p:attrName>
                                        </p:attrNameLst>
                                      </p:cBhvr>
                                      <p:to>
                                        <p:strVal val="visible"/>
                                      </p:to>
                                    </p:set>
                                    <p:animEffect transition="in" filter="wipe(up)">
                                      <p:cBhvr>
                                        <p:cTn id="90" dur="1000"/>
                                        <p:tgtEl>
                                          <p:spTgt spid="72"/>
                                        </p:tgtEl>
                                      </p:cBhvr>
                                    </p:animEffect>
                                  </p:childTnLst>
                                </p:cTn>
                              </p:par>
                              <p:par>
                                <p:cTn id="91" presetID="42" presetClass="entr" presetSubtype="0" fill="hold" grpId="0" nodeType="withEffect">
                                  <p:stCondLst>
                                    <p:cond delay="0"/>
                                  </p:stCondLst>
                                  <p:childTnLst>
                                    <p:set>
                                      <p:cBhvr>
                                        <p:cTn id="92" dur="1" fill="hold">
                                          <p:stCondLst>
                                            <p:cond delay="0"/>
                                          </p:stCondLst>
                                        </p:cTn>
                                        <p:tgtEl>
                                          <p:spTgt spid="62"/>
                                        </p:tgtEl>
                                        <p:attrNameLst>
                                          <p:attrName>style.visibility</p:attrName>
                                        </p:attrNameLst>
                                      </p:cBhvr>
                                      <p:to>
                                        <p:strVal val="visible"/>
                                      </p:to>
                                    </p:set>
                                    <p:animEffect transition="in" filter="fade">
                                      <p:cBhvr>
                                        <p:cTn id="93" dur="1000"/>
                                        <p:tgtEl>
                                          <p:spTgt spid="62"/>
                                        </p:tgtEl>
                                      </p:cBhvr>
                                    </p:animEffect>
                                    <p:anim calcmode="lin" valueType="num">
                                      <p:cBhvr>
                                        <p:cTn id="94" dur="1000" fill="hold"/>
                                        <p:tgtEl>
                                          <p:spTgt spid="62"/>
                                        </p:tgtEl>
                                        <p:attrNameLst>
                                          <p:attrName>ppt_x</p:attrName>
                                        </p:attrNameLst>
                                      </p:cBhvr>
                                      <p:tavLst>
                                        <p:tav tm="0">
                                          <p:val>
                                            <p:strVal val="#ppt_x"/>
                                          </p:val>
                                        </p:tav>
                                        <p:tav tm="100000">
                                          <p:val>
                                            <p:strVal val="#ppt_x"/>
                                          </p:val>
                                        </p:tav>
                                      </p:tavLst>
                                    </p:anim>
                                    <p:anim calcmode="lin" valueType="num">
                                      <p:cBhvr>
                                        <p:cTn id="95" dur="1000" fill="hold"/>
                                        <p:tgtEl>
                                          <p:spTgt spid="62"/>
                                        </p:tgtEl>
                                        <p:attrNameLst>
                                          <p:attrName>ppt_y</p:attrName>
                                        </p:attrNameLst>
                                      </p:cBhvr>
                                      <p:tavLst>
                                        <p:tav tm="0">
                                          <p:val>
                                            <p:strVal val="#ppt_y+.1"/>
                                          </p:val>
                                        </p:tav>
                                        <p:tav tm="100000">
                                          <p:val>
                                            <p:strVal val="#ppt_y"/>
                                          </p:val>
                                        </p:tav>
                                      </p:tavLst>
                                    </p:anim>
                                  </p:childTnLst>
                                </p:cTn>
                              </p:par>
                              <p:par>
                                <p:cTn id="96" presetID="42" presetClass="entr" presetSubtype="0" fill="hold" grpId="0" nodeType="withEffect">
                                  <p:stCondLst>
                                    <p:cond delay="0"/>
                                  </p:stCondLst>
                                  <p:childTnLst>
                                    <p:set>
                                      <p:cBhvr>
                                        <p:cTn id="97" dur="1" fill="hold">
                                          <p:stCondLst>
                                            <p:cond delay="0"/>
                                          </p:stCondLst>
                                        </p:cTn>
                                        <p:tgtEl>
                                          <p:spTgt spid="85"/>
                                        </p:tgtEl>
                                        <p:attrNameLst>
                                          <p:attrName>style.visibility</p:attrName>
                                        </p:attrNameLst>
                                      </p:cBhvr>
                                      <p:to>
                                        <p:strVal val="visible"/>
                                      </p:to>
                                    </p:set>
                                    <p:animEffect transition="in" filter="fade">
                                      <p:cBhvr>
                                        <p:cTn id="98" dur="1000"/>
                                        <p:tgtEl>
                                          <p:spTgt spid="85"/>
                                        </p:tgtEl>
                                      </p:cBhvr>
                                    </p:animEffect>
                                    <p:anim calcmode="lin" valueType="num">
                                      <p:cBhvr>
                                        <p:cTn id="99" dur="1000" fill="hold"/>
                                        <p:tgtEl>
                                          <p:spTgt spid="85"/>
                                        </p:tgtEl>
                                        <p:attrNameLst>
                                          <p:attrName>ppt_x</p:attrName>
                                        </p:attrNameLst>
                                      </p:cBhvr>
                                      <p:tavLst>
                                        <p:tav tm="0">
                                          <p:val>
                                            <p:strVal val="#ppt_x"/>
                                          </p:val>
                                        </p:tav>
                                        <p:tav tm="100000">
                                          <p:val>
                                            <p:strVal val="#ppt_x"/>
                                          </p:val>
                                        </p:tav>
                                      </p:tavLst>
                                    </p:anim>
                                    <p:anim calcmode="lin" valueType="num">
                                      <p:cBhvr>
                                        <p:cTn id="100" dur="1000" fill="hold"/>
                                        <p:tgtEl>
                                          <p:spTgt spid="85"/>
                                        </p:tgtEl>
                                        <p:attrNameLst>
                                          <p:attrName>ppt_y</p:attrName>
                                        </p:attrNameLst>
                                      </p:cBhvr>
                                      <p:tavLst>
                                        <p:tav tm="0">
                                          <p:val>
                                            <p:strVal val="#ppt_y+.1"/>
                                          </p:val>
                                        </p:tav>
                                        <p:tav tm="100000">
                                          <p:val>
                                            <p:strVal val="#ppt_y"/>
                                          </p:val>
                                        </p:tav>
                                      </p:tavLst>
                                    </p:anim>
                                  </p:childTnLst>
                                </p:cTn>
                              </p:par>
                            </p:childTnLst>
                          </p:cTn>
                        </p:par>
                        <p:par>
                          <p:cTn id="101" fill="hold">
                            <p:stCondLst>
                              <p:cond delay="8500"/>
                            </p:stCondLst>
                            <p:childTnLst>
                              <p:par>
                                <p:cTn id="102" presetID="22" presetClass="entr" presetSubtype="8" fill="hold" nodeType="afterEffect">
                                  <p:stCondLst>
                                    <p:cond delay="0"/>
                                  </p:stCondLst>
                                  <p:childTnLst>
                                    <p:set>
                                      <p:cBhvr>
                                        <p:cTn id="103" dur="1" fill="hold">
                                          <p:stCondLst>
                                            <p:cond delay="0"/>
                                          </p:stCondLst>
                                        </p:cTn>
                                        <p:tgtEl>
                                          <p:spTgt spid="59"/>
                                        </p:tgtEl>
                                        <p:attrNameLst>
                                          <p:attrName>style.visibility</p:attrName>
                                        </p:attrNameLst>
                                      </p:cBhvr>
                                      <p:to>
                                        <p:strVal val="visible"/>
                                      </p:to>
                                    </p:set>
                                    <p:animEffect transition="in" filter="wipe(left)">
                                      <p:cBhvr>
                                        <p:cTn id="104"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animBg="1"/>
      <p:bldP spid="12" grpId="0" animBg="1"/>
      <p:bldP spid="7" grpId="0" animBg="1"/>
      <p:bldP spid="16" grpId="0" animBg="1"/>
      <p:bldP spid="50" grpId="0" animBg="1"/>
      <p:bldP spid="54" grpId="0" animBg="1"/>
      <p:bldP spid="58" grpId="0" animBg="1"/>
      <p:bldP spid="62" grpId="0" animBg="1"/>
      <p:bldP spid="85" grpId="0" animBg="1"/>
      <p:bldP spid="86" grpId="0" animBg="1"/>
      <p:bldP spid="87" grpId="0" animBg="1"/>
      <p:bldP spid="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1320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2018-11-08T15:52:47Z</dcterms:modified>
</cp:coreProperties>
</file>