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 name="Group 69"/>
          <p:cNvGrpSpPr/>
          <p:nvPr/>
        </p:nvGrpSpPr>
        <p:grpSpPr>
          <a:xfrm>
            <a:off x="370046" y="304456"/>
            <a:ext cx="5845156" cy="1230983"/>
            <a:chOff x="587022" y="976809"/>
            <a:chExt cx="5845156" cy="1230983"/>
          </a:xfrm>
        </p:grpSpPr>
        <p:sp>
          <p:nvSpPr>
            <p:cNvPr id="71" name="TextBox 70"/>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72" name="TextBox 71"/>
            <p:cNvSpPr txBox="1"/>
            <p:nvPr/>
          </p:nvSpPr>
          <p:spPr>
            <a:xfrm>
              <a:off x="612683" y="1684572"/>
              <a:ext cx="5819495" cy="52322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79" name="Rectangle 78"/>
          <p:cNvSpPr/>
          <p:nvPr/>
        </p:nvSpPr>
        <p:spPr>
          <a:xfrm rot="2669719">
            <a:off x="692902" y="2478269"/>
            <a:ext cx="526258" cy="519289"/>
          </a:xfrm>
          <a:prstGeom prst="rect">
            <a:avLst/>
          </a:prstGeom>
          <a:solidFill>
            <a:srgbClr val="FE4A1E"/>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rot="2669719">
            <a:off x="681611" y="3869658"/>
            <a:ext cx="526258" cy="519289"/>
          </a:xfrm>
          <a:prstGeom prst="rect">
            <a:avLst/>
          </a:prstGeom>
          <a:solidFill>
            <a:srgbClr val="5C9AD3"/>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rot="2669719">
            <a:off x="687257" y="5170709"/>
            <a:ext cx="526258" cy="519289"/>
          </a:xfrm>
          <a:prstGeom prst="rect">
            <a:avLst/>
          </a:prstGeom>
          <a:solidFill>
            <a:srgbClr val="44546B"/>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6"/>
          <p:cNvSpPr>
            <a:spLocks noChangeArrowheads="1"/>
          </p:cNvSpPr>
          <p:nvPr/>
        </p:nvSpPr>
        <p:spPr bwMode="auto">
          <a:xfrm>
            <a:off x="819142" y="2622083"/>
            <a:ext cx="273778" cy="2316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FFFF"/>
          </a:solidFill>
          <a:ln>
            <a:noFill/>
          </a:ln>
          <a:effectLst/>
        </p:spPr>
        <p:txBody>
          <a:bodyPr wrap="none" anchor="ctr"/>
          <a:lstStyle/>
          <a:p>
            <a:endParaRPr lang="en-US"/>
          </a:p>
        </p:txBody>
      </p:sp>
      <p:sp>
        <p:nvSpPr>
          <p:cNvPr id="83" name="Freeform 15"/>
          <p:cNvSpPr>
            <a:spLocks noChangeArrowheads="1"/>
          </p:cNvSpPr>
          <p:nvPr/>
        </p:nvSpPr>
        <p:spPr bwMode="auto">
          <a:xfrm>
            <a:off x="807850" y="3994752"/>
            <a:ext cx="273780" cy="269099"/>
          </a:xfrm>
          <a:custGeom>
            <a:avLst/>
            <a:gdLst>
              <a:gd name="T0" fmla="*/ 259 w 514"/>
              <a:gd name="T1" fmla="*/ 0 h 509"/>
              <a:gd name="T2" fmla="*/ 0 w 514"/>
              <a:gd name="T3" fmla="*/ 254 h 509"/>
              <a:gd name="T4" fmla="*/ 259 w 514"/>
              <a:gd name="T5" fmla="*/ 508 h 509"/>
              <a:gd name="T6" fmla="*/ 513 w 514"/>
              <a:gd name="T7" fmla="*/ 254 h 509"/>
              <a:gd name="T8" fmla="*/ 259 w 514"/>
              <a:gd name="T9" fmla="*/ 0 h 509"/>
              <a:gd name="T10" fmla="*/ 435 w 514"/>
              <a:gd name="T11" fmla="*/ 151 h 509"/>
              <a:gd name="T12" fmla="*/ 357 w 514"/>
              <a:gd name="T13" fmla="*/ 151 h 509"/>
              <a:gd name="T14" fmla="*/ 322 w 514"/>
              <a:gd name="T15" fmla="*/ 58 h 509"/>
              <a:gd name="T16" fmla="*/ 435 w 514"/>
              <a:gd name="T17" fmla="*/ 151 h 509"/>
              <a:gd name="T18" fmla="*/ 259 w 514"/>
              <a:gd name="T19" fmla="*/ 48 h 509"/>
              <a:gd name="T20" fmla="*/ 308 w 514"/>
              <a:gd name="T21" fmla="*/ 151 h 509"/>
              <a:gd name="T22" fmla="*/ 210 w 514"/>
              <a:gd name="T23" fmla="*/ 151 h 509"/>
              <a:gd name="T24" fmla="*/ 259 w 514"/>
              <a:gd name="T25" fmla="*/ 48 h 509"/>
              <a:gd name="T26" fmla="*/ 59 w 514"/>
              <a:gd name="T27" fmla="*/ 307 h 509"/>
              <a:gd name="T28" fmla="*/ 54 w 514"/>
              <a:gd name="T29" fmla="*/ 254 h 509"/>
              <a:gd name="T30" fmla="*/ 59 w 514"/>
              <a:gd name="T31" fmla="*/ 205 h 509"/>
              <a:gd name="T32" fmla="*/ 146 w 514"/>
              <a:gd name="T33" fmla="*/ 205 h 509"/>
              <a:gd name="T34" fmla="*/ 146 w 514"/>
              <a:gd name="T35" fmla="*/ 254 h 509"/>
              <a:gd name="T36" fmla="*/ 146 w 514"/>
              <a:gd name="T37" fmla="*/ 307 h 509"/>
              <a:gd name="T38" fmla="*/ 59 w 514"/>
              <a:gd name="T39" fmla="*/ 307 h 509"/>
              <a:gd name="T40" fmla="*/ 78 w 514"/>
              <a:gd name="T41" fmla="*/ 356 h 509"/>
              <a:gd name="T42" fmla="*/ 156 w 514"/>
              <a:gd name="T43" fmla="*/ 356 h 509"/>
              <a:gd name="T44" fmla="*/ 190 w 514"/>
              <a:gd name="T45" fmla="*/ 449 h 509"/>
              <a:gd name="T46" fmla="*/ 78 w 514"/>
              <a:gd name="T47" fmla="*/ 356 h 509"/>
              <a:gd name="T48" fmla="*/ 156 w 514"/>
              <a:gd name="T49" fmla="*/ 151 h 509"/>
              <a:gd name="T50" fmla="*/ 78 w 514"/>
              <a:gd name="T51" fmla="*/ 151 h 509"/>
              <a:gd name="T52" fmla="*/ 190 w 514"/>
              <a:gd name="T53" fmla="*/ 58 h 509"/>
              <a:gd name="T54" fmla="*/ 156 w 514"/>
              <a:gd name="T55" fmla="*/ 151 h 509"/>
              <a:gd name="T56" fmla="*/ 259 w 514"/>
              <a:gd name="T57" fmla="*/ 459 h 509"/>
              <a:gd name="T58" fmla="*/ 210 w 514"/>
              <a:gd name="T59" fmla="*/ 356 h 509"/>
              <a:gd name="T60" fmla="*/ 308 w 514"/>
              <a:gd name="T61" fmla="*/ 356 h 509"/>
              <a:gd name="T62" fmla="*/ 259 w 514"/>
              <a:gd name="T63" fmla="*/ 459 h 509"/>
              <a:gd name="T64" fmla="*/ 317 w 514"/>
              <a:gd name="T65" fmla="*/ 307 h 509"/>
              <a:gd name="T66" fmla="*/ 200 w 514"/>
              <a:gd name="T67" fmla="*/ 307 h 509"/>
              <a:gd name="T68" fmla="*/ 195 w 514"/>
              <a:gd name="T69" fmla="*/ 254 h 509"/>
              <a:gd name="T70" fmla="*/ 200 w 514"/>
              <a:gd name="T71" fmla="*/ 205 h 509"/>
              <a:gd name="T72" fmla="*/ 317 w 514"/>
              <a:gd name="T73" fmla="*/ 205 h 509"/>
              <a:gd name="T74" fmla="*/ 322 w 514"/>
              <a:gd name="T75" fmla="*/ 254 h 509"/>
              <a:gd name="T76" fmla="*/ 317 w 514"/>
              <a:gd name="T77" fmla="*/ 307 h 509"/>
              <a:gd name="T78" fmla="*/ 322 w 514"/>
              <a:gd name="T79" fmla="*/ 449 h 509"/>
              <a:gd name="T80" fmla="*/ 357 w 514"/>
              <a:gd name="T81" fmla="*/ 356 h 509"/>
              <a:gd name="T82" fmla="*/ 435 w 514"/>
              <a:gd name="T83" fmla="*/ 356 h 509"/>
              <a:gd name="T84" fmla="*/ 322 w 514"/>
              <a:gd name="T85" fmla="*/ 449 h 509"/>
              <a:gd name="T86" fmla="*/ 371 w 514"/>
              <a:gd name="T87" fmla="*/ 307 h 509"/>
              <a:gd name="T88" fmla="*/ 371 w 514"/>
              <a:gd name="T89" fmla="*/ 254 h 509"/>
              <a:gd name="T90" fmla="*/ 371 w 514"/>
              <a:gd name="T91" fmla="*/ 205 h 509"/>
              <a:gd name="T92" fmla="*/ 454 w 514"/>
              <a:gd name="T93" fmla="*/ 205 h 509"/>
              <a:gd name="T94" fmla="*/ 464 w 514"/>
              <a:gd name="T95" fmla="*/ 254 h 509"/>
              <a:gd name="T96" fmla="*/ 454 w 514"/>
              <a:gd name="T97" fmla="*/ 307 h 509"/>
              <a:gd name="T98" fmla="*/ 371 w 514"/>
              <a:gd name="T99" fmla="*/ 307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4" h="509">
                <a:moveTo>
                  <a:pt x="259" y="0"/>
                </a:moveTo>
                <a:cubicBezTo>
                  <a:pt x="117" y="0"/>
                  <a:pt x="0" y="112"/>
                  <a:pt x="0" y="254"/>
                </a:cubicBezTo>
                <a:cubicBezTo>
                  <a:pt x="0" y="395"/>
                  <a:pt x="120" y="508"/>
                  <a:pt x="259" y="508"/>
                </a:cubicBezTo>
                <a:cubicBezTo>
                  <a:pt x="398" y="508"/>
                  <a:pt x="513" y="395"/>
                  <a:pt x="513" y="254"/>
                </a:cubicBezTo>
                <a:cubicBezTo>
                  <a:pt x="513" y="112"/>
                  <a:pt x="396" y="0"/>
                  <a:pt x="259" y="0"/>
                </a:cubicBezTo>
                <a:close/>
                <a:moveTo>
                  <a:pt x="435" y="151"/>
                </a:moveTo>
                <a:lnTo>
                  <a:pt x="357" y="151"/>
                </a:lnTo>
                <a:cubicBezTo>
                  <a:pt x="352" y="117"/>
                  <a:pt x="337" y="92"/>
                  <a:pt x="322" y="58"/>
                </a:cubicBezTo>
                <a:cubicBezTo>
                  <a:pt x="371" y="78"/>
                  <a:pt x="410" y="107"/>
                  <a:pt x="435" y="151"/>
                </a:cubicBezTo>
                <a:close/>
                <a:moveTo>
                  <a:pt x="259" y="48"/>
                </a:moveTo>
                <a:cubicBezTo>
                  <a:pt x="278" y="83"/>
                  <a:pt x="293" y="112"/>
                  <a:pt x="308" y="151"/>
                </a:cubicBezTo>
                <a:lnTo>
                  <a:pt x="210" y="151"/>
                </a:lnTo>
                <a:cubicBezTo>
                  <a:pt x="220" y="117"/>
                  <a:pt x="234" y="83"/>
                  <a:pt x="259" y="48"/>
                </a:cubicBezTo>
                <a:close/>
                <a:moveTo>
                  <a:pt x="59" y="307"/>
                </a:moveTo>
                <a:cubicBezTo>
                  <a:pt x="54" y="288"/>
                  <a:pt x="54" y="273"/>
                  <a:pt x="54" y="254"/>
                </a:cubicBezTo>
                <a:cubicBezTo>
                  <a:pt x="54" y="234"/>
                  <a:pt x="54" y="219"/>
                  <a:pt x="59" y="205"/>
                </a:cubicBezTo>
                <a:lnTo>
                  <a:pt x="146" y="205"/>
                </a:lnTo>
                <a:cubicBezTo>
                  <a:pt x="146" y="219"/>
                  <a:pt x="146" y="234"/>
                  <a:pt x="146" y="254"/>
                </a:cubicBezTo>
                <a:cubicBezTo>
                  <a:pt x="146" y="273"/>
                  <a:pt x="146" y="288"/>
                  <a:pt x="146" y="307"/>
                </a:cubicBezTo>
                <a:lnTo>
                  <a:pt x="59" y="307"/>
                </a:lnTo>
                <a:close/>
                <a:moveTo>
                  <a:pt x="78" y="356"/>
                </a:moveTo>
                <a:lnTo>
                  <a:pt x="156" y="356"/>
                </a:lnTo>
                <a:cubicBezTo>
                  <a:pt x="161" y="390"/>
                  <a:pt x="176" y="420"/>
                  <a:pt x="190" y="449"/>
                </a:cubicBezTo>
                <a:cubicBezTo>
                  <a:pt x="146" y="429"/>
                  <a:pt x="102" y="400"/>
                  <a:pt x="78" y="356"/>
                </a:cubicBezTo>
                <a:close/>
                <a:moveTo>
                  <a:pt x="156" y="151"/>
                </a:moveTo>
                <a:lnTo>
                  <a:pt x="78" y="151"/>
                </a:lnTo>
                <a:cubicBezTo>
                  <a:pt x="107" y="107"/>
                  <a:pt x="146" y="78"/>
                  <a:pt x="190" y="58"/>
                </a:cubicBezTo>
                <a:cubicBezTo>
                  <a:pt x="176" y="92"/>
                  <a:pt x="161" y="117"/>
                  <a:pt x="156" y="151"/>
                </a:cubicBezTo>
                <a:close/>
                <a:moveTo>
                  <a:pt x="259" y="459"/>
                </a:moveTo>
                <a:cubicBezTo>
                  <a:pt x="234" y="429"/>
                  <a:pt x="220" y="395"/>
                  <a:pt x="210" y="356"/>
                </a:cubicBezTo>
                <a:lnTo>
                  <a:pt x="308" y="356"/>
                </a:lnTo>
                <a:cubicBezTo>
                  <a:pt x="293" y="390"/>
                  <a:pt x="278" y="429"/>
                  <a:pt x="259" y="459"/>
                </a:cubicBezTo>
                <a:close/>
                <a:moveTo>
                  <a:pt x="317" y="307"/>
                </a:moveTo>
                <a:lnTo>
                  <a:pt x="200" y="307"/>
                </a:lnTo>
                <a:cubicBezTo>
                  <a:pt x="195" y="288"/>
                  <a:pt x="195" y="273"/>
                  <a:pt x="195" y="254"/>
                </a:cubicBezTo>
                <a:cubicBezTo>
                  <a:pt x="195" y="234"/>
                  <a:pt x="195" y="219"/>
                  <a:pt x="200" y="205"/>
                </a:cubicBezTo>
                <a:lnTo>
                  <a:pt x="317" y="205"/>
                </a:lnTo>
                <a:cubicBezTo>
                  <a:pt x="322" y="219"/>
                  <a:pt x="322" y="234"/>
                  <a:pt x="322" y="254"/>
                </a:cubicBezTo>
                <a:cubicBezTo>
                  <a:pt x="322" y="273"/>
                  <a:pt x="317" y="288"/>
                  <a:pt x="317" y="307"/>
                </a:cubicBezTo>
                <a:close/>
                <a:moveTo>
                  <a:pt x="322" y="449"/>
                </a:moveTo>
                <a:cubicBezTo>
                  <a:pt x="337" y="420"/>
                  <a:pt x="352" y="390"/>
                  <a:pt x="357" y="356"/>
                </a:cubicBezTo>
                <a:lnTo>
                  <a:pt x="435" y="356"/>
                </a:lnTo>
                <a:cubicBezTo>
                  <a:pt x="410" y="400"/>
                  <a:pt x="371" y="429"/>
                  <a:pt x="322" y="449"/>
                </a:cubicBezTo>
                <a:close/>
                <a:moveTo>
                  <a:pt x="371" y="307"/>
                </a:moveTo>
                <a:cubicBezTo>
                  <a:pt x="371" y="288"/>
                  <a:pt x="371" y="273"/>
                  <a:pt x="371" y="254"/>
                </a:cubicBezTo>
                <a:cubicBezTo>
                  <a:pt x="371" y="234"/>
                  <a:pt x="371" y="219"/>
                  <a:pt x="371" y="205"/>
                </a:cubicBezTo>
                <a:lnTo>
                  <a:pt x="454" y="205"/>
                </a:lnTo>
                <a:cubicBezTo>
                  <a:pt x="459" y="219"/>
                  <a:pt x="464" y="234"/>
                  <a:pt x="464" y="254"/>
                </a:cubicBezTo>
                <a:cubicBezTo>
                  <a:pt x="464" y="273"/>
                  <a:pt x="459" y="288"/>
                  <a:pt x="454" y="307"/>
                </a:cubicBezTo>
                <a:lnTo>
                  <a:pt x="371" y="307"/>
                </a:lnTo>
                <a:close/>
              </a:path>
            </a:pathLst>
          </a:custGeom>
          <a:solidFill>
            <a:srgbClr val="FFFFFF"/>
          </a:solidFill>
          <a:ln>
            <a:noFill/>
          </a:ln>
          <a:effectLst/>
        </p:spPr>
        <p:txBody>
          <a:bodyPr wrap="none" anchor="ctr"/>
          <a:lstStyle/>
          <a:p>
            <a:endParaRPr lang="en-US"/>
          </a:p>
        </p:txBody>
      </p:sp>
      <p:sp>
        <p:nvSpPr>
          <p:cNvPr id="84" name="Freeform 5"/>
          <p:cNvSpPr>
            <a:spLocks noChangeArrowheads="1"/>
          </p:cNvSpPr>
          <p:nvPr/>
        </p:nvSpPr>
        <p:spPr bwMode="auto">
          <a:xfrm>
            <a:off x="813496" y="5300484"/>
            <a:ext cx="273780" cy="259738"/>
          </a:xfrm>
          <a:custGeom>
            <a:avLst/>
            <a:gdLst>
              <a:gd name="T0" fmla="*/ 269 w 514"/>
              <a:gd name="T1" fmla="*/ 0 h 489"/>
              <a:gd name="T2" fmla="*/ 59 w 514"/>
              <a:gd name="T3" fmla="*/ 122 h 489"/>
              <a:gd name="T4" fmla="*/ 0 w 514"/>
              <a:gd name="T5" fmla="*/ 63 h 489"/>
              <a:gd name="T6" fmla="*/ 0 w 514"/>
              <a:gd name="T7" fmla="*/ 230 h 489"/>
              <a:gd name="T8" fmla="*/ 166 w 514"/>
              <a:gd name="T9" fmla="*/ 230 h 489"/>
              <a:gd name="T10" fmla="*/ 98 w 514"/>
              <a:gd name="T11" fmla="*/ 161 h 489"/>
              <a:gd name="T12" fmla="*/ 269 w 514"/>
              <a:gd name="T13" fmla="*/ 54 h 489"/>
              <a:gd name="T14" fmla="*/ 459 w 514"/>
              <a:gd name="T15" fmla="*/ 244 h 489"/>
              <a:gd name="T16" fmla="*/ 269 w 514"/>
              <a:gd name="T17" fmla="*/ 435 h 489"/>
              <a:gd name="T18" fmla="*/ 88 w 514"/>
              <a:gd name="T19" fmla="*/ 308 h 489"/>
              <a:gd name="T20" fmla="*/ 34 w 514"/>
              <a:gd name="T21" fmla="*/ 308 h 489"/>
              <a:gd name="T22" fmla="*/ 269 w 514"/>
              <a:gd name="T23" fmla="*/ 488 h 489"/>
              <a:gd name="T24" fmla="*/ 513 w 514"/>
              <a:gd name="T25" fmla="*/ 244 h 489"/>
              <a:gd name="T26" fmla="*/ 269 w 514"/>
              <a:gd name="T27" fmla="*/ 0 h 489"/>
              <a:gd name="T28" fmla="*/ 229 w 514"/>
              <a:gd name="T29" fmla="*/ 127 h 489"/>
              <a:gd name="T30" fmla="*/ 229 w 514"/>
              <a:gd name="T31" fmla="*/ 259 h 489"/>
              <a:gd name="T32" fmla="*/ 352 w 514"/>
              <a:gd name="T33" fmla="*/ 332 h 489"/>
              <a:gd name="T34" fmla="*/ 371 w 514"/>
              <a:gd name="T35" fmla="*/ 298 h 489"/>
              <a:gd name="T36" fmla="*/ 269 w 514"/>
              <a:gd name="T37" fmla="*/ 234 h 489"/>
              <a:gd name="T38" fmla="*/ 269 w 514"/>
              <a:gd name="T39" fmla="*/ 127 h 489"/>
              <a:gd name="T40" fmla="*/ 229 w 514"/>
              <a:gd name="T41" fmla="*/ 127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4" h="489">
                <a:moveTo>
                  <a:pt x="269" y="0"/>
                </a:moveTo>
                <a:cubicBezTo>
                  <a:pt x="181" y="0"/>
                  <a:pt x="102" y="49"/>
                  <a:pt x="59" y="122"/>
                </a:cubicBezTo>
                <a:lnTo>
                  <a:pt x="0" y="63"/>
                </a:lnTo>
                <a:lnTo>
                  <a:pt x="0" y="230"/>
                </a:lnTo>
                <a:lnTo>
                  <a:pt x="166" y="230"/>
                </a:lnTo>
                <a:lnTo>
                  <a:pt x="98" y="161"/>
                </a:lnTo>
                <a:cubicBezTo>
                  <a:pt x="127" y="98"/>
                  <a:pt x="195" y="54"/>
                  <a:pt x="269" y="54"/>
                </a:cubicBezTo>
                <a:cubicBezTo>
                  <a:pt x="376" y="54"/>
                  <a:pt x="459" y="139"/>
                  <a:pt x="459" y="244"/>
                </a:cubicBezTo>
                <a:cubicBezTo>
                  <a:pt x="459" y="349"/>
                  <a:pt x="376" y="435"/>
                  <a:pt x="269" y="435"/>
                </a:cubicBezTo>
                <a:cubicBezTo>
                  <a:pt x="186" y="435"/>
                  <a:pt x="117" y="381"/>
                  <a:pt x="88" y="308"/>
                </a:cubicBezTo>
                <a:lnTo>
                  <a:pt x="34" y="308"/>
                </a:lnTo>
                <a:cubicBezTo>
                  <a:pt x="63" y="410"/>
                  <a:pt x="156" y="488"/>
                  <a:pt x="269" y="488"/>
                </a:cubicBezTo>
                <a:cubicBezTo>
                  <a:pt x="405" y="488"/>
                  <a:pt x="513" y="376"/>
                  <a:pt x="513" y="244"/>
                </a:cubicBezTo>
                <a:cubicBezTo>
                  <a:pt x="513" y="112"/>
                  <a:pt x="400" y="0"/>
                  <a:pt x="269" y="0"/>
                </a:cubicBezTo>
                <a:close/>
                <a:moveTo>
                  <a:pt x="229" y="127"/>
                </a:moveTo>
                <a:lnTo>
                  <a:pt x="229" y="259"/>
                </a:lnTo>
                <a:lnTo>
                  <a:pt x="352" y="332"/>
                </a:lnTo>
                <a:lnTo>
                  <a:pt x="371" y="298"/>
                </a:lnTo>
                <a:lnTo>
                  <a:pt x="269" y="234"/>
                </a:lnTo>
                <a:lnTo>
                  <a:pt x="269" y="127"/>
                </a:lnTo>
                <a:lnTo>
                  <a:pt x="229" y="127"/>
                </a:lnTo>
                <a:close/>
              </a:path>
            </a:pathLst>
          </a:custGeom>
          <a:solidFill>
            <a:srgbClr val="FFFFFF"/>
          </a:solidFill>
          <a:ln>
            <a:noFill/>
          </a:ln>
          <a:effectLst/>
        </p:spPr>
        <p:txBody>
          <a:bodyPr wrap="none" anchor="ctr"/>
          <a:lstStyle/>
          <a:p>
            <a:endParaRPr lang="en-US"/>
          </a:p>
        </p:txBody>
      </p:sp>
      <p:sp>
        <p:nvSpPr>
          <p:cNvPr id="85" name="Text Box 10"/>
          <p:cNvSpPr txBox="1">
            <a:spLocks noChangeArrowheads="1"/>
          </p:cNvSpPr>
          <p:nvPr/>
        </p:nvSpPr>
        <p:spPr bwMode="auto">
          <a:xfrm>
            <a:off x="1411715" y="2560774"/>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a:t>
            </a:r>
          </a:p>
        </p:txBody>
      </p:sp>
      <p:sp>
        <p:nvSpPr>
          <p:cNvPr id="86" name="Text Box 10"/>
          <p:cNvSpPr txBox="1">
            <a:spLocks noChangeArrowheads="1"/>
          </p:cNvSpPr>
          <p:nvPr/>
        </p:nvSpPr>
        <p:spPr bwMode="auto">
          <a:xfrm>
            <a:off x="1411715" y="3947345"/>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a:t>
            </a:r>
          </a:p>
        </p:txBody>
      </p:sp>
      <p:sp>
        <p:nvSpPr>
          <p:cNvPr id="87" name="Text Box 10"/>
          <p:cNvSpPr txBox="1">
            <a:spLocks noChangeArrowheads="1"/>
          </p:cNvSpPr>
          <p:nvPr/>
        </p:nvSpPr>
        <p:spPr bwMode="auto">
          <a:xfrm>
            <a:off x="1411715" y="5242605"/>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a:t>
            </a:r>
          </a:p>
        </p:txBody>
      </p:sp>
      <p:grpSp>
        <p:nvGrpSpPr>
          <p:cNvPr id="93" name="Group 92"/>
          <p:cNvGrpSpPr/>
          <p:nvPr/>
        </p:nvGrpSpPr>
        <p:grpSpPr>
          <a:xfrm>
            <a:off x="4961426" y="-1"/>
            <a:ext cx="7246731" cy="6858003"/>
            <a:chOff x="4961426" y="-1"/>
            <a:chExt cx="7246731" cy="6858003"/>
          </a:xfrm>
        </p:grpSpPr>
        <p:grpSp>
          <p:nvGrpSpPr>
            <p:cNvPr id="92" name="Group 91"/>
            <p:cNvGrpSpPr/>
            <p:nvPr/>
          </p:nvGrpSpPr>
          <p:grpSpPr>
            <a:xfrm>
              <a:off x="4961426" y="-1"/>
              <a:ext cx="5078533" cy="6858003"/>
              <a:chOff x="4961426" y="-1"/>
              <a:chExt cx="5078533" cy="6858003"/>
            </a:xfrm>
          </p:grpSpPr>
          <p:sp>
            <p:nvSpPr>
              <p:cNvPr id="27" name="Freeform 26"/>
              <p:cNvSpPr/>
              <p:nvPr/>
            </p:nvSpPr>
            <p:spPr>
              <a:xfrm>
                <a:off x="6255016" y="910008"/>
                <a:ext cx="3218884" cy="3542782"/>
              </a:xfrm>
              <a:custGeom>
                <a:avLst/>
                <a:gdLst>
                  <a:gd name="connsiteX0" fmla="*/ 1846053 w 3218884"/>
                  <a:gd name="connsiteY0" fmla="*/ 0 h 3542782"/>
                  <a:gd name="connsiteX1" fmla="*/ 1882473 w 3218884"/>
                  <a:gd name="connsiteY1" fmla="*/ 2284 h 3542782"/>
                  <a:gd name="connsiteX2" fmla="*/ 3012335 w 3218884"/>
                  <a:gd name="connsiteY2" fmla="*/ 2284 h 3542782"/>
                  <a:gd name="connsiteX3" fmla="*/ 3034627 w 3218884"/>
                  <a:gd name="connsiteY3" fmla="*/ 6784 h 3542782"/>
                  <a:gd name="connsiteX4" fmla="*/ 3041605 w 3218884"/>
                  <a:gd name="connsiteY4" fmla="*/ 11489 h 3542782"/>
                  <a:gd name="connsiteX5" fmla="*/ 3060394 w 3218884"/>
                  <a:gd name="connsiteY5" fmla="*/ 10406 h 3542782"/>
                  <a:gd name="connsiteX6" fmla="*/ 3205814 w 3218884"/>
                  <a:gd name="connsiteY6" fmla="*/ 154697 h 3542782"/>
                  <a:gd name="connsiteX7" fmla="*/ 3217550 w 3218884"/>
                  <a:gd name="connsiteY7" fmla="*/ 231515 h 3542782"/>
                  <a:gd name="connsiteX8" fmla="*/ 3215952 w 3218884"/>
                  <a:gd name="connsiteY8" fmla="*/ 240376 h 3542782"/>
                  <a:gd name="connsiteX9" fmla="*/ 3218884 w 3218884"/>
                  <a:gd name="connsiteY9" fmla="*/ 261267 h 3542782"/>
                  <a:gd name="connsiteX10" fmla="*/ 3213157 w 3218884"/>
                  <a:gd name="connsiteY10" fmla="*/ 283277 h 3542782"/>
                  <a:gd name="connsiteX11" fmla="*/ 3205324 w 3218884"/>
                  <a:gd name="connsiteY11" fmla="*/ 299336 h 3542782"/>
                  <a:gd name="connsiteX12" fmla="*/ 3204967 w 3218884"/>
                  <a:gd name="connsiteY12" fmla="*/ 301320 h 3542782"/>
                  <a:gd name="connsiteX13" fmla="*/ 3202055 w 3218884"/>
                  <a:gd name="connsiteY13" fmla="*/ 306040 h 3542782"/>
                  <a:gd name="connsiteX14" fmla="*/ 1805956 w 3218884"/>
                  <a:gd name="connsiteY14" fmla="*/ 3168467 h 3542782"/>
                  <a:gd name="connsiteX15" fmla="*/ 1804948 w 3218884"/>
                  <a:gd name="connsiteY15" fmla="*/ 3174210 h 3542782"/>
                  <a:gd name="connsiteX16" fmla="*/ 1633214 w 3218884"/>
                  <a:gd name="connsiteY16" fmla="*/ 3407223 h 3542782"/>
                  <a:gd name="connsiteX17" fmla="*/ 1373719 w 3218884"/>
                  <a:gd name="connsiteY17" fmla="*/ 3535479 h 3542782"/>
                  <a:gd name="connsiteX18" fmla="*/ 1363341 w 3218884"/>
                  <a:gd name="connsiteY18" fmla="*/ 3535455 h 3542782"/>
                  <a:gd name="connsiteX19" fmla="*/ 1359148 w 3218884"/>
                  <a:gd name="connsiteY19" fmla="*/ 3538281 h 3542782"/>
                  <a:gd name="connsiteX20" fmla="*/ 1336856 w 3218884"/>
                  <a:gd name="connsiteY20" fmla="*/ 3542782 h 3542782"/>
                  <a:gd name="connsiteX21" fmla="*/ 193728 w 3218884"/>
                  <a:gd name="connsiteY21" fmla="*/ 3542782 h 3542782"/>
                  <a:gd name="connsiteX22" fmla="*/ 171436 w 3218884"/>
                  <a:gd name="connsiteY22" fmla="*/ 3538281 h 3542782"/>
                  <a:gd name="connsiteX23" fmla="*/ 164945 w 3218884"/>
                  <a:gd name="connsiteY23" fmla="*/ 3533905 h 3542782"/>
                  <a:gd name="connsiteX24" fmla="*/ 157172 w 3218884"/>
                  <a:gd name="connsiteY24" fmla="*/ 3533382 h 3542782"/>
                  <a:gd name="connsiteX25" fmla="*/ 11752 w 3218884"/>
                  <a:gd name="connsiteY25" fmla="*/ 3389092 h 3542782"/>
                  <a:gd name="connsiteX26" fmla="*/ 12599 w 3218884"/>
                  <a:gd name="connsiteY26" fmla="*/ 3242468 h 3542782"/>
                  <a:gd name="connsiteX27" fmla="*/ 30134 w 3218884"/>
                  <a:gd name="connsiteY27" fmla="*/ 3214049 h 3542782"/>
                  <a:gd name="connsiteX28" fmla="*/ 1411053 w 3218884"/>
                  <a:gd name="connsiteY28" fmla="*/ 382746 h 3542782"/>
                  <a:gd name="connsiteX29" fmla="*/ 1414823 w 3218884"/>
                  <a:gd name="connsiteY29" fmla="*/ 361268 h 3542782"/>
                  <a:gd name="connsiteX30" fmla="*/ 1586557 w 3218884"/>
                  <a:gd name="connsiteY30" fmla="*/ 128255 h 3542782"/>
                  <a:gd name="connsiteX31" fmla="*/ 1846053 w 3218884"/>
                  <a:gd name="connsiteY31" fmla="*/ 0 h 3542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218884" h="3542782">
                    <a:moveTo>
                      <a:pt x="1846053" y="0"/>
                    </a:moveTo>
                    <a:lnTo>
                      <a:pt x="1882473" y="2284"/>
                    </a:lnTo>
                    <a:lnTo>
                      <a:pt x="3012335" y="2284"/>
                    </a:lnTo>
                    <a:cubicBezTo>
                      <a:pt x="3020242" y="2284"/>
                      <a:pt x="3027776" y="3886"/>
                      <a:pt x="3034627" y="6784"/>
                    </a:cubicBezTo>
                    <a:lnTo>
                      <a:pt x="3041605" y="11489"/>
                    </a:lnTo>
                    <a:lnTo>
                      <a:pt x="3060394" y="10406"/>
                    </a:lnTo>
                    <a:cubicBezTo>
                      <a:pt x="3122488" y="22006"/>
                      <a:pt x="3180979" y="76893"/>
                      <a:pt x="3205814" y="154697"/>
                    </a:cubicBezTo>
                    <a:cubicBezTo>
                      <a:pt x="3214093" y="180631"/>
                      <a:pt x="3217848" y="206657"/>
                      <a:pt x="3217550" y="231515"/>
                    </a:cubicBezTo>
                    <a:lnTo>
                      <a:pt x="3215952" y="240376"/>
                    </a:lnTo>
                    <a:lnTo>
                      <a:pt x="3218884" y="261267"/>
                    </a:lnTo>
                    <a:cubicBezTo>
                      <a:pt x="3218486" y="268696"/>
                      <a:pt x="3216624" y="276169"/>
                      <a:pt x="3213157" y="283277"/>
                    </a:cubicBezTo>
                    <a:lnTo>
                      <a:pt x="3205324" y="299336"/>
                    </a:lnTo>
                    <a:lnTo>
                      <a:pt x="3204967" y="301320"/>
                    </a:lnTo>
                    <a:lnTo>
                      <a:pt x="3202055" y="306040"/>
                    </a:lnTo>
                    <a:lnTo>
                      <a:pt x="1805956" y="3168467"/>
                    </a:lnTo>
                    <a:lnTo>
                      <a:pt x="1804948" y="3174210"/>
                    </a:lnTo>
                    <a:cubicBezTo>
                      <a:pt x="1784695" y="3244959"/>
                      <a:pt x="1722968" y="3332030"/>
                      <a:pt x="1633214" y="3407223"/>
                    </a:cubicBezTo>
                    <a:cubicBezTo>
                      <a:pt x="1543460" y="3482416"/>
                      <a:pt x="1446921" y="3527933"/>
                      <a:pt x="1373719" y="3535479"/>
                    </a:cubicBezTo>
                    <a:lnTo>
                      <a:pt x="1363341" y="3535455"/>
                    </a:lnTo>
                    <a:lnTo>
                      <a:pt x="1359148" y="3538281"/>
                    </a:lnTo>
                    <a:cubicBezTo>
                      <a:pt x="1352296" y="3541179"/>
                      <a:pt x="1344763" y="3542782"/>
                      <a:pt x="1336856" y="3542782"/>
                    </a:cubicBezTo>
                    <a:lnTo>
                      <a:pt x="193728" y="3542782"/>
                    </a:lnTo>
                    <a:cubicBezTo>
                      <a:pt x="185821" y="3542782"/>
                      <a:pt x="178288" y="3541179"/>
                      <a:pt x="171436" y="3538281"/>
                    </a:cubicBezTo>
                    <a:lnTo>
                      <a:pt x="164945" y="3533905"/>
                    </a:lnTo>
                    <a:lnTo>
                      <a:pt x="157172" y="3533382"/>
                    </a:lnTo>
                    <a:cubicBezTo>
                      <a:pt x="95079" y="3521783"/>
                      <a:pt x="36588" y="3466896"/>
                      <a:pt x="11752" y="3389092"/>
                    </a:cubicBezTo>
                    <a:cubicBezTo>
                      <a:pt x="-4805" y="3337222"/>
                      <a:pt x="-3269" y="3284988"/>
                      <a:pt x="12599" y="3242468"/>
                    </a:cubicBezTo>
                    <a:lnTo>
                      <a:pt x="30134" y="3214049"/>
                    </a:lnTo>
                    <a:lnTo>
                      <a:pt x="1411053" y="382746"/>
                    </a:lnTo>
                    <a:lnTo>
                      <a:pt x="1414823" y="361268"/>
                    </a:lnTo>
                    <a:cubicBezTo>
                      <a:pt x="1435077" y="290520"/>
                      <a:pt x="1496803" y="203448"/>
                      <a:pt x="1586557" y="128255"/>
                    </a:cubicBezTo>
                    <a:cubicBezTo>
                      <a:pt x="1676311" y="53063"/>
                      <a:pt x="1772850" y="7545"/>
                      <a:pt x="1846053" y="0"/>
                    </a:cubicBezTo>
                    <a:close/>
                  </a:path>
                </a:pathLst>
              </a:custGeom>
              <a:blipFill>
                <a:blip r:embed="rId2"/>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8005407" y="-1"/>
                <a:ext cx="2034552" cy="843006"/>
              </a:xfrm>
              <a:custGeom>
                <a:avLst/>
                <a:gdLst>
                  <a:gd name="connsiteX0" fmla="*/ 280962 w 2034552"/>
                  <a:gd name="connsiteY0" fmla="*/ 0 h 843006"/>
                  <a:gd name="connsiteX1" fmla="*/ 2034552 w 2034552"/>
                  <a:gd name="connsiteY1" fmla="*/ 0 h 843006"/>
                  <a:gd name="connsiteX2" fmla="*/ 1805956 w 2034552"/>
                  <a:gd name="connsiteY2" fmla="*/ 468691 h 843006"/>
                  <a:gd name="connsiteX3" fmla="*/ 1804948 w 2034552"/>
                  <a:gd name="connsiteY3" fmla="*/ 474434 h 843006"/>
                  <a:gd name="connsiteX4" fmla="*/ 1633214 w 2034552"/>
                  <a:gd name="connsiteY4" fmla="*/ 707447 h 843006"/>
                  <a:gd name="connsiteX5" fmla="*/ 1373719 w 2034552"/>
                  <a:gd name="connsiteY5" fmla="*/ 835703 h 843006"/>
                  <a:gd name="connsiteX6" fmla="*/ 1363341 w 2034552"/>
                  <a:gd name="connsiteY6" fmla="*/ 835679 h 843006"/>
                  <a:gd name="connsiteX7" fmla="*/ 1359148 w 2034552"/>
                  <a:gd name="connsiteY7" fmla="*/ 838505 h 843006"/>
                  <a:gd name="connsiteX8" fmla="*/ 1336856 w 2034552"/>
                  <a:gd name="connsiteY8" fmla="*/ 843006 h 843006"/>
                  <a:gd name="connsiteX9" fmla="*/ 193728 w 2034552"/>
                  <a:gd name="connsiteY9" fmla="*/ 843006 h 843006"/>
                  <a:gd name="connsiteX10" fmla="*/ 171436 w 2034552"/>
                  <a:gd name="connsiteY10" fmla="*/ 838505 h 843006"/>
                  <a:gd name="connsiteX11" fmla="*/ 164945 w 2034552"/>
                  <a:gd name="connsiteY11" fmla="*/ 834129 h 843006"/>
                  <a:gd name="connsiteX12" fmla="*/ 157172 w 2034552"/>
                  <a:gd name="connsiteY12" fmla="*/ 833606 h 843006"/>
                  <a:gd name="connsiteX13" fmla="*/ 11752 w 2034552"/>
                  <a:gd name="connsiteY13" fmla="*/ 689316 h 843006"/>
                  <a:gd name="connsiteX14" fmla="*/ 12599 w 2034552"/>
                  <a:gd name="connsiteY14" fmla="*/ 542692 h 843006"/>
                  <a:gd name="connsiteX15" fmla="*/ 30134 w 2034552"/>
                  <a:gd name="connsiteY15" fmla="*/ 514273 h 843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34552" h="843006">
                    <a:moveTo>
                      <a:pt x="280962" y="0"/>
                    </a:moveTo>
                    <a:lnTo>
                      <a:pt x="2034552" y="0"/>
                    </a:lnTo>
                    <a:lnTo>
                      <a:pt x="1805956" y="468691"/>
                    </a:lnTo>
                    <a:lnTo>
                      <a:pt x="1804948" y="474434"/>
                    </a:lnTo>
                    <a:cubicBezTo>
                      <a:pt x="1784695" y="545183"/>
                      <a:pt x="1722968" y="632254"/>
                      <a:pt x="1633214" y="707447"/>
                    </a:cubicBezTo>
                    <a:cubicBezTo>
                      <a:pt x="1543460" y="782640"/>
                      <a:pt x="1446921" y="828157"/>
                      <a:pt x="1373719" y="835703"/>
                    </a:cubicBezTo>
                    <a:lnTo>
                      <a:pt x="1363341" y="835679"/>
                    </a:lnTo>
                    <a:lnTo>
                      <a:pt x="1359148" y="838505"/>
                    </a:lnTo>
                    <a:cubicBezTo>
                      <a:pt x="1352296" y="841403"/>
                      <a:pt x="1344763" y="843006"/>
                      <a:pt x="1336856" y="843006"/>
                    </a:cubicBezTo>
                    <a:lnTo>
                      <a:pt x="193728" y="843006"/>
                    </a:lnTo>
                    <a:cubicBezTo>
                      <a:pt x="185821" y="843006"/>
                      <a:pt x="178288" y="841403"/>
                      <a:pt x="171436" y="838505"/>
                    </a:cubicBezTo>
                    <a:lnTo>
                      <a:pt x="164945" y="834129"/>
                    </a:lnTo>
                    <a:lnTo>
                      <a:pt x="157172" y="833606"/>
                    </a:lnTo>
                    <a:cubicBezTo>
                      <a:pt x="95079" y="822007"/>
                      <a:pt x="36588" y="767120"/>
                      <a:pt x="11752" y="689316"/>
                    </a:cubicBezTo>
                    <a:cubicBezTo>
                      <a:pt x="-4805" y="637446"/>
                      <a:pt x="-3269" y="585212"/>
                      <a:pt x="12599" y="542692"/>
                    </a:cubicBezTo>
                    <a:lnTo>
                      <a:pt x="30134" y="514273"/>
                    </a:lnTo>
                    <a:close/>
                  </a:path>
                </a:pathLst>
              </a:custGeom>
              <a:solidFill>
                <a:srgbClr val="BFBFBF"/>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5339109" y="4517569"/>
                <a:ext cx="2365012" cy="1793324"/>
              </a:xfrm>
              <a:custGeom>
                <a:avLst/>
                <a:gdLst>
                  <a:gd name="connsiteX0" fmla="*/ 992181 w 2365012"/>
                  <a:gd name="connsiteY0" fmla="*/ 0 h 1793324"/>
                  <a:gd name="connsiteX1" fmla="*/ 1028601 w 2365012"/>
                  <a:gd name="connsiteY1" fmla="*/ 2284 h 1793324"/>
                  <a:gd name="connsiteX2" fmla="*/ 2158463 w 2365012"/>
                  <a:gd name="connsiteY2" fmla="*/ 2284 h 1793324"/>
                  <a:gd name="connsiteX3" fmla="*/ 2180755 w 2365012"/>
                  <a:gd name="connsiteY3" fmla="*/ 6784 h 1793324"/>
                  <a:gd name="connsiteX4" fmla="*/ 2187733 w 2365012"/>
                  <a:gd name="connsiteY4" fmla="*/ 11489 h 1793324"/>
                  <a:gd name="connsiteX5" fmla="*/ 2206522 w 2365012"/>
                  <a:gd name="connsiteY5" fmla="*/ 10406 h 1793324"/>
                  <a:gd name="connsiteX6" fmla="*/ 2351942 w 2365012"/>
                  <a:gd name="connsiteY6" fmla="*/ 154697 h 1793324"/>
                  <a:gd name="connsiteX7" fmla="*/ 2363678 w 2365012"/>
                  <a:gd name="connsiteY7" fmla="*/ 231515 h 1793324"/>
                  <a:gd name="connsiteX8" fmla="*/ 2362080 w 2365012"/>
                  <a:gd name="connsiteY8" fmla="*/ 240376 h 1793324"/>
                  <a:gd name="connsiteX9" fmla="*/ 2365012 w 2365012"/>
                  <a:gd name="connsiteY9" fmla="*/ 261267 h 1793324"/>
                  <a:gd name="connsiteX10" fmla="*/ 2359285 w 2365012"/>
                  <a:gd name="connsiteY10" fmla="*/ 283277 h 1793324"/>
                  <a:gd name="connsiteX11" fmla="*/ 2351452 w 2365012"/>
                  <a:gd name="connsiteY11" fmla="*/ 299336 h 1793324"/>
                  <a:gd name="connsiteX12" fmla="*/ 2351095 w 2365012"/>
                  <a:gd name="connsiteY12" fmla="*/ 301320 h 1793324"/>
                  <a:gd name="connsiteX13" fmla="*/ 2348183 w 2365012"/>
                  <a:gd name="connsiteY13" fmla="*/ 306040 h 1793324"/>
                  <a:gd name="connsiteX14" fmla="*/ 2069350 w 2365012"/>
                  <a:gd name="connsiteY14" fmla="*/ 877734 h 1793324"/>
                  <a:gd name="connsiteX15" fmla="*/ 2069954 w 2365012"/>
                  <a:gd name="connsiteY15" fmla="*/ 877734 h 1793324"/>
                  <a:gd name="connsiteX16" fmla="*/ 1805956 w 2365012"/>
                  <a:gd name="connsiteY16" fmla="*/ 1419009 h 1793324"/>
                  <a:gd name="connsiteX17" fmla="*/ 1804948 w 2365012"/>
                  <a:gd name="connsiteY17" fmla="*/ 1424752 h 1793324"/>
                  <a:gd name="connsiteX18" fmla="*/ 1633214 w 2365012"/>
                  <a:gd name="connsiteY18" fmla="*/ 1657765 h 1793324"/>
                  <a:gd name="connsiteX19" fmla="*/ 1373719 w 2365012"/>
                  <a:gd name="connsiteY19" fmla="*/ 1786021 h 1793324"/>
                  <a:gd name="connsiteX20" fmla="*/ 1363341 w 2365012"/>
                  <a:gd name="connsiteY20" fmla="*/ 1785997 h 1793324"/>
                  <a:gd name="connsiteX21" fmla="*/ 1359148 w 2365012"/>
                  <a:gd name="connsiteY21" fmla="*/ 1788823 h 1793324"/>
                  <a:gd name="connsiteX22" fmla="*/ 1336856 w 2365012"/>
                  <a:gd name="connsiteY22" fmla="*/ 1793324 h 1793324"/>
                  <a:gd name="connsiteX23" fmla="*/ 193728 w 2365012"/>
                  <a:gd name="connsiteY23" fmla="*/ 1793324 h 1793324"/>
                  <a:gd name="connsiteX24" fmla="*/ 171436 w 2365012"/>
                  <a:gd name="connsiteY24" fmla="*/ 1788823 h 1793324"/>
                  <a:gd name="connsiteX25" fmla="*/ 164945 w 2365012"/>
                  <a:gd name="connsiteY25" fmla="*/ 1784447 h 1793324"/>
                  <a:gd name="connsiteX26" fmla="*/ 157172 w 2365012"/>
                  <a:gd name="connsiteY26" fmla="*/ 1783924 h 1793324"/>
                  <a:gd name="connsiteX27" fmla="*/ 11752 w 2365012"/>
                  <a:gd name="connsiteY27" fmla="*/ 1639634 h 1793324"/>
                  <a:gd name="connsiteX28" fmla="*/ 12599 w 2365012"/>
                  <a:gd name="connsiteY28" fmla="*/ 1493010 h 1793324"/>
                  <a:gd name="connsiteX29" fmla="*/ 30134 w 2365012"/>
                  <a:gd name="connsiteY29" fmla="*/ 1464591 h 1793324"/>
                  <a:gd name="connsiteX30" fmla="*/ 305393 w 2365012"/>
                  <a:gd name="connsiteY30" fmla="*/ 900229 h 1793324"/>
                  <a:gd name="connsiteX31" fmla="*/ 304788 w 2365012"/>
                  <a:gd name="connsiteY31" fmla="*/ 900229 h 1793324"/>
                  <a:gd name="connsiteX32" fmla="*/ 557181 w 2365012"/>
                  <a:gd name="connsiteY32" fmla="*/ 382746 h 1793324"/>
                  <a:gd name="connsiteX33" fmla="*/ 560951 w 2365012"/>
                  <a:gd name="connsiteY33" fmla="*/ 361268 h 1793324"/>
                  <a:gd name="connsiteX34" fmla="*/ 732685 w 2365012"/>
                  <a:gd name="connsiteY34" fmla="*/ 128255 h 1793324"/>
                  <a:gd name="connsiteX35" fmla="*/ 992181 w 2365012"/>
                  <a:gd name="connsiteY35" fmla="*/ 0 h 179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365012" h="1793324">
                    <a:moveTo>
                      <a:pt x="992181" y="0"/>
                    </a:moveTo>
                    <a:lnTo>
                      <a:pt x="1028601" y="2284"/>
                    </a:lnTo>
                    <a:lnTo>
                      <a:pt x="2158463" y="2284"/>
                    </a:lnTo>
                    <a:cubicBezTo>
                      <a:pt x="2166370" y="2284"/>
                      <a:pt x="2173904" y="3886"/>
                      <a:pt x="2180755" y="6784"/>
                    </a:cubicBezTo>
                    <a:lnTo>
                      <a:pt x="2187733" y="11489"/>
                    </a:lnTo>
                    <a:lnTo>
                      <a:pt x="2206522" y="10406"/>
                    </a:lnTo>
                    <a:cubicBezTo>
                      <a:pt x="2268616" y="22006"/>
                      <a:pt x="2327107" y="76893"/>
                      <a:pt x="2351942" y="154697"/>
                    </a:cubicBezTo>
                    <a:cubicBezTo>
                      <a:pt x="2360221" y="180631"/>
                      <a:pt x="2363976" y="206657"/>
                      <a:pt x="2363678" y="231515"/>
                    </a:cubicBezTo>
                    <a:lnTo>
                      <a:pt x="2362080" y="240376"/>
                    </a:lnTo>
                    <a:lnTo>
                      <a:pt x="2365012" y="261267"/>
                    </a:lnTo>
                    <a:cubicBezTo>
                      <a:pt x="2364614" y="268696"/>
                      <a:pt x="2362752" y="276169"/>
                      <a:pt x="2359285" y="283277"/>
                    </a:cubicBezTo>
                    <a:lnTo>
                      <a:pt x="2351452" y="299336"/>
                    </a:lnTo>
                    <a:lnTo>
                      <a:pt x="2351095" y="301320"/>
                    </a:lnTo>
                    <a:lnTo>
                      <a:pt x="2348183" y="306040"/>
                    </a:lnTo>
                    <a:lnTo>
                      <a:pt x="2069350" y="877734"/>
                    </a:lnTo>
                    <a:lnTo>
                      <a:pt x="2069954" y="877734"/>
                    </a:lnTo>
                    <a:lnTo>
                      <a:pt x="1805956" y="1419009"/>
                    </a:lnTo>
                    <a:lnTo>
                      <a:pt x="1804948" y="1424752"/>
                    </a:lnTo>
                    <a:cubicBezTo>
                      <a:pt x="1784695" y="1495501"/>
                      <a:pt x="1722968" y="1582572"/>
                      <a:pt x="1633214" y="1657765"/>
                    </a:cubicBezTo>
                    <a:cubicBezTo>
                      <a:pt x="1543460" y="1732958"/>
                      <a:pt x="1446921" y="1778475"/>
                      <a:pt x="1373719" y="1786021"/>
                    </a:cubicBezTo>
                    <a:lnTo>
                      <a:pt x="1363341" y="1785997"/>
                    </a:lnTo>
                    <a:lnTo>
                      <a:pt x="1359148" y="1788823"/>
                    </a:lnTo>
                    <a:cubicBezTo>
                      <a:pt x="1352296" y="1791721"/>
                      <a:pt x="1344763" y="1793324"/>
                      <a:pt x="1336856" y="1793324"/>
                    </a:cubicBezTo>
                    <a:lnTo>
                      <a:pt x="193728" y="1793324"/>
                    </a:lnTo>
                    <a:cubicBezTo>
                      <a:pt x="185821" y="1793324"/>
                      <a:pt x="178288" y="1791721"/>
                      <a:pt x="171436" y="1788823"/>
                    </a:cubicBezTo>
                    <a:lnTo>
                      <a:pt x="164945" y="1784447"/>
                    </a:lnTo>
                    <a:lnTo>
                      <a:pt x="157172" y="1783924"/>
                    </a:lnTo>
                    <a:cubicBezTo>
                      <a:pt x="95079" y="1772325"/>
                      <a:pt x="36588" y="1717438"/>
                      <a:pt x="11752" y="1639634"/>
                    </a:cubicBezTo>
                    <a:cubicBezTo>
                      <a:pt x="-4805" y="1587764"/>
                      <a:pt x="-3269" y="1535530"/>
                      <a:pt x="12599" y="1493010"/>
                    </a:cubicBezTo>
                    <a:lnTo>
                      <a:pt x="30134" y="1464591"/>
                    </a:lnTo>
                    <a:lnTo>
                      <a:pt x="305393" y="900229"/>
                    </a:lnTo>
                    <a:lnTo>
                      <a:pt x="304788" y="900229"/>
                    </a:lnTo>
                    <a:lnTo>
                      <a:pt x="557181" y="382746"/>
                    </a:lnTo>
                    <a:lnTo>
                      <a:pt x="560951" y="361268"/>
                    </a:lnTo>
                    <a:cubicBezTo>
                      <a:pt x="581205" y="290520"/>
                      <a:pt x="642931" y="203448"/>
                      <a:pt x="732685" y="128255"/>
                    </a:cubicBezTo>
                    <a:cubicBezTo>
                      <a:pt x="822439" y="53063"/>
                      <a:pt x="918978" y="7545"/>
                      <a:pt x="992181" y="0"/>
                    </a:cubicBezTo>
                    <a:close/>
                  </a:path>
                </a:pathLst>
              </a:custGeom>
              <a:solidFill>
                <a:srgbClr val="939393"/>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64"/>
              <p:cNvSpPr/>
              <p:nvPr/>
            </p:nvSpPr>
            <p:spPr>
              <a:xfrm>
                <a:off x="4961426" y="6377165"/>
                <a:ext cx="1855672" cy="480837"/>
              </a:xfrm>
              <a:custGeom>
                <a:avLst/>
                <a:gdLst>
                  <a:gd name="connsiteX0" fmla="*/ 482841 w 1855672"/>
                  <a:gd name="connsiteY0" fmla="*/ 0 h 480837"/>
                  <a:gd name="connsiteX1" fmla="*/ 519261 w 1855672"/>
                  <a:gd name="connsiteY1" fmla="*/ 2284 h 480837"/>
                  <a:gd name="connsiteX2" fmla="*/ 1649123 w 1855672"/>
                  <a:gd name="connsiteY2" fmla="*/ 2284 h 480837"/>
                  <a:gd name="connsiteX3" fmla="*/ 1671415 w 1855672"/>
                  <a:gd name="connsiteY3" fmla="*/ 6784 h 480837"/>
                  <a:gd name="connsiteX4" fmla="*/ 1678393 w 1855672"/>
                  <a:gd name="connsiteY4" fmla="*/ 11489 h 480837"/>
                  <a:gd name="connsiteX5" fmla="*/ 1697182 w 1855672"/>
                  <a:gd name="connsiteY5" fmla="*/ 10406 h 480837"/>
                  <a:gd name="connsiteX6" fmla="*/ 1842602 w 1855672"/>
                  <a:gd name="connsiteY6" fmla="*/ 154697 h 480837"/>
                  <a:gd name="connsiteX7" fmla="*/ 1854338 w 1855672"/>
                  <a:gd name="connsiteY7" fmla="*/ 231515 h 480837"/>
                  <a:gd name="connsiteX8" fmla="*/ 1852740 w 1855672"/>
                  <a:gd name="connsiteY8" fmla="*/ 240376 h 480837"/>
                  <a:gd name="connsiteX9" fmla="*/ 1855672 w 1855672"/>
                  <a:gd name="connsiteY9" fmla="*/ 261267 h 480837"/>
                  <a:gd name="connsiteX10" fmla="*/ 1849945 w 1855672"/>
                  <a:gd name="connsiteY10" fmla="*/ 283277 h 480837"/>
                  <a:gd name="connsiteX11" fmla="*/ 1842112 w 1855672"/>
                  <a:gd name="connsiteY11" fmla="*/ 299336 h 480837"/>
                  <a:gd name="connsiteX12" fmla="*/ 1841755 w 1855672"/>
                  <a:gd name="connsiteY12" fmla="*/ 301320 h 480837"/>
                  <a:gd name="connsiteX13" fmla="*/ 1838843 w 1855672"/>
                  <a:gd name="connsiteY13" fmla="*/ 306040 h 480837"/>
                  <a:gd name="connsiteX14" fmla="*/ 1753590 w 1855672"/>
                  <a:gd name="connsiteY14" fmla="*/ 480837 h 480837"/>
                  <a:gd name="connsiteX15" fmla="*/ 0 w 1855672"/>
                  <a:gd name="connsiteY15" fmla="*/ 480837 h 480837"/>
                  <a:gd name="connsiteX16" fmla="*/ 47841 w 1855672"/>
                  <a:gd name="connsiteY16" fmla="*/ 382746 h 480837"/>
                  <a:gd name="connsiteX17" fmla="*/ 51611 w 1855672"/>
                  <a:gd name="connsiteY17" fmla="*/ 361268 h 480837"/>
                  <a:gd name="connsiteX18" fmla="*/ 223345 w 1855672"/>
                  <a:gd name="connsiteY18" fmla="*/ 128255 h 480837"/>
                  <a:gd name="connsiteX19" fmla="*/ 482841 w 1855672"/>
                  <a:gd name="connsiteY19" fmla="*/ 0 h 480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855672" h="480837">
                    <a:moveTo>
                      <a:pt x="482841" y="0"/>
                    </a:moveTo>
                    <a:lnTo>
                      <a:pt x="519261" y="2284"/>
                    </a:lnTo>
                    <a:lnTo>
                      <a:pt x="1649123" y="2284"/>
                    </a:lnTo>
                    <a:cubicBezTo>
                      <a:pt x="1657030" y="2284"/>
                      <a:pt x="1664564" y="3886"/>
                      <a:pt x="1671415" y="6784"/>
                    </a:cubicBezTo>
                    <a:lnTo>
                      <a:pt x="1678393" y="11489"/>
                    </a:lnTo>
                    <a:lnTo>
                      <a:pt x="1697182" y="10406"/>
                    </a:lnTo>
                    <a:cubicBezTo>
                      <a:pt x="1759276" y="22006"/>
                      <a:pt x="1817767" y="76893"/>
                      <a:pt x="1842602" y="154697"/>
                    </a:cubicBezTo>
                    <a:cubicBezTo>
                      <a:pt x="1850881" y="180631"/>
                      <a:pt x="1854636" y="206657"/>
                      <a:pt x="1854338" y="231515"/>
                    </a:cubicBezTo>
                    <a:lnTo>
                      <a:pt x="1852740" y="240376"/>
                    </a:lnTo>
                    <a:lnTo>
                      <a:pt x="1855672" y="261267"/>
                    </a:lnTo>
                    <a:cubicBezTo>
                      <a:pt x="1855274" y="268696"/>
                      <a:pt x="1853412" y="276169"/>
                      <a:pt x="1849945" y="283277"/>
                    </a:cubicBezTo>
                    <a:lnTo>
                      <a:pt x="1842112" y="299336"/>
                    </a:lnTo>
                    <a:lnTo>
                      <a:pt x="1841755" y="301320"/>
                    </a:lnTo>
                    <a:lnTo>
                      <a:pt x="1838843" y="306040"/>
                    </a:lnTo>
                    <a:lnTo>
                      <a:pt x="1753590" y="480837"/>
                    </a:lnTo>
                    <a:lnTo>
                      <a:pt x="0" y="480837"/>
                    </a:lnTo>
                    <a:lnTo>
                      <a:pt x="47841" y="382746"/>
                    </a:lnTo>
                    <a:lnTo>
                      <a:pt x="51611" y="361268"/>
                    </a:lnTo>
                    <a:cubicBezTo>
                      <a:pt x="71865" y="290520"/>
                      <a:pt x="133591" y="203448"/>
                      <a:pt x="223345" y="128255"/>
                    </a:cubicBezTo>
                    <a:cubicBezTo>
                      <a:pt x="313099" y="53063"/>
                      <a:pt x="409638" y="7545"/>
                      <a:pt x="482841" y="0"/>
                    </a:cubicBezTo>
                    <a:close/>
                  </a:path>
                </a:pathLst>
              </a:custGeom>
              <a:solidFill>
                <a:srgbClr val="7A7A7A"/>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1" name="Group 90"/>
            <p:cNvGrpSpPr/>
            <p:nvPr/>
          </p:nvGrpSpPr>
          <p:grpSpPr>
            <a:xfrm>
              <a:off x="6814748" y="30244"/>
              <a:ext cx="4937778" cy="6827757"/>
              <a:chOff x="6814748" y="30244"/>
              <a:chExt cx="4937778" cy="6827757"/>
            </a:xfrm>
          </p:grpSpPr>
          <p:sp>
            <p:nvSpPr>
              <p:cNvPr id="31" name="Freeform 30"/>
              <p:cNvSpPr/>
              <p:nvPr/>
            </p:nvSpPr>
            <p:spPr>
              <a:xfrm>
                <a:off x="8533642" y="30244"/>
                <a:ext cx="3218884" cy="3542782"/>
              </a:xfrm>
              <a:custGeom>
                <a:avLst/>
                <a:gdLst>
                  <a:gd name="connsiteX0" fmla="*/ 1846053 w 3218884"/>
                  <a:gd name="connsiteY0" fmla="*/ 0 h 3542782"/>
                  <a:gd name="connsiteX1" fmla="*/ 1882473 w 3218884"/>
                  <a:gd name="connsiteY1" fmla="*/ 2284 h 3542782"/>
                  <a:gd name="connsiteX2" fmla="*/ 3012335 w 3218884"/>
                  <a:gd name="connsiteY2" fmla="*/ 2284 h 3542782"/>
                  <a:gd name="connsiteX3" fmla="*/ 3034627 w 3218884"/>
                  <a:gd name="connsiteY3" fmla="*/ 6784 h 3542782"/>
                  <a:gd name="connsiteX4" fmla="*/ 3041605 w 3218884"/>
                  <a:gd name="connsiteY4" fmla="*/ 11489 h 3542782"/>
                  <a:gd name="connsiteX5" fmla="*/ 3060394 w 3218884"/>
                  <a:gd name="connsiteY5" fmla="*/ 10406 h 3542782"/>
                  <a:gd name="connsiteX6" fmla="*/ 3205814 w 3218884"/>
                  <a:gd name="connsiteY6" fmla="*/ 154697 h 3542782"/>
                  <a:gd name="connsiteX7" fmla="*/ 3217550 w 3218884"/>
                  <a:gd name="connsiteY7" fmla="*/ 231515 h 3542782"/>
                  <a:gd name="connsiteX8" fmla="*/ 3215952 w 3218884"/>
                  <a:gd name="connsiteY8" fmla="*/ 240376 h 3542782"/>
                  <a:gd name="connsiteX9" fmla="*/ 3218884 w 3218884"/>
                  <a:gd name="connsiteY9" fmla="*/ 261267 h 3542782"/>
                  <a:gd name="connsiteX10" fmla="*/ 3213157 w 3218884"/>
                  <a:gd name="connsiteY10" fmla="*/ 283277 h 3542782"/>
                  <a:gd name="connsiteX11" fmla="*/ 3205324 w 3218884"/>
                  <a:gd name="connsiteY11" fmla="*/ 299336 h 3542782"/>
                  <a:gd name="connsiteX12" fmla="*/ 3204967 w 3218884"/>
                  <a:gd name="connsiteY12" fmla="*/ 301320 h 3542782"/>
                  <a:gd name="connsiteX13" fmla="*/ 3202055 w 3218884"/>
                  <a:gd name="connsiteY13" fmla="*/ 306040 h 3542782"/>
                  <a:gd name="connsiteX14" fmla="*/ 1805956 w 3218884"/>
                  <a:gd name="connsiteY14" fmla="*/ 3168467 h 3542782"/>
                  <a:gd name="connsiteX15" fmla="*/ 1804948 w 3218884"/>
                  <a:gd name="connsiteY15" fmla="*/ 3174210 h 3542782"/>
                  <a:gd name="connsiteX16" fmla="*/ 1633214 w 3218884"/>
                  <a:gd name="connsiteY16" fmla="*/ 3407223 h 3542782"/>
                  <a:gd name="connsiteX17" fmla="*/ 1373719 w 3218884"/>
                  <a:gd name="connsiteY17" fmla="*/ 3535479 h 3542782"/>
                  <a:gd name="connsiteX18" fmla="*/ 1363341 w 3218884"/>
                  <a:gd name="connsiteY18" fmla="*/ 3535455 h 3542782"/>
                  <a:gd name="connsiteX19" fmla="*/ 1359148 w 3218884"/>
                  <a:gd name="connsiteY19" fmla="*/ 3538281 h 3542782"/>
                  <a:gd name="connsiteX20" fmla="*/ 1336856 w 3218884"/>
                  <a:gd name="connsiteY20" fmla="*/ 3542782 h 3542782"/>
                  <a:gd name="connsiteX21" fmla="*/ 193728 w 3218884"/>
                  <a:gd name="connsiteY21" fmla="*/ 3542782 h 3542782"/>
                  <a:gd name="connsiteX22" fmla="*/ 171436 w 3218884"/>
                  <a:gd name="connsiteY22" fmla="*/ 3538281 h 3542782"/>
                  <a:gd name="connsiteX23" fmla="*/ 164945 w 3218884"/>
                  <a:gd name="connsiteY23" fmla="*/ 3533905 h 3542782"/>
                  <a:gd name="connsiteX24" fmla="*/ 157172 w 3218884"/>
                  <a:gd name="connsiteY24" fmla="*/ 3533382 h 3542782"/>
                  <a:gd name="connsiteX25" fmla="*/ 11752 w 3218884"/>
                  <a:gd name="connsiteY25" fmla="*/ 3389092 h 3542782"/>
                  <a:gd name="connsiteX26" fmla="*/ 12599 w 3218884"/>
                  <a:gd name="connsiteY26" fmla="*/ 3242468 h 3542782"/>
                  <a:gd name="connsiteX27" fmla="*/ 30134 w 3218884"/>
                  <a:gd name="connsiteY27" fmla="*/ 3214049 h 3542782"/>
                  <a:gd name="connsiteX28" fmla="*/ 1411053 w 3218884"/>
                  <a:gd name="connsiteY28" fmla="*/ 382746 h 3542782"/>
                  <a:gd name="connsiteX29" fmla="*/ 1414823 w 3218884"/>
                  <a:gd name="connsiteY29" fmla="*/ 361268 h 3542782"/>
                  <a:gd name="connsiteX30" fmla="*/ 1586557 w 3218884"/>
                  <a:gd name="connsiteY30" fmla="*/ 128255 h 3542782"/>
                  <a:gd name="connsiteX31" fmla="*/ 1846053 w 3218884"/>
                  <a:gd name="connsiteY31" fmla="*/ 0 h 3542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218884" h="3542782">
                    <a:moveTo>
                      <a:pt x="1846053" y="0"/>
                    </a:moveTo>
                    <a:lnTo>
                      <a:pt x="1882473" y="2284"/>
                    </a:lnTo>
                    <a:lnTo>
                      <a:pt x="3012335" y="2284"/>
                    </a:lnTo>
                    <a:cubicBezTo>
                      <a:pt x="3020242" y="2284"/>
                      <a:pt x="3027776" y="3886"/>
                      <a:pt x="3034627" y="6784"/>
                    </a:cubicBezTo>
                    <a:lnTo>
                      <a:pt x="3041605" y="11489"/>
                    </a:lnTo>
                    <a:lnTo>
                      <a:pt x="3060394" y="10406"/>
                    </a:lnTo>
                    <a:cubicBezTo>
                      <a:pt x="3122488" y="22006"/>
                      <a:pt x="3180979" y="76893"/>
                      <a:pt x="3205814" y="154697"/>
                    </a:cubicBezTo>
                    <a:cubicBezTo>
                      <a:pt x="3214093" y="180631"/>
                      <a:pt x="3217848" y="206657"/>
                      <a:pt x="3217550" y="231515"/>
                    </a:cubicBezTo>
                    <a:lnTo>
                      <a:pt x="3215952" y="240376"/>
                    </a:lnTo>
                    <a:lnTo>
                      <a:pt x="3218884" y="261267"/>
                    </a:lnTo>
                    <a:cubicBezTo>
                      <a:pt x="3218486" y="268696"/>
                      <a:pt x="3216624" y="276169"/>
                      <a:pt x="3213157" y="283277"/>
                    </a:cubicBezTo>
                    <a:lnTo>
                      <a:pt x="3205324" y="299336"/>
                    </a:lnTo>
                    <a:lnTo>
                      <a:pt x="3204967" y="301320"/>
                    </a:lnTo>
                    <a:lnTo>
                      <a:pt x="3202055" y="306040"/>
                    </a:lnTo>
                    <a:lnTo>
                      <a:pt x="1805956" y="3168467"/>
                    </a:lnTo>
                    <a:lnTo>
                      <a:pt x="1804948" y="3174210"/>
                    </a:lnTo>
                    <a:cubicBezTo>
                      <a:pt x="1784695" y="3244959"/>
                      <a:pt x="1722968" y="3332030"/>
                      <a:pt x="1633214" y="3407223"/>
                    </a:cubicBezTo>
                    <a:cubicBezTo>
                      <a:pt x="1543460" y="3482416"/>
                      <a:pt x="1446921" y="3527933"/>
                      <a:pt x="1373719" y="3535479"/>
                    </a:cubicBezTo>
                    <a:lnTo>
                      <a:pt x="1363341" y="3535455"/>
                    </a:lnTo>
                    <a:lnTo>
                      <a:pt x="1359148" y="3538281"/>
                    </a:lnTo>
                    <a:cubicBezTo>
                      <a:pt x="1352296" y="3541179"/>
                      <a:pt x="1344763" y="3542782"/>
                      <a:pt x="1336856" y="3542782"/>
                    </a:cubicBezTo>
                    <a:lnTo>
                      <a:pt x="193728" y="3542782"/>
                    </a:lnTo>
                    <a:cubicBezTo>
                      <a:pt x="185821" y="3542782"/>
                      <a:pt x="178288" y="3541179"/>
                      <a:pt x="171436" y="3538281"/>
                    </a:cubicBezTo>
                    <a:lnTo>
                      <a:pt x="164945" y="3533905"/>
                    </a:lnTo>
                    <a:lnTo>
                      <a:pt x="157172" y="3533382"/>
                    </a:lnTo>
                    <a:cubicBezTo>
                      <a:pt x="95079" y="3521783"/>
                      <a:pt x="36588" y="3466896"/>
                      <a:pt x="11752" y="3389092"/>
                    </a:cubicBezTo>
                    <a:cubicBezTo>
                      <a:pt x="-4805" y="3337222"/>
                      <a:pt x="-3269" y="3284988"/>
                      <a:pt x="12599" y="3242468"/>
                    </a:cubicBezTo>
                    <a:lnTo>
                      <a:pt x="30134" y="3214049"/>
                    </a:lnTo>
                    <a:lnTo>
                      <a:pt x="1411053" y="382746"/>
                    </a:lnTo>
                    <a:lnTo>
                      <a:pt x="1414823" y="361268"/>
                    </a:lnTo>
                    <a:cubicBezTo>
                      <a:pt x="1435077" y="290520"/>
                      <a:pt x="1496803" y="203448"/>
                      <a:pt x="1586557" y="128255"/>
                    </a:cubicBezTo>
                    <a:cubicBezTo>
                      <a:pt x="1676311" y="53063"/>
                      <a:pt x="1772850" y="7545"/>
                      <a:pt x="1846053" y="0"/>
                    </a:cubicBezTo>
                    <a:close/>
                  </a:path>
                </a:pathLst>
              </a:custGeom>
              <a:blipFill>
                <a:blip r:embed="rId3"/>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a:off x="6814748" y="3670557"/>
                <a:ext cx="3175773" cy="3187444"/>
              </a:xfrm>
              <a:custGeom>
                <a:avLst/>
                <a:gdLst>
                  <a:gd name="connsiteX0" fmla="*/ 1802942 w 3175773"/>
                  <a:gd name="connsiteY0" fmla="*/ 0 h 3187444"/>
                  <a:gd name="connsiteX1" fmla="*/ 1839362 w 3175773"/>
                  <a:gd name="connsiteY1" fmla="*/ 2284 h 3187444"/>
                  <a:gd name="connsiteX2" fmla="*/ 2969224 w 3175773"/>
                  <a:gd name="connsiteY2" fmla="*/ 2284 h 3187444"/>
                  <a:gd name="connsiteX3" fmla="*/ 2991516 w 3175773"/>
                  <a:gd name="connsiteY3" fmla="*/ 6784 h 3187444"/>
                  <a:gd name="connsiteX4" fmla="*/ 2998494 w 3175773"/>
                  <a:gd name="connsiteY4" fmla="*/ 11489 h 3187444"/>
                  <a:gd name="connsiteX5" fmla="*/ 3017283 w 3175773"/>
                  <a:gd name="connsiteY5" fmla="*/ 10406 h 3187444"/>
                  <a:gd name="connsiteX6" fmla="*/ 3162703 w 3175773"/>
                  <a:gd name="connsiteY6" fmla="*/ 154697 h 3187444"/>
                  <a:gd name="connsiteX7" fmla="*/ 3174439 w 3175773"/>
                  <a:gd name="connsiteY7" fmla="*/ 231515 h 3187444"/>
                  <a:gd name="connsiteX8" fmla="*/ 3172841 w 3175773"/>
                  <a:gd name="connsiteY8" fmla="*/ 240376 h 3187444"/>
                  <a:gd name="connsiteX9" fmla="*/ 3175773 w 3175773"/>
                  <a:gd name="connsiteY9" fmla="*/ 261267 h 3187444"/>
                  <a:gd name="connsiteX10" fmla="*/ 3170046 w 3175773"/>
                  <a:gd name="connsiteY10" fmla="*/ 283277 h 3187444"/>
                  <a:gd name="connsiteX11" fmla="*/ 3162213 w 3175773"/>
                  <a:gd name="connsiteY11" fmla="*/ 299336 h 3187444"/>
                  <a:gd name="connsiteX12" fmla="*/ 3161856 w 3175773"/>
                  <a:gd name="connsiteY12" fmla="*/ 301320 h 3187444"/>
                  <a:gd name="connsiteX13" fmla="*/ 3158944 w 3175773"/>
                  <a:gd name="connsiteY13" fmla="*/ 306040 h 3187444"/>
                  <a:gd name="connsiteX14" fmla="*/ 1762845 w 3175773"/>
                  <a:gd name="connsiteY14" fmla="*/ 3168467 h 3187444"/>
                  <a:gd name="connsiteX15" fmla="*/ 1761837 w 3175773"/>
                  <a:gd name="connsiteY15" fmla="*/ 3174210 h 3187444"/>
                  <a:gd name="connsiteX16" fmla="*/ 1756429 w 3175773"/>
                  <a:gd name="connsiteY16" fmla="*/ 3187444 h 3187444"/>
                  <a:gd name="connsiteX17" fmla="*/ 0 w 3175773"/>
                  <a:gd name="connsiteY17" fmla="*/ 3187444 h 3187444"/>
                  <a:gd name="connsiteX18" fmla="*/ 1367942 w 3175773"/>
                  <a:gd name="connsiteY18" fmla="*/ 382746 h 3187444"/>
                  <a:gd name="connsiteX19" fmla="*/ 1371712 w 3175773"/>
                  <a:gd name="connsiteY19" fmla="*/ 361268 h 3187444"/>
                  <a:gd name="connsiteX20" fmla="*/ 1543446 w 3175773"/>
                  <a:gd name="connsiteY20" fmla="*/ 128255 h 3187444"/>
                  <a:gd name="connsiteX21" fmla="*/ 1802942 w 3175773"/>
                  <a:gd name="connsiteY21" fmla="*/ 0 h 3187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175773" h="3187444">
                    <a:moveTo>
                      <a:pt x="1802942" y="0"/>
                    </a:moveTo>
                    <a:lnTo>
                      <a:pt x="1839362" y="2284"/>
                    </a:lnTo>
                    <a:lnTo>
                      <a:pt x="2969224" y="2284"/>
                    </a:lnTo>
                    <a:cubicBezTo>
                      <a:pt x="2977131" y="2284"/>
                      <a:pt x="2984665" y="3886"/>
                      <a:pt x="2991516" y="6784"/>
                    </a:cubicBezTo>
                    <a:lnTo>
                      <a:pt x="2998494" y="11489"/>
                    </a:lnTo>
                    <a:lnTo>
                      <a:pt x="3017283" y="10406"/>
                    </a:lnTo>
                    <a:cubicBezTo>
                      <a:pt x="3079377" y="22006"/>
                      <a:pt x="3137868" y="76893"/>
                      <a:pt x="3162703" y="154697"/>
                    </a:cubicBezTo>
                    <a:cubicBezTo>
                      <a:pt x="3170982" y="180631"/>
                      <a:pt x="3174737" y="206657"/>
                      <a:pt x="3174439" y="231515"/>
                    </a:cubicBezTo>
                    <a:lnTo>
                      <a:pt x="3172841" y="240376"/>
                    </a:lnTo>
                    <a:lnTo>
                      <a:pt x="3175773" y="261267"/>
                    </a:lnTo>
                    <a:cubicBezTo>
                      <a:pt x="3175375" y="268696"/>
                      <a:pt x="3173513" y="276169"/>
                      <a:pt x="3170046" y="283277"/>
                    </a:cubicBezTo>
                    <a:lnTo>
                      <a:pt x="3162213" y="299336"/>
                    </a:lnTo>
                    <a:lnTo>
                      <a:pt x="3161856" y="301320"/>
                    </a:lnTo>
                    <a:lnTo>
                      <a:pt x="3158944" y="306040"/>
                    </a:lnTo>
                    <a:lnTo>
                      <a:pt x="1762845" y="3168467"/>
                    </a:lnTo>
                    <a:lnTo>
                      <a:pt x="1761837" y="3174210"/>
                    </a:lnTo>
                    <a:lnTo>
                      <a:pt x="1756429" y="3187444"/>
                    </a:lnTo>
                    <a:lnTo>
                      <a:pt x="0" y="3187444"/>
                    </a:lnTo>
                    <a:lnTo>
                      <a:pt x="1367942" y="382746"/>
                    </a:lnTo>
                    <a:lnTo>
                      <a:pt x="1371712" y="361268"/>
                    </a:lnTo>
                    <a:cubicBezTo>
                      <a:pt x="1391966" y="290520"/>
                      <a:pt x="1453692" y="203448"/>
                      <a:pt x="1543446" y="128255"/>
                    </a:cubicBezTo>
                    <a:cubicBezTo>
                      <a:pt x="1633200" y="53063"/>
                      <a:pt x="1729739" y="7545"/>
                      <a:pt x="1802942" y="0"/>
                    </a:cubicBezTo>
                    <a:close/>
                  </a:path>
                </a:pathLst>
              </a:custGeom>
              <a:blipFill>
                <a:blip r:embed="rId4"/>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0" name="Group 89"/>
            <p:cNvGrpSpPr/>
            <p:nvPr/>
          </p:nvGrpSpPr>
          <p:grpSpPr>
            <a:xfrm>
              <a:off x="8665846" y="-1"/>
              <a:ext cx="3542311" cy="6858002"/>
              <a:chOff x="8665846" y="-1"/>
              <a:chExt cx="3542311" cy="6858002"/>
            </a:xfrm>
          </p:grpSpPr>
          <p:sp>
            <p:nvSpPr>
              <p:cNvPr id="56" name="Freeform 55"/>
              <p:cNvSpPr/>
              <p:nvPr/>
            </p:nvSpPr>
            <p:spPr>
              <a:xfrm>
                <a:off x="9169659" y="2540417"/>
                <a:ext cx="3038498" cy="3542782"/>
              </a:xfrm>
              <a:custGeom>
                <a:avLst/>
                <a:gdLst>
                  <a:gd name="connsiteX0" fmla="*/ 1846053 w 3038498"/>
                  <a:gd name="connsiteY0" fmla="*/ 0 h 3542782"/>
                  <a:gd name="connsiteX1" fmla="*/ 1882473 w 3038498"/>
                  <a:gd name="connsiteY1" fmla="*/ 2284 h 3542782"/>
                  <a:gd name="connsiteX2" fmla="*/ 3012335 w 3038498"/>
                  <a:gd name="connsiteY2" fmla="*/ 2284 h 3542782"/>
                  <a:gd name="connsiteX3" fmla="*/ 3034627 w 3038498"/>
                  <a:gd name="connsiteY3" fmla="*/ 6784 h 3542782"/>
                  <a:gd name="connsiteX4" fmla="*/ 3038498 w 3038498"/>
                  <a:gd name="connsiteY4" fmla="*/ 9394 h 3542782"/>
                  <a:gd name="connsiteX5" fmla="*/ 3038498 w 3038498"/>
                  <a:gd name="connsiteY5" fmla="*/ 641382 h 3542782"/>
                  <a:gd name="connsiteX6" fmla="*/ 1805956 w 3038498"/>
                  <a:gd name="connsiteY6" fmla="*/ 3168467 h 3542782"/>
                  <a:gd name="connsiteX7" fmla="*/ 1804948 w 3038498"/>
                  <a:gd name="connsiteY7" fmla="*/ 3174210 h 3542782"/>
                  <a:gd name="connsiteX8" fmla="*/ 1633214 w 3038498"/>
                  <a:gd name="connsiteY8" fmla="*/ 3407223 h 3542782"/>
                  <a:gd name="connsiteX9" fmla="*/ 1373719 w 3038498"/>
                  <a:gd name="connsiteY9" fmla="*/ 3535479 h 3542782"/>
                  <a:gd name="connsiteX10" fmla="*/ 1363341 w 3038498"/>
                  <a:gd name="connsiteY10" fmla="*/ 3535455 h 3542782"/>
                  <a:gd name="connsiteX11" fmla="*/ 1359148 w 3038498"/>
                  <a:gd name="connsiteY11" fmla="*/ 3538281 h 3542782"/>
                  <a:gd name="connsiteX12" fmla="*/ 1336856 w 3038498"/>
                  <a:gd name="connsiteY12" fmla="*/ 3542782 h 3542782"/>
                  <a:gd name="connsiteX13" fmla="*/ 193728 w 3038498"/>
                  <a:gd name="connsiteY13" fmla="*/ 3542782 h 3542782"/>
                  <a:gd name="connsiteX14" fmla="*/ 171436 w 3038498"/>
                  <a:gd name="connsiteY14" fmla="*/ 3538281 h 3542782"/>
                  <a:gd name="connsiteX15" fmla="*/ 164945 w 3038498"/>
                  <a:gd name="connsiteY15" fmla="*/ 3533905 h 3542782"/>
                  <a:gd name="connsiteX16" fmla="*/ 157172 w 3038498"/>
                  <a:gd name="connsiteY16" fmla="*/ 3533382 h 3542782"/>
                  <a:gd name="connsiteX17" fmla="*/ 11752 w 3038498"/>
                  <a:gd name="connsiteY17" fmla="*/ 3389092 h 3542782"/>
                  <a:gd name="connsiteX18" fmla="*/ 12599 w 3038498"/>
                  <a:gd name="connsiteY18" fmla="*/ 3242468 h 3542782"/>
                  <a:gd name="connsiteX19" fmla="*/ 30134 w 3038498"/>
                  <a:gd name="connsiteY19" fmla="*/ 3214049 h 3542782"/>
                  <a:gd name="connsiteX20" fmla="*/ 1411053 w 3038498"/>
                  <a:gd name="connsiteY20" fmla="*/ 382746 h 3542782"/>
                  <a:gd name="connsiteX21" fmla="*/ 1414823 w 3038498"/>
                  <a:gd name="connsiteY21" fmla="*/ 361268 h 3542782"/>
                  <a:gd name="connsiteX22" fmla="*/ 1586557 w 3038498"/>
                  <a:gd name="connsiteY22" fmla="*/ 128255 h 3542782"/>
                  <a:gd name="connsiteX23" fmla="*/ 1846053 w 3038498"/>
                  <a:gd name="connsiteY23" fmla="*/ 0 h 3542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38498" h="3542782">
                    <a:moveTo>
                      <a:pt x="1846053" y="0"/>
                    </a:moveTo>
                    <a:lnTo>
                      <a:pt x="1882473" y="2284"/>
                    </a:lnTo>
                    <a:lnTo>
                      <a:pt x="3012335" y="2284"/>
                    </a:lnTo>
                    <a:cubicBezTo>
                      <a:pt x="3020242" y="2284"/>
                      <a:pt x="3027776" y="3886"/>
                      <a:pt x="3034627" y="6784"/>
                    </a:cubicBezTo>
                    <a:lnTo>
                      <a:pt x="3038498" y="9394"/>
                    </a:lnTo>
                    <a:lnTo>
                      <a:pt x="3038498" y="641382"/>
                    </a:lnTo>
                    <a:lnTo>
                      <a:pt x="1805956" y="3168467"/>
                    </a:lnTo>
                    <a:lnTo>
                      <a:pt x="1804948" y="3174210"/>
                    </a:lnTo>
                    <a:cubicBezTo>
                      <a:pt x="1784695" y="3244959"/>
                      <a:pt x="1722968" y="3332030"/>
                      <a:pt x="1633214" y="3407223"/>
                    </a:cubicBezTo>
                    <a:cubicBezTo>
                      <a:pt x="1543460" y="3482416"/>
                      <a:pt x="1446921" y="3527933"/>
                      <a:pt x="1373719" y="3535479"/>
                    </a:cubicBezTo>
                    <a:lnTo>
                      <a:pt x="1363341" y="3535455"/>
                    </a:lnTo>
                    <a:lnTo>
                      <a:pt x="1359148" y="3538281"/>
                    </a:lnTo>
                    <a:cubicBezTo>
                      <a:pt x="1352296" y="3541179"/>
                      <a:pt x="1344763" y="3542782"/>
                      <a:pt x="1336856" y="3542782"/>
                    </a:cubicBezTo>
                    <a:lnTo>
                      <a:pt x="193728" y="3542782"/>
                    </a:lnTo>
                    <a:cubicBezTo>
                      <a:pt x="185821" y="3542782"/>
                      <a:pt x="178288" y="3541179"/>
                      <a:pt x="171436" y="3538281"/>
                    </a:cubicBezTo>
                    <a:lnTo>
                      <a:pt x="164945" y="3533905"/>
                    </a:lnTo>
                    <a:lnTo>
                      <a:pt x="157172" y="3533382"/>
                    </a:lnTo>
                    <a:cubicBezTo>
                      <a:pt x="95079" y="3521783"/>
                      <a:pt x="36588" y="3466896"/>
                      <a:pt x="11752" y="3389092"/>
                    </a:cubicBezTo>
                    <a:cubicBezTo>
                      <a:pt x="-4805" y="3337222"/>
                      <a:pt x="-3269" y="3284988"/>
                      <a:pt x="12599" y="3242468"/>
                    </a:cubicBezTo>
                    <a:lnTo>
                      <a:pt x="30134" y="3214049"/>
                    </a:lnTo>
                    <a:lnTo>
                      <a:pt x="1411053" y="382746"/>
                    </a:lnTo>
                    <a:lnTo>
                      <a:pt x="1414823" y="361268"/>
                    </a:lnTo>
                    <a:cubicBezTo>
                      <a:pt x="1435077" y="290520"/>
                      <a:pt x="1496803" y="203448"/>
                      <a:pt x="1586557" y="128255"/>
                    </a:cubicBezTo>
                    <a:cubicBezTo>
                      <a:pt x="1676311" y="53063"/>
                      <a:pt x="1772850" y="7545"/>
                      <a:pt x="1846053" y="0"/>
                    </a:cubicBezTo>
                    <a:close/>
                  </a:path>
                </a:pathLst>
              </a:custGeom>
              <a:blipFill>
                <a:blip r:embed="rId5"/>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a:off x="11804923" y="-1"/>
                <a:ext cx="387077" cy="654898"/>
              </a:xfrm>
              <a:custGeom>
                <a:avLst/>
                <a:gdLst>
                  <a:gd name="connsiteX0" fmla="*/ 189215 w 387077"/>
                  <a:gd name="connsiteY0" fmla="*/ 0 h 654898"/>
                  <a:gd name="connsiteX1" fmla="*/ 387077 w 387077"/>
                  <a:gd name="connsiteY1" fmla="*/ 0 h 654898"/>
                  <a:gd name="connsiteX2" fmla="*/ 387077 w 387077"/>
                  <a:gd name="connsiteY2" fmla="*/ 654898 h 654898"/>
                  <a:gd name="connsiteX3" fmla="*/ 193728 w 387077"/>
                  <a:gd name="connsiteY3" fmla="*/ 654898 h 654898"/>
                  <a:gd name="connsiteX4" fmla="*/ 171436 w 387077"/>
                  <a:gd name="connsiteY4" fmla="*/ 650397 h 654898"/>
                  <a:gd name="connsiteX5" fmla="*/ 164945 w 387077"/>
                  <a:gd name="connsiteY5" fmla="*/ 646021 h 654898"/>
                  <a:gd name="connsiteX6" fmla="*/ 157172 w 387077"/>
                  <a:gd name="connsiteY6" fmla="*/ 645498 h 654898"/>
                  <a:gd name="connsiteX7" fmla="*/ 11752 w 387077"/>
                  <a:gd name="connsiteY7" fmla="*/ 501208 h 654898"/>
                  <a:gd name="connsiteX8" fmla="*/ 12599 w 387077"/>
                  <a:gd name="connsiteY8" fmla="*/ 354584 h 654898"/>
                  <a:gd name="connsiteX9" fmla="*/ 30134 w 387077"/>
                  <a:gd name="connsiteY9" fmla="*/ 326165 h 65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7077" h="654898">
                    <a:moveTo>
                      <a:pt x="189215" y="0"/>
                    </a:moveTo>
                    <a:lnTo>
                      <a:pt x="387077" y="0"/>
                    </a:lnTo>
                    <a:lnTo>
                      <a:pt x="387077" y="654898"/>
                    </a:lnTo>
                    <a:lnTo>
                      <a:pt x="193728" y="654898"/>
                    </a:lnTo>
                    <a:cubicBezTo>
                      <a:pt x="185821" y="654898"/>
                      <a:pt x="178288" y="653295"/>
                      <a:pt x="171436" y="650397"/>
                    </a:cubicBezTo>
                    <a:lnTo>
                      <a:pt x="164945" y="646021"/>
                    </a:lnTo>
                    <a:lnTo>
                      <a:pt x="157172" y="645498"/>
                    </a:lnTo>
                    <a:cubicBezTo>
                      <a:pt x="95079" y="633899"/>
                      <a:pt x="36588" y="579012"/>
                      <a:pt x="11752" y="501208"/>
                    </a:cubicBezTo>
                    <a:cubicBezTo>
                      <a:pt x="-4805" y="449338"/>
                      <a:pt x="-3269" y="397104"/>
                      <a:pt x="12599" y="354584"/>
                    </a:cubicBezTo>
                    <a:lnTo>
                      <a:pt x="30134" y="326165"/>
                    </a:lnTo>
                    <a:close/>
                  </a:path>
                </a:pathLst>
              </a:custGeom>
              <a:solidFill>
                <a:srgbClr val="BFBFBF"/>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8665846" y="6163143"/>
                <a:ext cx="1960058" cy="694858"/>
              </a:xfrm>
              <a:custGeom>
                <a:avLst/>
                <a:gdLst>
                  <a:gd name="connsiteX0" fmla="*/ 587227 w 1960058"/>
                  <a:gd name="connsiteY0" fmla="*/ 0 h 694858"/>
                  <a:gd name="connsiteX1" fmla="*/ 623647 w 1960058"/>
                  <a:gd name="connsiteY1" fmla="*/ 2284 h 694858"/>
                  <a:gd name="connsiteX2" fmla="*/ 1753509 w 1960058"/>
                  <a:gd name="connsiteY2" fmla="*/ 2284 h 694858"/>
                  <a:gd name="connsiteX3" fmla="*/ 1775801 w 1960058"/>
                  <a:gd name="connsiteY3" fmla="*/ 6784 h 694858"/>
                  <a:gd name="connsiteX4" fmla="*/ 1782779 w 1960058"/>
                  <a:gd name="connsiteY4" fmla="*/ 11489 h 694858"/>
                  <a:gd name="connsiteX5" fmla="*/ 1801568 w 1960058"/>
                  <a:gd name="connsiteY5" fmla="*/ 10406 h 694858"/>
                  <a:gd name="connsiteX6" fmla="*/ 1946988 w 1960058"/>
                  <a:gd name="connsiteY6" fmla="*/ 154697 h 694858"/>
                  <a:gd name="connsiteX7" fmla="*/ 1958724 w 1960058"/>
                  <a:gd name="connsiteY7" fmla="*/ 231515 h 694858"/>
                  <a:gd name="connsiteX8" fmla="*/ 1957126 w 1960058"/>
                  <a:gd name="connsiteY8" fmla="*/ 240376 h 694858"/>
                  <a:gd name="connsiteX9" fmla="*/ 1960058 w 1960058"/>
                  <a:gd name="connsiteY9" fmla="*/ 261267 h 694858"/>
                  <a:gd name="connsiteX10" fmla="*/ 1954331 w 1960058"/>
                  <a:gd name="connsiteY10" fmla="*/ 283277 h 694858"/>
                  <a:gd name="connsiteX11" fmla="*/ 1946498 w 1960058"/>
                  <a:gd name="connsiteY11" fmla="*/ 299336 h 694858"/>
                  <a:gd name="connsiteX12" fmla="*/ 1946141 w 1960058"/>
                  <a:gd name="connsiteY12" fmla="*/ 301320 h 694858"/>
                  <a:gd name="connsiteX13" fmla="*/ 1943229 w 1960058"/>
                  <a:gd name="connsiteY13" fmla="*/ 306040 h 694858"/>
                  <a:gd name="connsiteX14" fmla="*/ 1753590 w 1960058"/>
                  <a:gd name="connsiteY14" fmla="*/ 694858 h 694858"/>
                  <a:gd name="connsiteX15" fmla="*/ 0 w 1960058"/>
                  <a:gd name="connsiteY15" fmla="*/ 694858 h 694858"/>
                  <a:gd name="connsiteX16" fmla="*/ 152227 w 1960058"/>
                  <a:gd name="connsiteY16" fmla="*/ 382746 h 694858"/>
                  <a:gd name="connsiteX17" fmla="*/ 155997 w 1960058"/>
                  <a:gd name="connsiteY17" fmla="*/ 361268 h 694858"/>
                  <a:gd name="connsiteX18" fmla="*/ 327731 w 1960058"/>
                  <a:gd name="connsiteY18" fmla="*/ 128255 h 694858"/>
                  <a:gd name="connsiteX19" fmla="*/ 587227 w 1960058"/>
                  <a:gd name="connsiteY19" fmla="*/ 0 h 69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60058" h="694858">
                    <a:moveTo>
                      <a:pt x="587227" y="0"/>
                    </a:moveTo>
                    <a:lnTo>
                      <a:pt x="623647" y="2284"/>
                    </a:lnTo>
                    <a:lnTo>
                      <a:pt x="1753509" y="2284"/>
                    </a:lnTo>
                    <a:cubicBezTo>
                      <a:pt x="1761416" y="2284"/>
                      <a:pt x="1768950" y="3886"/>
                      <a:pt x="1775801" y="6784"/>
                    </a:cubicBezTo>
                    <a:lnTo>
                      <a:pt x="1782779" y="11489"/>
                    </a:lnTo>
                    <a:lnTo>
                      <a:pt x="1801568" y="10406"/>
                    </a:lnTo>
                    <a:cubicBezTo>
                      <a:pt x="1863662" y="22006"/>
                      <a:pt x="1922153" y="76893"/>
                      <a:pt x="1946988" y="154697"/>
                    </a:cubicBezTo>
                    <a:cubicBezTo>
                      <a:pt x="1955267" y="180631"/>
                      <a:pt x="1959022" y="206657"/>
                      <a:pt x="1958724" y="231515"/>
                    </a:cubicBezTo>
                    <a:lnTo>
                      <a:pt x="1957126" y="240376"/>
                    </a:lnTo>
                    <a:lnTo>
                      <a:pt x="1960058" y="261267"/>
                    </a:lnTo>
                    <a:cubicBezTo>
                      <a:pt x="1959660" y="268696"/>
                      <a:pt x="1957798" y="276169"/>
                      <a:pt x="1954331" y="283277"/>
                    </a:cubicBezTo>
                    <a:lnTo>
                      <a:pt x="1946498" y="299336"/>
                    </a:lnTo>
                    <a:lnTo>
                      <a:pt x="1946141" y="301320"/>
                    </a:lnTo>
                    <a:lnTo>
                      <a:pt x="1943229" y="306040"/>
                    </a:lnTo>
                    <a:lnTo>
                      <a:pt x="1753590" y="694858"/>
                    </a:lnTo>
                    <a:lnTo>
                      <a:pt x="0" y="694858"/>
                    </a:lnTo>
                    <a:lnTo>
                      <a:pt x="152227" y="382746"/>
                    </a:lnTo>
                    <a:lnTo>
                      <a:pt x="155997" y="361268"/>
                    </a:lnTo>
                    <a:cubicBezTo>
                      <a:pt x="176251" y="290520"/>
                      <a:pt x="237977" y="203448"/>
                      <a:pt x="327731" y="128255"/>
                    </a:cubicBezTo>
                    <a:cubicBezTo>
                      <a:pt x="417485" y="53063"/>
                      <a:pt x="514024" y="7545"/>
                      <a:pt x="587227" y="0"/>
                    </a:cubicBezTo>
                    <a:close/>
                  </a:path>
                </a:pathLst>
              </a:custGeom>
              <a:solidFill>
                <a:srgbClr val="7A7A7A"/>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66"/>
              <p:cNvSpPr/>
              <p:nvPr/>
            </p:nvSpPr>
            <p:spPr>
              <a:xfrm>
                <a:off x="10918244" y="694742"/>
                <a:ext cx="1273427" cy="1793324"/>
              </a:xfrm>
              <a:custGeom>
                <a:avLst/>
                <a:gdLst>
                  <a:gd name="connsiteX0" fmla="*/ 992181 w 1273427"/>
                  <a:gd name="connsiteY0" fmla="*/ 0 h 1793324"/>
                  <a:gd name="connsiteX1" fmla="*/ 1028601 w 1273427"/>
                  <a:gd name="connsiteY1" fmla="*/ 2284 h 1793324"/>
                  <a:gd name="connsiteX2" fmla="*/ 1273427 w 1273427"/>
                  <a:gd name="connsiteY2" fmla="*/ 2284 h 1793324"/>
                  <a:gd name="connsiteX3" fmla="*/ 1273427 w 1273427"/>
                  <a:gd name="connsiteY3" fmla="*/ 1793324 h 1793324"/>
                  <a:gd name="connsiteX4" fmla="*/ 193728 w 1273427"/>
                  <a:gd name="connsiteY4" fmla="*/ 1793324 h 1793324"/>
                  <a:gd name="connsiteX5" fmla="*/ 171436 w 1273427"/>
                  <a:gd name="connsiteY5" fmla="*/ 1788823 h 1793324"/>
                  <a:gd name="connsiteX6" fmla="*/ 164945 w 1273427"/>
                  <a:gd name="connsiteY6" fmla="*/ 1784447 h 1793324"/>
                  <a:gd name="connsiteX7" fmla="*/ 157172 w 1273427"/>
                  <a:gd name="connsiteY7" fmla="*/ 1783924 h 1793324"/>
                  <a:gd name="connsiteX8" fmla="*/ 11752 w 1273427"/>
                  <a:gd name="connsiteY8" fmla="*/ 1639634 h 1793324"/>
                  <a:gd name="connsiteX9" fmla="*/ 12599 w 1273427"/>
                  <a:gd name="connsiteY9" fmla="*/ 1493010 h 1793324"/>
                  <a:gd name="connsiteX10" fmla="*/ 30134 w 1273427"/>
                  <a:gd name="connsiteY10" fmla="*/ 1464591 h 1793324"/>
                  <a:gd name="connsiteX11" fmla="*/ 305393 w 1273427"/>
                  <a:gd name="connsiteY11" fmla="*/ 900229 h 1793324"/>
                  <a:gd name="connsiteX12" fmla="*/ 304788 w 1273427"/>
                  <a:gd name="connsiteY12" fmla="*/ 900229 h 1793324"/>
                  <a:gd name="connsiteX13" fmla="*/ 557181 w 1273427"/>
                  <a:gd name="connsiteY13" fmla="*/ 382746 h 1793324"/>
                  <a:gd name="connsiteX14" fmla="*/ 560951 w 1273427"/>
                  <a:gd name="connsiteY14" fmla="*/ 361268 h 1793324"/>
                  <a:gd name="connsiteX15" fmla="*/ 732685 w 1273427"/>
                  <a:gd name="connsiteY15" fmla="*/ 128255 h 1793324"/>
                  <a:gd name="connsiteX16" fmla="*/ 992181 w 1273427"/>
                  <a:gd name="connsiteY16" fmla="*/ 0 h 179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3427" h="1793324">
                    <a:moveTo>
                      <a:pt x="992181" y="0"/>
                    </a:moveTo>
                    <a:lnTo>
                      <a:pt x="1028601" y="2284"/>
                    </a:lnTo>
                    <a:lnTo>
                      <a:pt x="1273427" y="2284"/>
                    </a:lnTo>
                    <a:lnTo>
                      <a:pt x="1273427" y="1793324"/>
                    </a:lnTo>
                    <a:lnTo>
                      <a:pt x="193728" y="1793324"/>
                    </a:lnTo>
                    <a:cubicBezTo>
                      <a:pt x="185821" y="1793324"/>
                      <a:pt x="178288" y="1791721"/>
                      <a:pt x="171436" y="1788823"/>
                    </a:cubicBezTo>
                    <a:lnTo>
                      <a:pt x="164945" y="1784447"/>
                    </a:lnTo>
                    <a:lnTo>
                      <a:pt x="157172" y="1783924"/>
                    </a:lnTo>
                    <a:cubicBezTo>
                      <a:pt x="95079" y="1772325"/>
                      <a:pt x="36588" y="1717438"/>
                      <a:pt x="11752" y="1639634"/>
                    </a:cubicBezTo>
                    <a:cubicBezTo>
                      <a:pt x="-4805" y="1587764"/>
                      <a:pt x="-3269" y="1535530"/>
                      <a:pt x="12599" y="1493010"/>
                    </a:cubicBezTo>
                    <a:lnTo>
                      <a:pt x="30134" y="1464591"/>
                    </a:lnTo>
                    <a:lnTo>
                      <a:pt x="305393" y="900229"/>
                    </a:lnTo>
                    <a:lnTo>
                      <a:pt x="304788" y="900229"/>
                    </a:lnTo>
                    <a:lnTo>
                      <a:pt x="557181" y="382746"/>
                    </a:lnTo>
                    <a:lnTo>
                      <a:pt x="560951" y="361268"/>
                    </a:lnTo>
                    <a:cubicBezTo>
                      <a:pt x="581205" y="290520"/>
                      <a:pt x="642931" y="203448"/>
                      <a:pt x="732685" y="128255"/>
                    </a:cubicBezTo>
                    <a:cubicBezTo>
                      <a:pt x="822439" y="53063"/>
                      <a:pt x="918978" y="7545"/>
                      <a:pt x="992181" y="0"/>
                    </a:cubicBezTo>
                    <a:close/>
                  </a:path>
                </a:pathLst>
              </a:custGeom>
              <a:solidFill>
                <a:srgbClr val="939393"/>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Freeform 58"/>
            <p:cNvSpPr/>
            <p:nvPr/>
          </p:nvSpPr>
          <p:spPr>
            <a:xfrm>
              <a:off x="10469863" y="3645305"/>
              <a:ext cx="1729933" cy="3212697"/>
            </a:xfrm>
            <a:custGeom>
              <a:avLst/>
              <a:gdLst>
                <a:gd name="connsiteX0" fmla="*/ 1729933 w 1729933"/>
                <a:gd name="connsiteY0" fmla="*/ 0 h 3212697"/>
                <a:gd name="connsiteX1" fmla="*/ 1729933 w 1729933"/>
                <a:gd name="connsiteY1" fmla="*/ 3212697 h 3212697"/>
                <a:gd name="connsiteX2" fmla="*/ 0 w 1729933"/>
                <a:gd name="connsiteY2" fmla="*/ 3212697 h 3212697"/>
                <a:gd name="connsiteX3" fmla="*/ 177 w 1729933"/>
                <a:gd name="connsiteY3" fmla="*/ 3211712 h 3212697"/>
                <a:gd name="connsiteX4" fmla="*/ 17712 w 1729933"/>
                <a:gd name="connsiteY4" fmla="*/ 3183293 h 3212697"/>
                <a:gd name="connsiteX5" fmla="*/ 1398631 w 1729933"/>
                <a:gd name="connsiteY5" fmla="*/ 351990 h 3212697"/>
                <a:gd name="connsiteX6" fmla="*/ 1402401 w 1729933"/>
                <a:gd name="connsiteY6" fmla="*/ 330512 h 3212697"/>
                <a:gd name="connsiteX7" fmla="*/ 1574135 w 1729933"/>
                <a:gd name="connsiteY7" fmla="*/ 97499 h 3212697"/>
                <a:gd name="connsiteX8" fmla="*/ 1710090 w 1729933"/>
                <a:gd name="connsiteY8" fmla="*/ 8004 h 3212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9933" h="3212697">
                  <a:moveTo>
                    <a:pt x="1729933" y="0"/>
                  </a:moveTo>
                  <a:lnTo>
                    <a:pt x="1729933" y="3212697"/>
                  </a:lnTo>
                  <a:lnTo>
                    <a:pt x="0" y="3212697"/>
                  </a:lnTo>
                  <a:lnTo>
                    <a:pt x="177" y="3211712"/>
                  </a:lnTo>
                  <a:lnTo>
                    <a:pt x="17712" y="3183293"/>
                  </a:lnTo>
                  <a:lnTo>
                    <a:pt x="1398631" y="351990"/>
                  </a:lnTo>
                  <a:lnTo>
                    <a:pt x="1402401" y="330512"/>
                  </a:lnTo>
                  <a:cubicBezTo>
                    <a:pt x="1422655" y="259764"/>
                    <a:pt x="1484381" y="172692"/>
                    <a:pt x="1574135" y="97499"/>
                  </a:cubicBezTo>
                  <a:cubicBezTo>
                    <a:pt x="1619012" y="59903"/>
                    <a:pt x="1665585" y="29726"/>
                    <a:pt x="1710090" y="8004"/>
                  </a:cubicBezTo>
                  <a:close/>
                </a:path>
              </a:pathLst>
            </a:custGeom>
            <a:solidFill>
              <a:srgbClr val="7A7A7A"/>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9" name="Picture 28">
            <a:hlinkClick r:id="rId6"/>
            <a:extLst>
              <a:ext uri="{FF2B5EF4-FFF2-40B4-BE49-F238E27FC236}">
                <a16:creationId xmlns:a16="http://schemas.microsoft.com/office/drawing/2014/main" id="{B2238E1A-D321-4519-B94E-725C426E89B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44950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750"/>
                                        <p:tgtEl>
                                          <p:spTgt spid="70"/>
                                        </p:tgtEl>
                                      </p:cBhvr>
                                    </p:animEffect>
                                  </p:childTnLst>
                                </p:cTn>
                              </p:par>
                            </p:childTnLst>
                          </p:cTn>
                        </p:par>
                        <p:par>
                          <p:cTn id="8" fill="hold">
                            <p:stCondLst>
                              <p:cond delay="750"/>
                            </p:stCondLst>
                            <p:childTnLst>
                              <p:par>
                                <p:cTn id="9" presetID="2" presetClass="entr" presetSubtype="2" fill="hold" nodeType="afterEffect">
                                  <p:stCondLst>
                                    <p:cond delay="0"/>
                                  </p:stCondLst>
                                  <p:childTnLst>
                                    <p:set>
                                      <p:cBhvr>
                                        <p:cTn id="10" dur="1" fill="hold">
                                          <p:stCondLst>
                                            <p:cond delay="0"/>
                                          </p:stCondLst>
                                        </p:cTn>
                                        <p:tgtEl>
                                          <p:spTgt spid="93"/>
                                        </p:tgtEl>
                                        <p:attrNameLst>
                                          <p:attrName>style.visibility</p:attrName>
                                        </p:attrNameLst>
                                      </p:cBhvr>
                                      <p:to>
                                        <p:strVal val="visible"/>
                                      </p:to>
                                    </p:set>
                                    <p:anim calcmode="lin" valueType="num">
                                      <p:cBhvr additive="base">
                                        <p:cTn id="11" dur="1500" fill="hold"/>
                                        <p:tgtEl>
                                          <p:spTgt spid="93"/>
                                        </p:tgtEl>
                                        <p:attrNameLst>
                                          <p:attrName>ppt_x</p:attrName>
                                        </p:attrNameLst>
                                      </p:cBhvr>
                                      <p:tavLst>
                                        <p:tav tm="0">
                                          <p:val>
                                            <p:strVal val="1+#ppt_w/2"/>
                                          </p:val>
                                        </p:tav>
                                        <p:tav tm="100000">
                                          <p:val>
                                            <p:strVal val="#ppt_x"/>
                                          </p:val>
                                        </p:tav>
                                      </p:tavLst>
                                    </p:anim>
                                    <p:anim calcmode="lin" valueType="num">
                                      <p:cBhvr additive="base">
                                        <p:cTn id="12" dur="1500" fill="hold"/>
                                        <p:tgtEl>
                                          <p:spTgt spid="93"/>
                                        </p:tgtEl>
                                        <p:attrNameLst>
                                          <p:attrName>ppt_y</p:attrName>
                                        </p:attrNameLst>
                                      </p:cBhvr>
                                      <p:tavLst>
                                        <p:tav tm="0">
                                          <p:val>
                                            <p:strVal val="#ppt_y"/>
                                          </p:val>
                                        </p:tav>
                                        <p:tav tm="100000">
                                          <p:val>
                                            <p:strVal val="#ppt_y"/>
                                          </p:val>
                                        </p:tav>
                                      </p:tavLst>
                                    </p:anim>
                                  </p:childTnLst>
                                </p:cTn>
                              </p:par>
                            </p:childTnLst>
                          </p:cTn>
                        </p:par>
                        <p:par>
                          <p:cTn id="13" fill="hold">
                            <p:stCondLst>
                              <p:cond delay="2250"/>
                            </p:stCondLst>
                            <p:childTnLst>
                              <p:par>
                                <p:cTn id="14" presetID="53" presetClass="entr" presetSubtype="16" fill="hold" grpId="0" nodeType="afterEffect">
                                  <p:stCondLst>
                                    <p:cond delay="0"/>
                                  </p:stCondLst>
                                  <p:childTnLst>
                                    <p:set>
                                      <p:cBhvr>
                                        <p:cTn id="15" dur="1" fill="hold">
                                          <p:stCondLst>
                                            <p:cond delay="0"/>
                                          </p:stCondLst>
                                        </p:cTn>
                                        <p:tgtEl>
                                          <p:spTgt spid="79"/>
                                        </p:tgtEl>
                                        <p:attrNameLst>
                                          <p:attrName>style.visibility</p:attrName>
                                        </p:attrNameLst>
                                      </p:cBhvr>
                                      <p:to>
                                        <p:strVal val="visible"/>
                                      </p:to>
                                    </p:set>
                                    <p:anim calcmode="lin" valueType="num">
                                      <p:cBhvr>
                                        <p:cTn id="16" dur="500" fill="hold"/>
                                        <p:tgtEl>
                                          <p:spTgt spid="79"/>
                                        </p:tgtEl>
                                        <p:attrNameLst>
                                          <p:attrName>ppt_w</p:attrName>
                                        </p:attrNameLst>
                                      </p:cBhvr>
                                      <p:tavLst>
                                        <p:tav tm="0">
                                          <p:val>
                                            <p:fltVal val="0"/>
                                          </p:val>
                                        </p:tav>
                                        <p:tav tm="100000">
                                          <p:val>
                                            <p:strVal val="#ppt_w"/>
                                          </p:val>
                                        </p:tav>
                                      </p:tavLst>
                                    </p:anim>
                                    <p:anim calcmode="lin" valueType="num">
                                      <p:cBhvr>
                                        <p:cTn id="17" dur="500" fill="hold"/>
                                        <p:tgtEl>
                                          <p:spTgt spid="79"/>
                                        </p:tgtEl>
                                        <p:attrNameLst>
                                          <p:attrName>ppt_h</p:attrName>
                                        </p:attrNameLst>
                                      </p:cBhvr>
                                      <p:tavLst>
                                        <p:tav tm="0">
                                          <p:val>
                                            <p:fltVal val="0"/>
                                          </p:val>
                                        </p:tav>
                                        <p:tav tm="100000">
                                          <p:val>
                                            <p:strVal val="#ppt_h"/>
                                          </p:val>
                                        </p:tav>
                                      </p:tavLst>
                                    </p:anim>
                                    <p:animEffect transition="in" filter="fade">
                                      <p:cBhvr>
                                        <p:cTn id="18" dur="500"/>
                                        <p:tgtEl>
                                          <p:spTgt spid="7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82"/>
                                        </p:tgtEl>
                                        <p:attrNameLst>
                                          <p:attrName>style.visibility</p:attrName>
                                        </p:attrNameLst>
                                      </p:cBhvr>
                                      <p:to>
                                        <p:strVal val="visible"/>
                                      </p:to>
                                    </p:set>
                                    <p:anim calcmode="lin" valueType="num">
                                      <p:cBhvr>
                                        <p:cTn id="21" dur="500" fill="hold"/>
                                        <p:tgtEl>
                                          <p:spTgt spid="82"/>
                                        </p:tgtEl>
                                        <p:attrNameLst>
                                          <p:attrName>ppt_w</p:attrName>
                                        </p:attrNameLst>
                                      </p:cBhvr>
                                      <p:tavLst>
                                        <p:tav tm="0">
                                          <p:val>
                                            <p:fltVal val="0"/>
                                          </p:val>
                                        </p:tav>
                                        <p:tav tm="100000">
                                          <p:val>
                                            <p:strVal val="#ppt_w"/>
                                          </p:val>
                                        </p:tav>
                                      </p:tavLst>
                                    </p:anim>
                                    <p:anim calcmode="lin" valueType="num">
                                      <p:cBhvr>
                                        <p:cTn id="22" dur="500" fill="hold"/>
                                        <p:tgtEl>
                                          <p:spTgt spid="82"/>
                                        </p:tgtEl>
                                        <p:attrNameLst>
                                          <p:attrName>ppt_h</p:attrName>
                                        </p:attrNameLst>
                                      </p:cBhvr>
                                      <p:tavLst>
                                        <p:tav tm="0">
                                          <p:val>
                                            <p:fltVal val="0"/>
                                          </p:val>
                                        </p:tav>
                                        <p:tav tm="100000">
                                          <p:val>
                                            <p:strVal val="#ppt_h"/>
                                          </p:val>
                                        </p:tav>
                                      </p:tavLst>
                                    </p:anim>
                                    <p:animEffect transition="in" filter="fade">
                                      <p:cBhvr>
                                        <p:cTn id="23" dur="500"/>
                                        <p:tgtEl>
                                          <p:spTgt spid="82"/>
                                        </p:tgtEl>
                                      </p:cBhvr>
                                    </p:animEffect>
                                  </p:childTnLst>
                                </p:cTn>
                              </p:par>
                            </p:childTnLst>
                          </p:cTn>
                        </p:par>
                        <p:par>
                          <p:cTn id="24" fill="hold">
                            <p:stCondLst>
                              <p:cond delay="2750"/>
                            </p:stCondLst>
                            <p:childTnLst>
                              <p:par>
                                <p:cTn id="25" presetID="22" presetClass="entr" presetSubtype="8" fill="hold" grpId="0" nodeType="afterEffect">
                                  <p:stCondLst>
                                    <p:cond delay="0"/>
                                  </p:stCondLst>
                                  <p:childTnLst>
                                    <p:set>
                                      <p:cBhvr>
                                        <p:cTn id="26" dur="1" fill="hold">
                                          <p:stCondLst>
                                            <p:cond delay="0"/>
                                          </p:stCondLst>
                                        </p:cTn>
                                        <p:tgtEl>
                                          <p:spTgt spid="85"/>
                                        </p:tgtEl>
                                        <p:attrNameLst>
                                          <p:attrName>style.visibility</p:attrName>
                                        </p:attrNameLst>
                                      </p:cBhvr>
                                      <p:to>
                                        <p:strVal val="visible"/>
                                      </p:to>
                                    </p:set>
                                    <p:animEffect transition="in" filter="wipe(left)">
                                      <p:cBhvr>
                                        <p:cTn id="27" dur="500"/>
                                        <p:tgtEl>
                                          <p:spTgt spid="85"/>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80"/>
                                        </p:tgtEl>
                                        <p:attrNameLst>
                                          <p:attrName>style.visibility</p:attrName>
                                        </p:attrNameLst>
                                      </p:cBhvr>
                                      <p:to>
                                        <p:strVal val="visible"/>
                                      </p:to>
                                    </p:set>
                                    <p:anim calcmode="lin" valueType="num">
                                      <p:cBhvr>
                                        <p:cTn id="31" dur="500" fill="hold"/>
                                        <p:tgtEl>
                                          <p:spTgt spid="80"/>
                                        </p:tgtEl>
                                        <p:attrNameLst>
                                          <p:attrName>ppt_w</p:attrName>
                                        </p:attrNameLst>
                                      </p:cBhvr>
                                      <p:tavLst>
                                        <p:tav tm="0">
                                          <p:val>
                                            <p:fltVal val="0"/>
                                          </p:val>
                                        </p:tav>
                                        <p:tav tm="100000">
                                          <p:val>
                                            <p:strVal val="#ppt_w"/>
                                          </p:val>
                                        </p:tav>
                                      </p:tavLst>
                                    </p:anim>
                                    <p:anim calcmode="lin" valueType="num">
                                      <p:cBhvr>
                                        <p:cTn id="32" dur="500" fill="hold"/>
                                        <p:tgtEl>
                                          <p:spTgt spid="80"/>
                                        </p:tgtEl>
                                        <p:attrNameLst>
                                          <p:attrName>ppt_h</p:attrName>
                                        </p:attrNameLst>
                                      </p:cBhvr>
                                      <p:tavLst>
                                        <p:tav tm="0">
                                          <p:val>
                                            <p:fltVal val="0"/>
                                          </p:val>
                                        </p:tav>
                                        <p:tav tm="100000">
                                          <p:val>
                                            <p:strVal val="#ppt_h"/>
                                          </p:val>
                                        </p:tav>
                                      </p:tavLst>
                                    </p:anim>
                                    <p:animEffect transition="in" filter="fade">
                                      <p:cBhvr>
                                        <p:cTn id="33" dur="500"/>
                                        <p:tgtEl>
                                          <p:spTgt spid="80"/>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83"/>
                                        </p:tgtEl>
                                        <p:attrNameLst>
                                          <p:attrName>style.visibility</p:attrName>
                                        </p:attrNameLst>
                                      </p:cBhvr>
                                      <p:to>
                                        <p:strVal val="visible"/>
                                      </p:to>
                                    </p:set>
                                    <p:anim calcmode="lin" valueType="num">
                                      <p:cBhvr>
                                        <p:cTn id="36" dur="500" fill="hold"/>
                                        <p:tgtEl>
                                          <p:spTgt spid="83"/>
                                        </p:tgtEl>
                                        <p:attrNameLst>
                                          <p:attrName>ppt_w</p:attrName>
                                        </p:attrNameLst>
                                      </p:cBhvr>
                                      <p:tavLst>
                                        <p:tav tm="0">
                                          <p:val>
                                            <p:fltVal val="0"/>
                                          </p:val>
                                        </p:tav>
                                        <p:tav tm="100000">
                                          <p:val>
                                            <p:strVal val="#ppt_w"/>
                                          </p:val>
                                        </p:tav>
                                      </p:tavLst>
                                    </p:anim>
                                    <p:anim calcmode="lin" valueType="num">
                                      <p:cBhvr>
                                        <p:cTn id="37" dur="500" fill="hold"/>
                                        <p:tgtEl>
                                          <p:spTgt spid="83"/>
                                        </p:tgtEl>
                                        <p:attrNameLst>
                                          <p:attrName>ppt_h</p:attrName>
                                        </p:attrNameLst>
                                      </p:cBhvr>
                                      <p:tavLst>
                                        <p:tav tm="0">
                                          <p:val>
                                            <p:fltVal val="0"/>
                                          </p:val>
                                        </p:tav>
                                        <p:tav tm="100000">
                                          <p:val>
                                            <p:strVal val="#ppt_h"/>
                                          </p:val>
                                        </p:tav>
                                      </p:tavLst>
                                    </p:anim>
                                    <p:animEffect transition="in" filter="fade">
                                      <p:cBhvr>
                                        <p:cTn id="38" dur="500"/>
                                        <p:tgtEl>
                                          <p:spTgt spid="83"/>
                                        </p:tgtEl>
                                      </p:cBhvr>
                                    </p:animEffect>
                                  </p:childTnLst>
                                </p:cTn>
                              </p:par>
                            </p:childTnLst>
                          </p:cTn>
                        </p:par>
                        <p:par>
                          <p:cTn id="39" fill="hold">
                            <p:stCondLst>
                              <p:cond delay="3750"/>
                            </p:stCondLst>
                            <p:childTnLst>
                              <p:par>
                                <p:cTn id="40" presetID="22" presetClass="entr" presetSubtype="8" fill="hold" grpId="0" nodeType="afterEffect">
                                  <p:stCondLst>
                                    <p:cond delay="0"/>
                                  </p:stCondLst>
                                  <p:childTnLst>
                                    <p:set>
                                      <p:cBhvr>
                                        <p:cTn id="41" dur="1" fill="hold">
                                          <p:stCondLst>
                                            <p:cond delay="0"/>
                                          </p:stCondLst>
                                        </p:cTn>
                                        <p:tgtEl>
                                          <p:spTgt spid="86"/>
                                        </p:tgtEl>
                                        <p:attrNameLst>
                                          <p:attrName>style.visibility</p:attrName>
                                        </p:attrNameLst>
                                      </p:cBhvr>
                                      <p:to>
                                        <p:strVal val="visible"/>
                                      </p:to>
                                    </p:set>
                                    <p:animEffect transition="in" filter="wipe(left)">
                                      <p:cBhvr>
                                        <p:cTn id="42" dur="500"/>
                                        <p:tgtEl>
                                          <p:spTgt spid="86"/>
                                        </p:tgtEl>
                                      </p:cBhvr>
                                    </p:animEffect>
                                  </p:childTnLst>
                                </p:cTn>
                              </p:par>
                            </p:childTnLst>
                          </p:cTn>
                        </p:par>
                        <p:par>
                          <p:cTn id="43" fill="hold">
                            <p:stCondLst>
                              <p:cond delay="4250"/>
                            </p:stCondLst>
                            <p:childTnLst>
                              <p:par>
                                <p:cTn id="44" presetID="53" presetClass="entr" presetSubtype="16" fill="hold" grpId="0" nodeType="afterEffect">
                                  <p:stCondLst>
                                    <p:cond delay="0"/>
                                  </p:stCondLst>
                                  <p:childTnLst>
                                    <p:set>
                                      <p:cBhvr>
                                        <p:cTn id="45" dur="1" fill="hold">
                                          <p:stCondLst>
                                            <p:cond delay="0"/>
                                          </p:stCondLst>
                                        </p:cTn>
                                        <p:tgtEl>
                                          <p:spTgt spid="84"/>
                                        </p:tgtEl>
                                        <p:attrNameLst>
                                          <p:attrName>style.visibility</p:attrName>
                                        </p:attrNameLst>
                                      </p:cBhvr>
                                      <p:to>
                                        <p:strVal val="visible"/>
                                      </p:to>
                                    </p:set>
                                    <p:anim calcmode="lin" valueType="num">
                                      <p:cBhvr>
                                        <p:cTn id="46" dur="500" fill="hold"/>
                                        <p:tgtEl>
                                          <p:spTgt spid="84"/>
                                        </p:tgtEl>
                                        <p:attrNameLst>
                                          <p:attrName>ppt_w</p:attrName>
                                        </p:attrNameLst>
                                      </p:cBhvr>
                                      <p:tavLst>
                                        <p:tav tm="0">
                                          <p:val>
                                            <p:fltVal val="0"/>
                                          </p:val>
                                        </p:tav>
                                        <p:tav tm="100000">
                                          <p:val>
                                            <p:strVal val="#ppt_w"/>
                                          </p:val>
                                        </p:tav>
                                      </p:tavLst>
                                    </p:anim>
                                    <p:anim calcmode="lin" valueType="num">
                                      <p:cBhvr>
                                        <p:cTn id="47" dur="500" fill="hold"/>
                                        <p:tgtEl>
                                          <p:spTgt spid="84"/>
                                        </p:tgtEl>
                                        <p:attrNameLst>
                                          <p:attrName>ppt_h</p:attrName>
                                        </p:attrNameLst>
                                      </p:cBhvr>
                                      <p:tavLst>
                                        <p:tav tm="0">
                                          <p:val>
                                            <p:fltVal val="0"/>
                                          </p:val>
                                        </p:tav>
                                        <p:tav tm="100000">
                                          <p:val>
                                            <p:strVal val="#ppt_h"/>
                                          </p:val>
                                        </p:tav>
                                      </p:tavLst>
                                    </p:anim>
                                    <p:animEffect transition="in" filter="fade">
                                      <p:cBhvr>
                                        <p:cTn id="48" dur="500"/>
                                        <p:tgtEl>
                                          <p:spTgt spid="84"/>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p:cTn id="51" dur="500" fill="hold"/>
                                        <p:tgtEl>
                                          <p:spTgt spid="81"/>
                                        </p:tgtEl>
                                        <p:attrNameLst>
                                          <p:attrName>ppt_w</p:attrName>
                                        </p:attrNameLst>
                                      </p:cBhvr>
                                      <p:tavLst>
                                        <p:tav tm="0">
                                          <p:val>
                                            <p:fltVal val="0"/>
                                          </p:val>
                                        </p:tav>
                                        <p:tav tm="100000">
                                          <p:val>
                                            <p:strVal val="#ppt_w"/>
                                          </p:val>
                                        </p:tav>
                                      </p:tavLst>
                                    </p:anim>
                                    <p:anim calcmode="lin" valueType="num">
                                      <p:cBhvr>
                                        <p:cTn id="52" dur="500" fill="hold"/>
                                        <p:tgtEl>
                                          <p:spTgt spid="81"/>
                                        </p:tgtEl>
                                        <p:attrNameLst>
                                          <p:attrName>ppt_h</p:attrName>
                                        </p:attrNameLst>
                                      </p:cBhvr>
                                      <p:tavLst>
                                        <p:tav tm="0">
                                          <p:val>
                                            <p:fltVal val="0"/>
                                          </p:val>
                                        </p:tav>
                                        <p:tav tm="100000">
                                          <p:val>
                                            <p:strVal val="#ppt_h"/>
                                          </p:val>
                                        </p:tav>
                                      </p:tavLst>
                                    </p:anim>
                                    <p:animEffect transition="in" filter="fade">
                                      <p:cBhvr>
                                        <p:cTn id="53" dur="500"/>
                                        <p:tgtEl>
                                          <p:spTgt spid="81"/>
                                        </p:tgtEl>
                                      </p:cBhvr>
                                    </p:animEffect>
                                  </p:childTnLst>
                                </p:cTn>
                              </p:par>
                            </p:childTnLst>
                          </p:cTn>
                        </p:par>
                        <p:par>
                          <p:cTn id="54" fill="hold">
                            <p:stCondLst>
                              <p:cond delay="4750"/>
                            </p:stCondLst>
                            <p:childTnLst>
                              <p:par>
                                <p:cTn id="55" presetID="22" presetClass="entr" presetSubtype="8" fill="hold" grpId="0" nodeType="after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wipe(left)">
                                      <p:cBhvr>
                                        <p:cTn id="57"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P spid="80" grpId="0" animBg="1"/>
      <p:bldP spid="81" grpId="0" animBg="1"/>
      <p:bldP spid="82" grpId="0" animBg="1"/>
      <p:bldP spid="83" grpId="0" animBg="1"/>
      <p:bldP spid="84" grpId="0" animBg="1"/>
      <p:bldP spid="85" grpId="0"/>
      <p:bldP spid="86"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1254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2018-01-02T00:02:25Z</dcterms:modified>
</cp:coreProperties>
</file>