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6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14"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07624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24795F09-CB7D-421E-AE3D-9C220BF9BEDF}"/>
              </a:ext>
            </a:extLst>
          </p:cNvPr>
          <p:cNvSpPr/>
          <p:nvPr/>
        </p:nvSpPr>
        <p:spPr>
          <a:xfrm>
            <a:off x="5181600" y="381000"/>
            <a:ext cx="2895600" cy="2971800"/>
          </a:xfrm>
          <a:custGeom>
            <a:avLst/>
            <a:gdLst>
              <a:gd name="connsiteX0" fmla="*/ 0 w 2895600"/>
              <a:gd name="connsiteY0" fmla="*/ 0 h 2971800"/>
              <a:gd name="connsiteX1" fmla="*/ 2895600 w 2895600"/>
              <a:gd name="connsiteY1" fmla="*/ 0 h 2971800"/>
              <a:gd name="connsiteX2" fmla="*/ 2895600 w 2895600"/>
              <a:gd name="connsiteY2" fmla="*/ 2215896 h 2971800"/>
              <a:gd name="connsiteX3" fmla="*/ 2468886 w 2895600"/>
              <a:gd name="connsiteY3" fmla="*/ 2215896 h 2971800"/>
              <a:gd name="connsiteX4" fmla="*/ 2179320 w 2895600"/>
              <a:gd name="connsiteY4" fmla="*/ 2505462 h 2971800"/>
              <a:gd name="connsiteX5" fmla="*/ 2179320 w 2895600"/>
              <a:gd name="connsiteY5" fmla="*/ 2971800 h 2971800"/>
              <a:gd name="connsiteX6" fmla="*/ 0 w 2895600"/>
              <a:gd name="connsiteY6" fmla="*/ 2971800 h 2971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5600" h="2971800">
                <a:moveTo>
                  <a:pt x="0" y="0"/>
                </a:moveTo>
                <a:lnTo>
                  <a:pt x="2895600" y="0"/>
                </a:lnTo>
                <a:lnTo>
                  <a:pt x="2895600" y="2215896"/>
                </a:lnTo>
                <a:lnTo>
                  <a:pt x="2468886" y="2215896"/>
                </a:lnTo>
                <a:cubicBezTo>
                  <a:pt x="2468886" y="2375819"/>
                  <a:pt x="2339243" y="2505462"/>
                  <a:pt x="2179320" y="2505462"/>
                </a:cubicBezTo>
                <a:lnTo>
                  <a:pt x="2179320" y="2971800"/>
                </a:lnTo>
                <a:lnTo>
                  <a:pt x="0" y="2971800"/>
                </a:lnTo>
                <a:close/>
              </a:path>
            </a:pathLst>
          </a:custGeom>
          <a:blipFill>
            <a:blip r:embed="rId2"/>
            <a:stretch>
              <a:fillRect/>
            </a:stretch>
          </a:blipFill>
          <a:ln w="6350">
            <a:solidFill>
              <a:srgbClr val="FE4A1E"/>
            </a:solidFill>
          </a:ln>
          <a:effectLst>
            <a:outerShdw blurRad="88900" dist="889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C14DAE38-DA15-44B8-9B6D-9CB91A295640}"/>
              </a:ext>
            </a:extLst>
          </p:cNvPr>
          <p:cNvSpPr/>
          <p:nvPr/>
        </p:nvSpPr>
        <p:spPr>
          <a:xfrm>
            <a:off x="8382000" y="381000"/>
            <a:ext cx="2895600" cy="2971800"/>
          </a:xfrm>
          <a:custGeom>
            <a:avLst/>
            <a:gdLst>
              <a:gd name="connsiteX0" fmla="*/ 0 w 2895600"/>
              <a:gd name="connsiteY0" fmla="*/ 0 h 2971800"/>
              <a:gd name="connsiteX1" fmla="*/ 2895600 w 2895600"/>
              <a:gd name="connsiteY1" fmla="*/ 0 h 2971800"/>
              <a:gd name="connsiteX2" fmla="*/ 2895600 w 2895600"/>
              <a:gd name="connsiteY2" fmla="*/ 2971800 h 2971800"/>
              <a:gd name="connsiteX3" fmla="*/ 716280 w 2895600"/>
              <a:gd name="connsiteY3" fmla="*/ 2971800 h 2971800"/>
              <a:gd name="connsiteX4" fmla="*/ 716280 w 2895600"/>
              <a:gd name="connsiteY4" fmla="*/ 2505462 h 2971800"/>
              <a:gd name="connsiteX5" fmla="*/ 426714 w 2895600"/>
              <a:gd name="connsiteY5" fmla="*/ 2215896 h 2971800"/>
              <a:gd name="connsiteX6" fmla="*/ 0 w 2895600"/>
              <a:gd name="connsiteY6" fmla="*/ 2215896 h 2971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5600" h="2971800">
                <a:moveTo>
                  <a:pt x="0" y="0"/>
                </a:moveTo>
                <a:lnTo>
                  <a:pt x="2895600" y="0"/>
                </a:lnTo>
                <a:lnTo>
                  <a:pt x="2895600" y="2971800"/>
                </a:lnTo>
                <a:lnTo>
                  <a:pt x="716280" y="2971800"/>
                </a:lnTo>
                <a:lnTo>
                  <a:pt x="716280" y="2505462"/>
                </a:lnTo>
                <a:cubicBezTo>
                  <a:pt x="556357" y="2505462"/>
                  <a:pt x="426714" y="2375819"/>
                  <a:pt x="426714" y="2215896"/>
                </a:cubicBezTo>
                <a:lnTo>
                  <a:pt x="0" y="2215896"/>
                </a:lnTo>
                <a:close/>
              </a:path>
            </a:pathLst>
          </a:custGeom>
          <a:blipFill>
            <a:blip r:embed="rId3"/>
            <a:stretch>
              <a:fillRect/>
            </a:stretch>
          </a:blipFill>
          <a:ln w="6350">
            <a:solidFill>
              <a:srgbClr val="5C9AD3"/>
            </a:solidFill>
          </a:ln>
          <a:effectLst>
            <a:outerShdw blurRad="88900" dist="889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3A15401C-E4DF-4AAD-ADCB-6AFCD9209245}"/>
              </a:ext>
            </a:extLst>
          </p:cNvPr>
          <p:cNvSpPr/>
          <p:nvPr/>
        </p:nvSpPr>
        <p:spPr>
          <a:xfrm>
            <a:off x="5181600" y="3581744"/>
            <a:ext cx="2895600" cy="2971800"/>
          </a:xfrm>
          <a:custGeom>
            <a:avLst/>
            <a:gdLst>
              <a:gd name="connsiteX0" fmla="*/ 0 w 2895600"/>
              <a:gd name="connsiteY0" fmla="*/ 0 h 2971800"/>
              <a:gd name="connsiteX1" fmla="*/ 2179320 w 2895600"/>
              <a:gd name="connsiteY1" fmla="*/ 0 h 2971800"/>
              <a:gd name="connsiteX2" fmla="*/ 2179320 w 2895600"/>
              <a:gd name="connsiteY2" fmla="*/ 462946 h 2971800"/>
              <a:gd name="connsiteX3" fmla="*/ 2468886 w 2895600"/>
              <a:gd name="connsiteY3" fmla="*/ 752512 h 2971800"/>
              <a:gd name="connsiteX4" fmla="*/ 2895600 w 2895600"/>
              <a:gd name="connsiteY4" fmla="*/ 752512 h 2971800"/>
              <a:gd name="connsiteX5" fmla="*/ 2895600 w 2895600"/>
              <a:gd name="connsiteY5" fmla="*/ 2971800 h 2971800"/>
              <a:gd name="connsiteX6" fmla="*/ 0 w 2895600"/>
              <a:gd name="connsiteY6" fmla="*/ 2971800 h 2971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5600" h="2971800">
                <a:moveTo>
                  <a:pt x="0" y="0"/>
                </a:moveTo>
                <a:lnTo>
                  <a:pt x="2179320" y="0"/>
                </a:lnTo>
                <a:lnTo>
                  <a:pt x="2179320" y="462946"/>
                </a:lnTo>
                <a:cubicBezTo>
                  <a:pt x="2339243" y="462946"/>
                  <a:pt x="2468886" y="592589"/>
                  <a:pt x="2468886" y="752512"/>
                </a:cubicBezTo>
                <a:lnTo>
                  <a:pt x="2895600" y="752512"/>
                </a:lnTo>
                <a:lnTo>
                  <a:pt x="2895600" y="2971800"/>
                </a:lnTo>
                <a:lnTo>
                  <a:pt x="0" y="2971800"/>
                </a:lnTo>
                <a:close/>
              </a:path>
            </a:pathLst>
          </a:custGeom>
          <a:blipFill>
            <a:blip r:embed="rId4"/>
            <a:stretch>
              <a:fillRect/>
            </a:stretch>
          </a:blipFill>
          <a:ln w="6350">
            <a:solidFill>
              <a:srgbClr val="7A7A7A"/>
            </a:solidFill>
          </a:ln>
          <a:effectLst>
            <a:outerShdw blurRad="88900" dist="889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A7D5479E-DCE9-4E1A-9D09-78FC5330BE14}"/>
              </a:ext>
            </a:extLst>
          </p:cNvPr>
          <p:cNvSpPr/>
          <p:nvPr/>
        </p:nvSpPr>
        <p:spPr>
          <a:xfrm>
            <a:off x="8382000" y="3575751"/>
            <a:ext cx="2895600" cy="2971800"/>
          </a:xfrm>
          <a:custGeom>
            <a:avLst/>
            <a:gdLst>
              <a:gd name="connsiteX0" fmla="*/ 716280 w 2895600"/>
              <a:gd name="connsiteY0" fmla="*/ 0 h 2971800"/>
              <a:gd name="connsiteX1" fmla="*/ 2895600 w 2895600"/>
              <a:gd name="connsiteY1" fmla="*/ 0 h 2971800"/>
              <a:gd name="connsiteX2" fmla="*/ 2895600 w 2895600"/>
              <a:gd name="connsiteY2" fmla="*/ 2971800 h 2971800"/>
              <a:gd name="connsiteX3" fmla="*/ 0 w 2895600"/>
              <a:gd name="connsiteY3" fmla="*/ 2971800 h 2971800"/>
              <a:gd name="connsiteX4" fmla="*/ 0 w 2895600"/>
              <a:gd name="connsiteY4" fmla="*/ 758505 h 2971800"/>
              <a:gd name="connsiteX5" fmla="*/ 426714 w 2895600"/>
              <a:gd name="connsiteY5" fmla="*/ 758505 h 2971800"/>
              <a:gd name="connsiteX6" fmla="*/ 716280 w 2895600"/>
              <a:gd name="connsiteY6" fmla="*/ 468939 h 2971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5600" h="2971800">
                <a:moveTo>
                  <a:pt x="716280" y="0"/>
                </a:moveTo>
                <a:lnTo>
                  <a:pt x="2895600" y="0"/>
                </a:lnTo>
                <a:lnTo>
                  <a:pt x="2895600" y="2971800"/>
                </a:lnTo>
                <a:lnTo>
                  <a:pt x="0" y="2971800"/>
                </a:lnTo>
                <a:lnTo>
                  <a:pt x="0" y="758505"/>
                </a:lnTo>
                <a:lnTo>
                  <a:pt x="426714" y="758505"/>
                </a:lnTo>
                <a:cubicBezTo>
                  <a:pt x="426714" y="598582"/>
                  <a:pt x="556357" y="468939"/>
                  <a:pt x="716280" y="468939"/>
                </a:cubicBezTo>
                <a:close/>
              </a:path>
            </a:pathLst>
          </a:custGeom>
          <a:blipFill>
            <a:blip r:embed="rId5"/>
            <a:stretch>
              <a:fillRect/>
            </a:stretch>
          </a:blipFill>
          <a:ln w="6350">
            <a:solidFill>
              <a:srgbClr val="44546B"/>
            </a:solidFill>
          </a:ln>
          <a:effectLst>
            <a:outerShdw blurRad="88900" dist="889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lowchart: Document 18">
            <a:extLst>
              <a:ext uri="{FF2B5EF4-FFF2-40B4-BE49-F238E27FC236}">
                <a16:creationId xmlns:a16="http://schemas.microsoft.com/office/drawing/2014/main" id="{C2527B0E-FAEC-44C8-8D36-74B8FFE7F3E8}"/>
              </a:ext>
            </a:extLst>
          </p:cNvPr>
          <p:cNvSpPr/>
          <p:nvPr/>
        </p:nvSpPr>
        <p:spPr>
          <a:xfrm rot="16200000" flipH="1">
            <a:off x="-1137988" y="1147152"/>
            <a:ext cx="6858000" cy="4561982"/>
          </a:xfrm>
          <a:prstGeom prst="flowChartDocument">
            <a:avLst/>
          </a:prstGeom>
          <a:solidFill>
            <a:srgbClr val="4D4D4D">
              <a:alpha val="5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F92E13C5-6606-45B6-BBD8-E79F3ED8E66C}"/>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21" name="TextBox 20">
            <a:extLst>
              <a:ext uri="{FF2B5EF4-FFF2-40B4-BE49-F238E27FC236}">
                <a16:creationId xmlns:a16="http://schemas.microsoft.com/office/drawing/2014/main" id="{60B1AA51-33D6-4A39-8ADD-0453BF60D783}"/>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4" name="Group 3">
            <a:extLst>
              <a:ext uri="{FF2B5EF4-FFF2-40B4-BE49-F238E27FC236}">
                <a16:creationId xmlns:a16="http://schemas.microsoft.com/office/drawing/2014/main" id="{AF52990D-3E37-4228-9C92-DB7EBE9C8298}"/>
              </a:ext>
            </a:extLst>
          </p:cNvPr>
          <p:cNvGrpSpPr>
            <a:grpSpLocks noChangeAspect="1"/>
          </p:cNvGrpSpPr>
          <p:nvPr/>
        </p:nvGrpSpPr>
        <p:grpSpPr>
          <a:xfrm>
            <a:off x="7434072" y="2670048"/>
            <a:ext cx="1600200" cy="1600200"/>
            <a:chOff x="7403982" y="2661179"/>
            <a:chExt cx="1645920" cy="1600200"/>
          </a:xfrm>
        </p:grpSpPr>
        <p:sp>
          <p:nvSpPr>
            <p:cNvPr id="18" name="Plaque 17">
              <a:extLst>
                <a:ext uri="{FF2B5EF4-FFF2-40B4-BE49-F238E27FC236}">
                  <a16:creationId xmlns:a16="http://schemas.microsoft.com/office/drawing/2014/main" id="{2B391BF6-B65E-485A-B2A3-076BD7385E97}"/>
                </a:ext>
              </a:extLst>
            </p:cNvPr>
            <p:cNvSpPr>
              <a:spLocks noChangeAspect="1"/>
            </p:cNvSpPr>
            <p:nvPr/>
          </p:nvSpPr>
          <p:spPr>
            <a:xfrm>
              <a:off x="7426842" y="2661179"/>
              <a:ext cx="1600200" cy="1600200"/>
            </a:xfrm>
            <a:prstGeom prst="plaqu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AEB152A5-FB2E-4EBC-99F6-0A6D34C07CE3}"/>
                </a:ext>
              </a:extLst>
            </p:cNvPr>
            <p:cNvSpPr txBox="1"/>
            <p:nvPr/>
          </p:nvSpPr>
          <p:spPr>
            <a:xfrm>
              <a:off x="7403982" y="2950964"/>
              <a:ext cx="1645920" cy="1249573"/>
            </a:xfrm>
            <a:prstGeom prst="rect">
              <a:avLst/>
            </a:prstGeom>
            <a:noFill/>
          </p:spPr>
          <p:txBody>
            <a:bodyPr wrap="square" rtlCol="0">
              <a:spAutoFit/>
            </a:bodyPr>
            <a:lstStyle/>
            <a:p>
              <a:pPr algn="ctr" defTabSz="1219170">
                <a:spcBef>
                  <a:spcPct val="20000"/>
                </a:spcBef>
                <a:defRPr/>
              </a:pPr>
              <a:r>
                <a:rPr lang="en-US" sz="1300" dirty="0">
                  <a:solidFill>
                    <a:srgbClr val="4D4D4D"/>
                  </a:solidFill>
                  <a:latin typeface="Bernard MT Condensed" panose="02050806060905020404" pitchFamily="18" charset="0"/>
                </a:rPr>
                <a:t>LOREM IPSUM DOLOR</a:t>
              </a:r>
            </a:p>
            <a:p>
              <a:pPr algn="ctr" defTabSz="1219170">
                <a:spcBef>
                  <a:spcPct val="20000"/>
                </a:spcBef>
                <a:defRPr/>
              </a:pPr>
              <a:endParaRPr lang="en-US" sz="400" b="1" dirty="0">
                <a:solidFill>
                  <a:srgbClr val="4D4D4D"/>
                </a:solidFill>
                <a:latin typeface="Candara" panose="020E0502030303020204" pitchFamily="34" charset="0"/>
              </a:endParaRPr>
            </a:p>
            <a:p>
              <a:pPr algn="ctr" defTabSz="1219170">
                <a:spcBef>
                  <a:spcPct val="20000"/>
                </a:spcBef>
                <a:defRPr/>
              </a:pPr>
              <a:endParaRPr lang="en-US" sz="200" b="1" dirty="0">
                <a:solidFill>
                  <a:srgbClr val="4D4D4D"/>
                </a:solidFill>
                <a:latin typeface="Candara" panose="020E0502030303020204" pitchFamily="34" charset="0"/>
              </a:endParaRPr>
            </a:p>
            <a:p>
              <a:pPr algn="ctr"/>
              <a:r>
                <a:rPr lang="en-US" sz="1100" dirty="0">
                  <a:solidFill>
                    <a:srgbClr val="4D4D4D"/>
                  </a:solidFill>
                  <a:latin typeface="Candara" panose="020E0502030303020204" pitchFamily="34" charset="0"/>
                </a:rPr>
                <a:t>Lorem ipsum dolor sit amet, consectetur adipiscing elit, sed do eiusmod tempor incididunt ut.</a:t>
              </a:r>
            </a:p>
          </p:txBody>
        </p:sp>
      </p:grpSp>
      <p:pic>
        <p:nvPicPr>
          <p:cNvPr id="12" name="Picture 11">
            <a:hlinkClick r:id="rId6"/>
            <a:extLst>
              <a:ext uri="{FF2B5EF4-FFF2-40B4-BE49-F238E27FC236}">
                <a16:creationId xmlns:a16="http://schemas.microsoft.com/office/drawing/2014/main" id="{E2DB304F-064D-4C5A-848D-2F8D0319994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155654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500"/>
                                        <p:tgtEl>
                                          <p:spTgt spid="21"/>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wipe(left)">
                                      <p:cBhvr>
                                        <p:cTn id="10" dur="500"/>
                                        <p:tgtEl>
                                          <p:spTgt spid="19"/>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20">
                                            <p:txEl>
                                              <p:pRg st="0" end="0"/>
                                            </p:txEl>
                                          </p:spTgt>
                                        </p:tgtEl>
                                        <p:attrNameLst>
                                          <p:attrName>style.visibility</p:attrName>
                                        </p:attrNameLst>
                                      </p:cBhvr>
                                      <p:to>
                                        <p:strVal val="visible"/>
                                      </p:to>
                                    </p:set>
                                    <p:animEffect transition="in" filter="fade">
                                      <p:cBhvr>
                                        <p:cTn id="14" dur="500"/>
                                        <p:tgtEl>
                                          <p:spTgt spid="20">
                                            <p:txEl>
                                              <p:pRg st="0" end="0"/>
                                            </p:txEl>
                                          </p:spTgt>
                                        </p:tgtEl>
                                      </p:cBhvr>
                                    </p:animEffect>
                                    <p:anim calcmode="lin" valueType="num">
                                      <p:cBhvr>
                                        <p:cTn id="15" dur="500" fill="hold"/>
                                        <p:tgtEl>
                                          <p:spTgt spid="20">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20">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20">
                                            <p:txEl>
                                              <p:pRg st="2" end="2"/>
                                            </p:txEl>
                                          </p:spTgt>
                                        </p:tgtEl>
                                        <p:attrNameLst>
                                          <p:attrName>style.visibility</p:attrName>
                                        </p:attrNameLst>
                                      </p:cBhvr>
                                      <p:to>
                                        <p:strVal val="visible"/>
                                      </p:to>
                                    </p:set>
                                    <p:animEffect transition="in" filter="fade">
                                      <p:cBhvr>
                                        <p:cTn id="20" dur="500"/>
                                        <p:tgtEl>
                                          <p:spTgt spid="20">
                                            <p:txEl>
                                              <p:pRg st="2" end="2"/>
                                            </p:txEl>
                                          </p:spTgt>
                                        </p:tgtEl>
                                      </p:cBhvr>
                                    </p:animEffect>
                                    <p:anim calcmode="lin" valueType="num">
                                      <p:cBhvr>
                                        <p:cTn id="21" dur="500" fill="hold"/>
                                        <p:tgtEl>
                                          <p:spTgt spid="20">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20">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20">
                                            <p:txEl>
                                              <p:pRg st="3" end="3"/>
                                            </p:txEl>
                                          </p:spTgt>
                                        </p:tgtEl>
                                        <p:attrNameLst>
                                          <p:attrName>style.visibility</p:attrName>
                                        </p:attrNameLst>
                                      </p:cBhvr>
                                      <p:to>
                                        <p:strVal val="visible"/>
                                      </p:to>
                                    </p:set>
                                    <p:animEffect transition="in" filter="fade">
                                      <p:cBhvr>
                                        <p:cTn id="26" dur="500"/>
                                        <p:tgtEl>
                                          <p:spTgt spid="20">
                                            <p:txEl>
                                              <p:pRg st="3" end="3"/>
                                            </p:txEl>
                                          </p:spTgt>
                                        </p:tgtEl>
                                      </p:cBhvr>
                                    </p:animEffect>
                                    <p:anim calcmode="lin" valueType="num">
                                      <p:cBhvr>
                                        <p:cTn id="27" dur="500" fill="hold"/>
                                        <p:tgtEl>
                                          <p:spTgt spid="20">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20">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20">
                                            <p:txEl>
                                              <p:pRg st="5" end="5"/>
                                            </p:txEl>
                                          </p:spTgt>
                                        </p:tgtEl>
                                        <p:attrNameLst>
                                          <p:attrName>style.visibility</p:attrName>
                                        </p:attrNameLst>
                                      </p:cBhvr>
                                      <p:to>
                                        <p:strVal val="visible"/>
                                      </p:to>
                                    </p:set>
                                    <p:animEffect transition="in" filter="fade">
                                      <p:cBhvr>
                                        <p:cTn id="32" dur="500"/>
                                        <p:tgtEl>
                                          <p:spTgt spid="20">
                                            <p:txEl>
                                              <p:pRg st="5" end="5"/>
                                            </p:txEl>
                                          </p:spTgt>
                                        </p:tgtEl>
                                      </p:cBhvr>
                                    </p:animEffect>
                                    <p:anim calcmode="lin" valueType="num">
                                      <p:cBhvr>
                                        <p:cTn id="33" dur="500" fill="hold"/>
                                        <p:tgtEl>
                                          <p:spTgt spid="20">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20">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20">
                                            <p:txEl>
                                              <p:pRg st="7" end="7"/>
                                            </p:txEl>
                                          </p:spTgt>
                                        </p:tgtEl>
                                        <p:attrNameLst>
                                          <p:attrName>style.visibility</p:attrName>
                                        </p:attrNameLst>
                                      </p:cBhvr>
                                      <p:to>
                                        <p:strVal val="visible"/>
                                      </p:to>
                                    </p:set>
                                    <p:animEffect transition="in" filter="fade">
                                      <p:cBhvr>
                                        <p:cTn id="38" dur="500"/>
                                        <p:tgtEl>
                                          <p:spTgt spid="20">
                                            <p:txEl>
                                              <p:pRg st="7" end="7"/>
                                            </p:txEl>
                                          </p:spTgt>
                                        </p:tgtEl>
                                      </p:cBhvr>
                                    </p:animEffect>
                                    <p:anim calcmode="lin" valueType="num">
                                      <p:cBhvr>
                                        <p:cTn id="39" dur="500" fill="hold"/>
                                        <p:tgtEl>
                                          <p:spTgt spid="20">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20">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20">
                                            <p:txEl>
                                              <p:pRg st="9" end="9"/>
                                            </p:txEl>
                                          </p:spTgt>
                                        </p:tgtEl>
                                        <p:attrNameLst>
                                          <p:attrName>style.visibility</p:attrName>
                                        </p:attrNameLst>
                                      </p:cBhvr>
                                      <p:to>
                                        <p:strVal val="visible"/>
                                      </p:to>
                                    </p:set>
                                    <p:animEffect transition="in" filter="fade">
                                      <p:cBhvr>
                                        <p:cTn id="44" dur="500"/>
                                        <p:tgtEl>
                                          <p:spTgt spid="20">
                                            <p:txEl>
                                              <p:pRg st="9" end="9"/>
                                            </p:txEl>
                                          </p:spTgt>
                                        </p:tgtEl>
                                      </p:cBhvr>
                                    </p:animEffect>
                                    <p:anim calcmode="lin" valueType="num">
                                      <p:cBhvr>
                                        <p:cTn id="45" dur="500" fill="hold"/>
                                        <p:tgtEl>
                                          <p:spTgt spid="20">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20">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53" presetClass="entr" presetSubtype="16" fill="hold" nodeType="afterEffect">
                                  <p:stCondLst>
                                    <p:cond delay="0"/>
                                  </p:stCondLst>
                                  <p:childTnLst>
                                    <p:set>
                                      <p:cBhvr>
                                        <p:cTn id="49" dur="1" fill="hold">
                                          <p:stCondLst>
                                            <p:cond delay="0"/>
                                          </p:stCondLst>
                                        </p:cTn>
                                        <p:tgtEl>
                                          <p:spTgt spid="4"/>
                                        </p:tgtEl>
                                        <p:attrNameLst>
                                          <p:attrName>style.visibility</p:attrName>
                                        </p:attrNameLst>
                                      </p:cBhvr>
                                      <p:to>
                                        <p:strVal val="visible"/>
                                      </p:to>
                                    </p:set>
                                    <p:anim calcmode="lin" valueType="num">
                                      <p:cBhvr>
                                        <p:cTn id="50" dur="500" fill="hold"/>
                                        <p:tgtEl>
                                          <p:spTgt spid="4"/>
                                        </p:tgtEl>
                                        <p:attrNameLst>
                                          <p:attrName>ppt_w</p:attrName>
                                        </p:attrNameLst>
                                      </p:cBhvr>
                                      <p:tavLst>
                                        <p:tav tm="0">
                                          <p:val>
                                            <p:fltVal val="0"/>
                                          </p:val>
                                        </p:tav>
                                        <p:tav tm="100000">
                                          <p:val>
                                            <p:strVal val="#ppt_w"/>
                                          </p:val>
                                        </p:tav>
                                      </p:tavLst>
                                    </p:anim>
                                    <p:anim calcmode="lin" valueType="num">
                                      <p:cBhvr>
                                        <p:cTn id="51" dur="500" fill="hold"/>
                                        <p:tgtEl>
                                          <p:spTgt spid="4"/>
                                        </p:tgtEl>
                                        <p:attrNameLst>
                                          <p:attrName>ppt_h</p:attrName>
                                        </p:attrNameLst>
                                      </p:cBhvr>
                                      <p:tavLst>
                                        <p:tav tm="0">
                                          <p:val>
                                            <p:fltVal val="0"/>
                                          </p:val>
                                        </p:tav>
                                        <p:tav tm="100000">
                                          <p:val>
                                            <p:strVal val="#ppt_h"/>
                                          </p:val>
                                        </p:tav>
                                      </p:tavLst>
                                    </p:anim>
                                    <p:animEffect transition="in" filter="fade">
                                      <p:cBhvr>
                                        <p:cTn id="52" dur="500"/>
                                        <p:tgtEl>
                                          <p:spTgt spid="4"/>
                                        </p:tgtEl>
                                      </p:cBhvr>
                                    </p:animEffect>
                                  </p:childTnLst>
                                </p:cTn>
                              </p:par>
                            </p:childTnLst>
                          </p:cTn>
                        </p:par>
                        <p:par>
                          <p:cTn id="53" fill="hold">
                            <p:stCondLst>
                              <p:cond delay="4000"/>
                            </p:stCondLst>
                            <p:childTnLst>
                              <p:par>
                                <p:cTn id="54" presetID="31" presetClass="entr" presetSubtype="0" fill="hold" grpId="0" nodeType="afterEffect">
                                  <p:stCondLst>
                                    <p:cond delay="0"/>
                                  </p:stCondLst>
                                  <p:childTnLst>
                                    <p:set>
                                      <p:cBhvr>
                                        <p:cTn id="55" dur="1" fill="hold">
                                          <p:stCondLst>
                                            <p:cond delay="0"/>
                                          </p:stCondLst>
                                        </p:cTn>
                                        <p:tgtEl>
                                          <p:spTgt spid="11"/>
                                        </p:tgtEl>
                                        <p:attrNameLst>
                                          <p:attrName>style.visibility</p:attrName>
                                        </p:attrNameLst>
                                      </p:cBhvr>
                                      <p:to>
                                        <p:strVal val="visible"/>
                                      </p:to>
                                    </p:set>
                                    <p:anim calcmode="lin" valueType="num">
                                      <p:cBhvr>
                                        <p:cTn id="56" dur="1000" fill="hold"/>
                                        <p:tgtEl>
                                          <p:spTgt spid="11"/>
                                        </p:tgtEl>
                                        <p:attrNameLst>
                                          <p:attrName>ppt_w</p:attrName>
                                        </p:attrNameLst>
                                      </p:cBhvr>
                                      <p:tavLst>
                                        <p:tav tm="0">
                                          <p:val>
                                            <p:fltVal val="0"/>
                                          </p:val>
                                        </p:tav>
                                        <p:tav tm="100000">
                                          <p:val>
                                            <p:strVal val="#ppt_w"/>
                                          </p:val>
                                        </p:tav>
                                      </p:tavLst>
                                    </p:anim>
                                    <p:anim calcmode="lin" valueType="num">
                                      <p:cBhvr>
                                        <p:cTn id="57" dur="1000" fill="hold"/>
                                        <p:tgtEl>
                                          <p:spTgt spid="11"/>
                                        </p:tgtEl>
                                        <p:attrNameLst>
                                          <p:attrName>ppt_h</p:attrName>
                                        </p:attrNameLst>
                                      </p:cBhvr>
                                      <p:tavLst>
                                        <p:tav tm="0">
                                          <p:val>
                                            <p:fltVal val="0"/>
                                          </p:val>
                                        </p:tav>
                                        <p:tav tm="100000">
                                          <p:val>
                                            <p:strVal val="#ppt_h"/>
                                          </p:val>
                                        </p:tav>
                                      </p:tavLst>
                                    </p:anim>
                                    <p:anim calcmode="lin" valueType="num">
                                      <p:cBhvr>
                                        <p:cTn id="58" dur="1000" fill="hold"/>
                                        <p:tgtEl>
                                          <p:spTgt spid="11"/>
                                        </p:tgtEl>
                                        <p:attrNameLst>
                                          <p:attrName>style.rotation</p:attrName>
                                        </p:attrNameLst>
                                      </p:cBhvr>
                                      <p:tavLst>
                                        <p:tav tm="0">
                                          <p:val>
                                            <p:fltVal val="90"/>
                                          </p:val>
                                        </p:tav>
                                        <p:tav tm="100000">
                                          <p:val>
                                            <p:fltVal val="0"/>
                                          </p:val>
                                        </p:tav>
                                      </p:tavLst>
                                    </p:anim>
                                    <p:animEffect transition="in" filter="fade">
                                      <p:cBhvr>
                                        <p:cTn id="59" dur="1000"/>
                                        <p:tgtEl>
                                          <p:spTgt spid="11"/>
                                        </p:tgtEl>
                                      </p:cBhvr>
                                    </p:animEffect>
                                  </p:childTnLst>
                                </p:cTn>
                              </p:par>
                            </p:childTnLst>
                          </p:cTn>
                        </p:par>
                        <p:par>
                          <p:cTn id="60" fill="hold">
                            <p:stCondLst>
                              <p:cond delay="5000"/>
                            </p:stCondLst>
                            <p:childTnLst>
                              <p:par>
                                <p:cTn id="61" presetID="31" presetClass="entr" presetSubtype="0" fill="hold" grpId="0" nodeType="afterEffect">
                                  <p:stCondLst>
                                    <p:cond delay="0"/>
                                  </p:stCondLst>
                                  <p:childTnLst>
                                    <p:set>
                                      <p:cBhvr>
                                        <p:cTn id="62" dur="1" fill="hold">
                                          <p:stCondLst>
                                            <p:cond delay="0"/>
                                          </p:stCondLst>
                                        </p:cTn>
                                        <p:tgtEl>
                                          <p:spTgt spid="13"/>
                                        </p:tgtEl>
                                        <p:attrNameLst>
                                          <p:attrName>style.visibility</p:attrName>
                                        </p:attrNameLst>
                                      </p:cBhvr>
                                      <p:to>
                                        <p:strVal val="visible"/>
                                      </p:to>
                                    </p:set>
                                    <p:anim calcmode="lin" valueType="num">
                                      <p:cBhvr>
                                        <p:cTn id="63" dur="1000" fill="hold"/>
                                        <p:tgtEl>
                                          <p:spTgt spid="13"/>
                                        </p:tgtEl>
                                        <p:attrNameLst>
                                          <p:attrName>ppt_w</p:attrName>
                                        </p:attrNameLst>
                                      </p:cBhvr>
                                      <p:tavLst>
                                        <p:tav tm="0">
                                          <p:val>
                                            <p:fltVal val="0"/>
                                          </p:val>
                                        </p:tav>
                                        <p:tav tm="100000">
                                          <p:val>
                                            <p:strVal val="#ppt_w"/>
                                          </p:val>
                                        </p:tav>
                                      </p:tavLst>
                                    </p:anim>
                                    <p:anim calcmode="lin" valueType="num">
                                      <p:cBhvr>
                                        <p:cTn id="64" dur="1000" fill="hold"/>
                                        <p:tgtEl>
                                          <p:spTgt spid="13"/>
                                        </p:tgtEl>
                                        <p:attrNameLst>
                                          <p:attrName>ppt_h</p:attrName>
                                        </p:attrNameLst>
                                      </p:cBhvr>
                                      <p:tavLst>
                                        <p:tav tm="0">
                                          <p:val>
                                            <p:fltVal val="0"/>
                                          </p:val>
                                        </p:tav>
                                        <p:tav tm="100000">
                                          <p:val>
                                            <p:strVal val="#ppt_h"/>
                                          </p:val>
                                        </p:tav>
                                      </p:tavLst>
                                    </p:anim>
                                    <p:anim calcmode="lin" valueType="num">
                                      <p:cBhvr>
                                        <p:cTn id="65" dur="1000" fill="hold"/>
                                        <p:tgtEl>
                                          <p:spTgt spid="13"/>
                                        </p:tgtEl>
                                        <p:attrNameLst>
                                          <p:attrName>style.rotation</p:attrName>
                                        </p:attrNameLst>
                                      </p:cBhvr>
                                      <p:tavLst>
                                        <p:tav tm="0">
                                          <p:val>
                                            <p:fltVal val="90"/>
                                          </p:val>
                                        </p:tav>
                                        <p:tav tm="100000">
                                          <p:val>
                                            <p:fltVal val="0"/>
                                          </p:val>
                                        </p:tav>
                                      </p:tavLst>
                                    </p:anim>
                                    <p:animEffect transition="in" filter="fade">
                                      <p:cBhvr>
                                        <p:cTn id="66" dur="1000"/>
                                        <p:tgtEl>
                                          <p:spTgt spid="13"/>
                                        </p:tgtEl>
                                      </p:cBhvr>
                                    </p:animEffect>
                                  </p:childTnLst>
                                </p:cTn>
                              </p:par>
                            </p:childTnLst>
                          </p:cTn>
                        </p:par>
                        <p:par>
                          <p:cTn id="67" fill="hold">
                            <p:stCondLst>
                              <p:cond delay="6000"/>
                            </p:stCondLst>
                            <p:childTnLst>
                              <p:par>
                                <p:cTn id="68" presetID="31" presetClass="entr" presetSubtype="0" fill="hold" grpId="0" nodeType="afterEffect">
                                  <p:stCondLst>
                                    <p:cond delay="0"/>
                                  </p:stCondLst>
                                  <p:childTnLst>
                                    <p:set>
                                      <p:cBhvr>
                                        <p:cTn id="69" dur="1" fill="hold">
                                          <p:stCondLst>
                                            <p:cond delay="0"/>
                                          </p:stCondLst>
                                        </p:cTn>
                                        <p:tgtEl>
                                          <p:spTgt spid="15"/>
                                        </p:tgtEl>
                                        <p:attrNameLst>
                                          <p:attrName>style.visibility</p:attrName>
                                        </p:attrNameLst>
                                      </p:cBhvr>
                                      <p:to>
                                        <p:strVal val="visible"/>
                                      </p:to>
                                    </p:set>
                                    <p:anim calcmode="lin" valueType="num">
                                      <p:cBhvr>
                                        <p:cTn id="70" dur="1000" fill="hold"/>
                                        <p:tgtEl>
                                          <p:spTgt spid="15"/>
                                        </p:tgtEl>
                                        <p:attrNameLst>
                                          <p:attrName>ppt_w</p:attrName>
                                        </p:attrNameLst>
                                      </p:cBhvr>
                                      <p:tavLst>
                                        <p:tav tm="0">
                                          <p:val>
                                            <p:fltVal val="0"/>
                                          </p:val>
                                        </p:tav>
                                        <p:tav tm="100000">
                                          <p:val>
                                            <p:strVal val="#ppt_w"/>
                                          </p:val>
                                        </p:tav>
                                      </p:tavLst>
                                    </p:anim>
                                    <p:anim calcmode="lin" valueType="num">
                                      <p:cBhvr>
                                        <p:cTn id="71" dur="1000" fill="hold"/>
                                        <p:tgtEl>
                                          <p:spTgt spid="15"/>
                                        </p:tgtEl>
                                        <p:attrNameLst>
                                          <p:attrName>ppt_h</p:attrName>
                                        </p:attrNameLst>
                                      </p:cBhvr>
                                      <p:tavLst>
                                        <p:tav tm="0">
                                          <p:val>
                                            <p:fltVal val="0"/>
                                          </p:val>
                                        </p:tav>
                                        <p:tav tm="100000">
                                          <p:val>
                                            <p:strVal val="#ppt_h"/>
                                          </p:val>
                                        </p:tav>
                                      </p:tavLst>
                                    </p:anim>
                                    <p:anim calcmode="lin" valueType="num">
                                      <p:cBhvr>
                                        <p:cTn id="72" dur="1000" fill="hold"/>
                                        <p:tgtEl>
                                          <p:spTgt spid="15"/>
                                        </p:tgtEl>
                                        <p:attrNameLst>
                                          <p:attrName>style.rotation</p:attrName>
                                        </p:attrNameLst>
                                      </p:cBhvr>
                                      <p:tavLst>
                                        <p:tav tm="0">
                                          <p:val>
                                            <p:fltVal val="90"/>
                                          </p:val>
                                        </p:tav>
                                        <p:tav tm="100000">
                                          <p:val>
                                            <p:fltVal val="0"/>
                                          </p:val>
                                        </p:tav>
                                      </p:tavLst>
                                    </p:anim>
                                    <p:animEffect transition="in" filter="fade">
                                      <p:cBhvr>
                                        <p:cTn id="73" dur="1000"/>
                                        <p:tgtEl>
                                          <p:spTgt spid="15"/>
                                        </p:tgtEl>
                                      </p:cBhvr>
                                    </p:animEffect>
                                  </p:childTnLst>
                                </p:cTn>
                              </p:par>
                            </p:childTnLst>
                          </p:cTn>
                        </p:par>
                        <p:par>
                          <p:cTn id="74" fill="hold">
                            <p:stCondLst>
                              <p:cond delay="7000"/>
                            </p:stCondLst>
                            <p:childTnLst>
                              <p:par>
                                <p:cTn id="75" presetID="31" presetClass="entr" presetSubtype="0" fill="hold" grpId="0" nodeType="afterEffect">
                                  <p:stCondLst>
                                    <p:cond delay="0"/>
                                  </p:stCondLst>
                                  <p:childTnLst>
                                    <p:set>
                                      <p:cBhvr>
                                        <p:cTn id="76" dur="1" fill="hold">
                                          <p:stCondLst>
                                            <p:cond delay="0"/>
                                          </p:stCondLst>
                                        </p:cTn>
                                        <p:tgtEl>
                                          <p:spTgt spid="17"/>
                                        </p:tgtEl>
                                        <p:attrNameLst>
                                          <p:attrName>style.visibility</p:attrName>
                                        </p:attrNameLst>
                                      </p:cBhvr>
                                      <p:to>
                                        <p:strVal val="visible"/>
                                      </p:to>
                                    </p:set>
                                    <p:anim calcmode="lin" valueType="num">
                                      <p:cBhvr>
                                        <p:cTn id="77" dur="1000" fill="hold"/>
                                        <p:tgtEl>
                                          <p:spTgt spid="17"/>
                                        </p:tgtEl>
                                        <p:attrNameLst>
                                          <p:attrName>ppt_w</p:attrName>
                                        </p:attrNameLst>
                                      </p:cBhvr>
                                      <p:tavLst>
                                        <p:tav tm="0">
                                          <p:val>
                                            <p:fltVal val="0"/>
                                          </p:val>
                                        </p:tav>
                                        <p:tav tm="100000">
                                          <p:val>
                                            <p:strVal val="#ppt_w"/>
                                          </p:val>
                                        </p:tav>
                                      </p:tavLst>
                                    </p:anim>
                                    <p:anim calcmode="lin" valueType="num">
                                      <p:cBhvr>
                                        <p:cTn id="78" dur="1000" fill="hold"/>
                                        <p:tgtEl>
                                          <p:spTgt spid="17"/>
                                        </p:tgtEl>
                                        <p:attrNameLst>
                                          <p:attrName>ppt_h</p:attrName>
                                        </p:attrNameLst>
                                      </p:cBhvr>
                                      <p:tavLst>
                                        <p:tav tm="0">
                                          <p:val>
                                            <p:fltVal val="0"/>
                                          </p:val>
                                        </p:tav>
                                        <p:tav tm="100000">
                                          <p:val>
                                            <p:strVal val="#ppt_h"/>
                                          </p:val>
                                        </p:tav>
                                      </p:tavLst>
                                    </p:anim>
                                    <p:anim calcmode="lin" valueType="num">
                                      <p:cBhvr>
                                        <p:cTn id="79" dur="1000" fill="hold"/>
                                        <p:tgtEl>
                                          <p:spTgt spid="17"/>
                                        </p:tgtEl>
                                        <p:attrNameLst>
                                          <p:attrName>style.rotation</p:attrName>
                                        </p:attrNameLst>
                                      </p:cBhvr>
                                      <p:tavLst>
                                        <p:tav tm="0">
                                          <p:val>
                                            <p:fltVal val="90"/>
                                          </p:val>
                                        </p:tav>
                                        <p:tav tm="100000">
                                          <p:val>
                                            <p:fltVal val="0"/>
                                          </p:val>
                                        </p:tav>
                                      </p:tavLst>
                                    </p:anim>
                                    <p:animEffect transition="in" filter="fade">
                                      <p:cBhvr>
                                        <p:cTn id="80"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5" grpId="0" animBg="1"/>
      <p:bldP spid="17" grpId="0" animBg="1"/>
      <p:bldP spid="19" grpId="0" animBg="1"/>
      <p:bldP spid="20" grpId="0" build="p"/>
      <p:bldP spid="2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1550</TotalTime>
  <Words>1315</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314</cp:revision>
  <dcterms:created xsi:type="dcterms:W3CDTF">2016-09-28T22:08:47Z</dcterms:created>
  <dcterms:modified xsi:type="dcterms:W3CDTF">2018-11-08T15:45:50Z</dcterms:modified>
</cp:coreProperties>
</file>