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54786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3B9203E3-1EDB-4F42-98E6-339728D03CB5}"/>
              </a:ext>
            </a:extLst>
          </p:cNvPr>
          <p:cNvSpPr/>
          <p:nvPr/>
        </p:nvSpPr>
        <p:spPr>
          <a:xfrm rot="10297943">
            <a:off x="3640573" y="2531394"/>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70844CAE-247E-411F-82BE-24C1053AC3DD}"/>
              </a:ext>
            </a:extLst>
          </p:cNvPr>
          <p:cNvSpPr/>
          <p:nvPr/>
        </p:nvSpPr>
        <p:spPr>
          <a:xfrm rot="10432946">
            <a:off x="4124803" y="1403119"/>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5C9AD3"/>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351850D-1FB0-4B02-A0B4-A0E7B2665A15}"/>
              </a:ext>
            </a:extLst>
          </p:cNvPr>
          <p:cNvSpPr/>
          <p:nvPr/>
        </p:nvSpPr>
        <p:spPr>
          <a:xfrm rot="12120000">
            <a:off x="4883573" y="766602"/>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FE4A1E"/>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8D8AFE6-2A46-46CA-BADF-B7724094778B}"/>
              </a:ext>
            </a:extLst>
          </p:cNvPr>
          <p:cNvSpPr/>
          <p:nvPr/>
        </p:nvSpPr>
        <p:spPr>
          <a:xfrm rot="20890455">
            <a:off x="7608884" y="1687056"/>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79319E84-57AA-4FC2-A3A3-CF86284A53D2}"/>
              </a:ext>
            </a:extLst>
          </p:cNvPr>
          <p:cNvSpPr/>
          <p:nvPr/>
        </p:nvSpPr>
        <p:spPr>
          <a:xfrm rot="21025458">
            <a:off x="7553878" y="3759526"/>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7A7A7A"/>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CB53D88-2BFC-48E4-871D-B56CA254D17C}"/>
              </a:ext>
            </a:extLst>
          </p:cNvPr>
          <p:cNvSpPr/>
          <p:nvPr/>
        </p:nvSpPr>
        <p:spPr>
          <a:xfrm rot="1112512">
            <a:off x="6834883" y="4440653"/>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44546B"/>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57F874F5-BACC-4714-9C4D-47F05446685E}"/>
              </a:ext>
            </a:extLst>
          </p:cNvPr>
          <p:cNvSpPr txBox="1"/>
          <p:nvPr/>
        </p:nvSpPr>
        <p:spPr>
          <a:xfrm>
            <a:off x="155143" y="1364107"/>
            <a:ext cx="3856823" cy="152657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850E2D6E-187A-41F6-9845-31EE614AC0D2}"/>
              </a:ext>
            </a:extLst>
          </p:cNvPr>
          <p:cNvSpPr txBox="1"/>
          <p:nvPr/>
        </p:nvSpPr>
        <p:spPr>
          <a:xfrm>
            <a:off x="155143" y="3657837"/>
            <a:ext cx="3648231" cy="152657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29ECA02B-1F87-4202-AD92-AFDF301115FB}"/>
              </a:ext>
            </a:extLst>
          </p:cNvPr>
          <p:cNvSpPr txBox="1"/>
          <p:nvPr/>
        </p:nvSpPr>
        <p:spPr>
          <a:xfrm>
            <a:off x="4267200" y="5273709"/>
            <a:ext cx="4129158" cy="152657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89AAAE88-8665-4713-83DD-A2CD568091A5}"/>
              </a:ext>
            </a:extLst>
          </p:cNvPr>
          <p:cNvSpPr txBox="1"/>
          <p:nvPr/>
        </p:nvSpPr>
        <p:spPr>
          <a:xfrm>
            <a:off x="8596028" y="4212015"/>
            <a:ext cx="3595971" cy="1711238"/>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A8AE023D-D0C2-4FCC-81D1-B4E5C5A1C70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369D0FC6-192C-4149-87D7-AEDC6FA599F5}"/>
              </a:ext>
            </a:extLst>
          </p:cNvPr>
          <p:cNvGrpSpPr/>
          <p:nvPr/>
        </p:nvGrpSpPr>
        <p:grpSpPr>
          <a:xfrm>
            <a:off x="5171700" y="2016261"/>
            <a:ext cx="2286000" cy="2286000"/>
            <a:chOff x="4978999" y="2195515"/>
            <a:chExt cx="2286000" cy="2286000"/>
          </a:xfrm>
          <a:effectLst>
            <a:outerShdw blurRad="190500" dist="190500" dir="2700000" algn="tl" rotWithShape="0">
              <a:prstClr val="black">
                <a:alpha val="40000"/>
              </a:prstClr>
            </a:outerShdw>
          </a:effectLst>
        </p:grpSpPr>
        <p:grpSp>
          <p:nvGrpSpPr>
            <p:cNvPr id="42" name="Group 41">
              <a:extLst>
                <a:ext uri="{FF2B5EF4-FFF2-40B4-BE49-F238E27FC236}">
                  <a16:creationId xmlns:a16="http://schemas.microsoft.com/office/drawing/2014/main" id="{7988769E-A633-4C89-BA28-7192FD85FD4A}"/>
                </a:ext>
              </a:extLst>
            </p:cNvPr>
            <p:cNvGrpSpPr>
              <a:grpSpLocks noChangeAspect="1"/>
            </p:cNvGrpSpPr>
            <p:nvPr/>
          </p:nvGrpSpPr>
          <p:grpSpPr>
            <a:xfrm rot="2660759">
              <a:off x="4978999" y="2195515"/>
              <a:ext cx="2286000" cy="2286000"/>
              <a:chOff x="3307080" y="1180751"/>
              <a:chExt cx="3200400" cy="3200400"/>
            </a:xfrm>
          </p:grpSpPr>
          <p:grpSp>
            <p:nvGrpSpPr>
              <p:cNvPr id="43" name="Group 42">
                <a:extLst>
                  <a:ext uri="{FF2B5EF4-FFF2-40B4-BE49-F238E27FC236}">
                    <a16:creationId xmlns:a16="http://schemas.microsoft.com/office/drawing/2014/main" id="{0F6AEC9A-EE50-4368-A423-7221358CE8ED}"/>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48CB25CC-D55B-4263-A367-3E18A121A3BD}"/>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5EFE09C-F09A-4362-8CF7-0774B14A939A}"/>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E4A1E"/>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F13AE45-22B4-4245-A119-405CAA744C06}"/>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7A7A7A"/>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8CE86665-0E71-4C24-B5E9-107611E0CD5C}"/>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44546B"/>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33F9727C-2274-4DE0-AB19-36761A3C73AB}"/>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5C9AD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Shape 43">
                <a:extLst>
                  <a:ext uri="{FF2B5EF4-FFF2-40B4-BE49-F238E27FC236}">
                    <a16:creationId xmlns:a16="http://schemas.microsoft.com/office/drawing/2014/main" id="{491BF394-A2C3-424F-89B3-8E94D8B46A4C}"/>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Oval 49">
              <a:extLst>
                <a:ext uri="{FF2B5EF4-FFF2-40B4-BE49-F238E27FC236}">
                  <a16:creationId xmlns:a16="http://schemas.microsoft.com/office/drawing/2014/main" id="{2FC59FF9-52F1-45AC-A76E-2815D1B7AC34}"/>
                </a:ext>
              </a:extLst>
            </p:cNvPr>
            <p:cNvSpPr>
              <a:spLocks noChangeAspect="1"/>
            </p:cNvSpPr>
            <p:nvPr/>
          </p:nvSpPr>
          <p:spPr>
            <a:xfrm>
              <a:off x="5227320" y="2457358"/>
              <a:ext cx="1737360" cy="1737361"/>
            </a:xfrm>
            <a:prstGeom prst="ellipse">
              <a:avLst/>
            </a:prstGeom>
            <a:noFill/>
            <a:ln w="12700">
              <a:solidFill>
                <a:srgbClr val="4F4F4F">
                  <a:alpha val="80000"/>
                </a:srgbClr>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 Box 10">
            <a:extLst>
              <a:ext uri="{FF2B5EF4-FFF2-40B4-BE49-F238E27FC236}">
                <a16:creationId xmlns:a16="http://schemas.microsoft.com/office/drawing/2014/main" id="{E61D875C-02E5-4579-A7F9-134DE080249E}"/>
              </a:ext>
            </a:extLst>
          </p:cNvPr>
          <p:cNvSpPr txBox="1">
            <a:spLocks noChangeArrowheads="1"/>
          </p:cNvSpPr>
          <p:nvPr/>
        </p:nvSpPr>
        <p:spPr bwMode="auto">
          <a:xfrm>
            <a:off x="5458010" y="2648638"/>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636363"/>
                </a:solidFill>
                <a:latin typeface="Bernard MT Condensed" panose="02050806060905020404" pitchFamily="18" charset="0"/>
              </a:rPr>
              <a:t>LOREM IPSUM</a:t>
            </a:r>
          </a:p>
          <a:p>
            <a:pPr algn="ctr"/>
            <a:endParaRPr lang="en-US" sz="500" b="1" dirty="0">
              <a:solidFill>
                <a:srgbClr val="636363"/>
              </a:solidFill>
              <a:latin typeface="Candara" panose="020E0502030303020204" pitchFamily="34" charset="0"/>
            </a:endParaRPr>
          </a:p>
          <a:p>
            <a:pPr algn="ctr"/>
            <a:r>
              <a:rPr lang="en-US" sz="1100" dirty="0">
                <a:solidFill>
                  <a:srgbClr val="636363"/>
                </a:solidFill>
                <a:latin typeface="Candara" panose="020E0502030303020204" pitchFamily="34" charset="0"/>
              </a:rPr>
              <a:t>Lorem ipsum dolor sit amet, consectetur adipiscing elit, sed do eiusmod tempor. </a:t>
            </a:r>
          </a:p>
        </p:txBody>
      </p:sp>
      <p:pic>
        <p:nvPicPr>
          <p:cNvPr id="25" name="Picture 24">
            <a:hlinkClick r:id="rId2"/>
            <a:extLst>
              <a:ext uri="{FF2B5EF4-FFF2-40B4-BE49-F238E27FC236}">
                <a16:creationId xmlns:a16="http://schemas.microsoft.com/office/drawing/2014/main" id="{A7EE9745-A542-433A-BCEC-682A59D613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552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500"/>
                                        <p:tgtEl>
                                          <p:spTgt spid="4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750" fill="hold"/>
                                        <p:tgtEl>
                                          <p:spTgt spid="51"/>
                                        </p:tgtEl>
                                        <p:attrNameLst>
                                          <p:attrName>ppt_w</p:attrName>
                                        </p:attrNameLst>
                                      </p:cBhvr>
                                      <p:tavLst>
                                        <p:tav tm="0">
                                          <p:val>
                                            <p:fltVal val="0"/>
                                          </p:val>
                                        </p:tav>
                                        <p:tav tm="100000">
                                          <p:val>
                                            <p:strVal val="#ppt_w"/>
                                          </p:val>
                                        </p:tav>
                                      </p:tavLst>
                                    </p:anim>
                                    <p:anim calcmode="lin" valueType="num">
                                      <p:cBhvr>
                                        <p:cTn id="12" dur="750" fill="hold"/>
                                        <p:tgtEl>
                                          <p:spTgt spid="51"/>
                                        </p:tgtEl>
                                        <p:attrNameLst>
                                          <p:attrName>ppt_h</p:attrName>
                                        </p:attrNameLst>
                                      </p:cBhvr>
                                      <p:tavLst>
                                        <p:tav tm="0">
                                          <p:val>
                                            <p:fltVal val="0"/>
                                          </p:val>
                                        </p:tav>
                                        <p:tav tm="100000">
                                          <p:val>
                                            <p:strVal val="#ppt_h"/>
                                          </p:val>
                                        </p:tav>
                                      </p:tavLst>
                                    </p:anim>
                                    <p:animEffect transition="in" filter="fade">
                                      <p:cBhvr>
                                        <p:cTn id="13" dur="750"/>
                                        <p:tgtEl>
                                          <p:spTgt spid="5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p:cTn id="16" dur="750" fill="hold"/>
                                        <p:tgtEl>
                                          <p:spTgt spid="52"/>
                                        </p:tgtEl>
                                        <p:attrNameLst>
                                          <p:attrName>ppt_w</p:attrName>
                                        </p:attrNameLst>
                                      </p:cBhvr>
                                      <p:tavLst>
                                        <p:tav tm="0">
                                          <p:val>
                                            <p:fltVal val="0"/>
                                          </p:val>
                                        </p:tav>
                                        <p:tav tm="100000">
                                          <p:val>
                                            <p:strVal val="#ppt_w"/>
                                          </p:val>
                                        </p:tav>
                                      </p:tavLst>
                                    </p:anim>
                                    <p:anim calcmode="lin" valueType="num">
                                      <p:cBhvr>
                                        <p:cTn id="17" dur="750" fill="hold"/>
                                        <p:tgtEl>
                                          <p:spTgt spid="52"/>
                                        </p:tgtEl>
                                        <p:attrNameLst>
                                          <p:attrName>ppt_h</p:attrName>
                                        </p:attrNameLst>
                                      </p:cBhvr>
                                      <p:tavLst>
                                        <p:tav tm="0">
                                          <p:val>
                                            <p:fltVal val="0"/>
                                          </p:val>
                                        </p:tav>
                                        <p:tav tm="100000">
                                          <p:val>
                                            <p:strVal val="#ppt_h"/>
                                          </p:val>
                                        </p:tav>
                                      </p:tavLst>
                                    </p:anim>
                                    <p:animEffect transition="in" filter="fade">
                                      <p:cBhvr>
                                        <p:cTn id="18" dur="750"/>
                                        <p:tgtEl>
                                          <p:spTgt spid="52"/>
                                        </p:tgtEl>
                                      </p:cBhvr>
                                    </p:animEffect>
                                  </p:childTnLst>
                                </p:cTn>
                              </p:par>
                            </p:childTnLst>
                          </p:cTn>
                        </p:par>
                        <p:par>
                          <p:cTn id="19" fill="hold">
                            <p:stCondLst>
                              <p:cond delay="1250"/>
                            </p:stCondLst>
                            <p:childTnLst>
                              <p:par>
                                <p:cTn id="20" presetID="3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1000" fill="hold"/>
                                        <p:tgtEl>
                                          <p:spTgt spid="19"/>
                                        </p:tgtEl>
                                        <p:attrNameLst>
                                          <p:attrName>ppt_w</p:attrName>
                                        </p:attrNameLst>
                                      </p:cBhvr>
                                      <p:tavLst>
                                        <p:tav tm="0">
                                          <p:val>
                                            <p:fltVal val="0"/>
                                          </p:val>
                                        </p:tav>
                                        <p:tav tm="100000">
                                          <p:val>
                                            <p:strVal val="#ppt_w"/>
                                          </p:val>
                                        </p:tav>
                                      </p:tavLst>
                                    </p:anim>
                                    <p:anim calcmode="lin" valueType="num">
                                      <p:cBhvr>
                                        <p:cTn id="23" dur="1000" fill="hold"/>
                                        <p:tgtEl>
                                          <p:spTgt spid="19"/>
                                        </p:tgtEl>
                                        <p:attrNameLst>
                                          <p:attrName>ppt_h</p:attrName>
                                        </p:attrNameLst>
                                      </p:cBhvr>
                                      <p:tavLst>
                                        <p:tav tm="0">
                                          <p:val>
                                            <p:fltVal val="0"/>
                                          </p:val>
                                        </p:tav>
                                        <p:tav tm="100000">
                                          <p:val>
                                            <p:strVal val="#ppt_h"/>
                                          </p:val>
                                        </p:tav>
                                      </p:tavLst>
                                    </p:anim>
                                    <p:anim calcmode="lin" valueType="num">
                                      <p:cBhvr>
                                        <p:cTn id="24" dur="1000" fill="hold"/>
                                        <p:tgtEl>
                                          <p:spTgt spid="19"/>
                                        </p:tgtEl>
                                        <p:attrNameLst>
                                          <p:attrName>style.rotation</p:attrName>
                                        </p:attrNameLst>
                                      </p:cBhvr>
                                      <p:tavLst>
                                        <p:tav tm="0">
                                          <p:val>
                                            <p:fltVal val="90"/>
                                          </p:val>
                                        </p:tav>
                                        <p:tav tm="100000">
                                          <p:val>
                                            <p:fltVal val="0"/>
                                          </p:val>
                                        </p:tav>
                                      </p:tavLst>
                                    </p:anim>
                                    <p:animEffect transition="in" filter="fade">
                                      <p:cBhvr>
                                        <p:cTn id="25" dur="1000"/>
                                        <p:tgtEl>
                                          <p:spTgt spid="19"/>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1000" fill="hold"/>
                                        <p:tgtEl>
                                          <p:spTgt spid="32"/>
                                        </p:tgtEl>
                                        <p:attrNameLst>
                                          <p:attrName>ppt_w</p:attrName>
                                        </p:attrNameLst>
                                      </p:cBhvr>
                                      <p:tavLst>
                                        <p:tav tm="0">
                                          <p:val>
                                            <p:fltVal val="0"/>
                                          </p:val>
                                        </p:tav>
                                        <p:tav tm="100000">
                                          <p:val>
                                            <p:strVal val="#ppt_w"/>
                                          </p:val>
                                        </p:tav>
                                      </p:tavLst>
                                    </p:anim>
                                    <p:anim calcmode="lin" valueType="num">
                                      <p:cBhvr>
                                        <p:cTn id="29" dur="1000" fill="hold"/>
                                        <p:tgtEl>
                                          <p:spTgt spid="32"/>
                                        </p:tgtEl>
                                        <p:attrNameLst>
                                          <p:attrName>ppt_h</p:attrName>
                                        </p:attrNameLst>
                                      </p:cBhvr>
                                      <p:tavLst>
                                        <p:tav tm="0">
                                          <p:val>
                                            <p:fltVal val="0"/>
                                          </p:val>
                                        </p:tav>
                                        <p:tav tm="100000">
                                          <p:val>
                                            <p:strVal val="#ppt_h"/>
                                          </p:val>
                                        </p:tav>
                                      </p:tavLst>
                                    </p:anim>
                                    <p:anim calcmode="lin" valueType="num">
                                      <p:cBhvr>
                                        <p:cTn id="30" dur="1000" fill="hold"/>
                                        <p:tgtEl>
                                          <p:spTgt spid="32"/>
                                        </p:tgtEl>
                                        <p:attrNameLst>
                                          <p:attrName>style.rotation</p:attrName>
                                        </p:attrNameLst>
                                      </p:cBhvr>
                                      <p:tavLst>
                                        <p:tav tm="0">
                                          <p:val>
                                            <p:fltVal val="90"/>
                                          </p:val>
                                        </p:tav>
                                        <p:tav tm="100000">
                                          <p:val>
                                            <p:fltVal val="0"/>
                                          </p:val>
                                        </p:tav>
                                      </p:tavLst>
                                    </p:anim>
                                    <p:animEffect transition="in" filter="fade">
                                      <p:cBhvr>
                                        <p:cTn id="31" dur="1000"/>
                                        <p:tgtEl>
                                          <p:spTgt spid="32"/>
                                        </p:tgtEl>
                                      </p:cBhvr>
                                    </p:animEffect>
                                  </p:childTnLst>
                                </p:cTn>
                              </p:par>
                            </p:childTnLst>
                          </p:cTn>
                        </p:par>
                        <p:par>
                          <p:cTn id="32" fill="hold">
                            <p:stCondLst>
                              <p:cond delay="2250"/>
                            </p:stCondLst>
                            <p:childTnLst>
                              <p:par>
                                <p:cTn id="33" presetID="23" presetClass="entr" presetSubtype="36"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strVal val="(6*min(max(#ppt_w*#ppt_h,.3),1)-7.4)/-.7*#ppt_w"/>
                                          </p:val>
                                        </p:tav>
                                        <p:tav tm="100000">
                                          <p:val>
                                            <p:strVal val="#ppt_w"/>
                                          </p:val>
                                        </p:tav>
                                      </p:tavLst>
                                    </p:anim>
                                    <p:anim calcmode="lin" valueType="num">
                                      <p:cBhvr>
                                        <p:cTn id="36" dur="500" fill="hold"/>
                                        <p:tgtEl>
                                          <p:spTgt spid="27"/>
                                        </p:tgtEl>
                                        <p:attrNameLst>
                                          <p:attrName>ppt_h</p:attrName>
                                        </p:attrNameLst>
                                      </p:cBhvr>
                                      <p:tavLst>
                                        <p:tav tm="0">
                                          <p:val>
                                            <p:strVal val="(6*min(max(#ppt_w*#ppt_h,.3),1)-7.4)/-.7*#ppt_h"/>
                                          </p:val>
                                        </p:tav>
                                        <p:tav tm="100000">
                                          <p:val>
                                            <p:strVal val="#ppt_h"/>
                                          </p:val>
                                        </p:tav>
                                      </p:tavLst>
                                    </p:anim>
                                    <p:anim calcmode="lin" valueType="num">
                                      <p:cBhvr>
                                        <p:cTn id="37" dur="500" fill="hold"/>
                                        <p:tgtEl>
                                          <p:spTgt spid="27"/>
                                        </p:tgtEl>
                                        <p:attrNameLst>
                                          <p:attrName>ppt_x</p:attrName>
                                        </p:attrNameLst>
                                      </p:cBhvr>
                                      <p:tavLst>
                                        <p:tav tm="0">
                                          <p:val>
                                            <p:fltVal val="0.5"/>
                                          </p:val>
                                        </p:tav>
                                        <p:tav tm="100000">
                                          <p:val>
                                            <p:strVal val="#ppt_x"/>
                                          </p:val>
                                        </p:tav>
                                      </p:tavLst>
                                    </p:anim>
                                    <p:anim calcmode="lin" valueType="num">
                                      <p:cBhvr>
                                        <p:cTn id="38"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2750"/>
                            </p:stCondLst>
                            <p:childTnLst>
                              <p:par>
                                <p:cTn id="40" presetID="42" presetClass="entr" presetSubtype="0"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1000"/>
                                        <p:tgtEl>
                                          <p:spTgt spid="37"/>
                                        </p:tgtEl>
                                      </p:cBhvr>
                                    </p:animEffect>
                                    <p:anim calcmode="lin" valueType="num">
                                      <p:cBhvr>
                                        <p:cTn id="43" dur="1000" fill="hold"/>
                                        <p:tgtEl>
                                          <p:spTgt spid="37"/>
                                        </p:tgtEl>
                                        <p:attrNameLst>
                                          <p:attrName>ppt_x</p:attrName>
                                        </p:attrNameLst>
                                      </p:cBhvr>
                                      <p:tavLst>
                                        <p:tav tm="0">
                                          <p:val>
                                            <p:strVal val="#ppt_x"/>
                                          </p:val>
                                        </p:tav>
                                        <p:tav tm="100000">
                                          <p:val>
                                            <p:strVal val="#ppt_x"/>
                                          </p:val>
                                        </p:tav>
                                      </p:tavLst>
                                    </p:anim>
                                    <p:anim calcmode="lin" valueType="num">
                                      <p:cBhvr>
                                        <p:cTn id="44" dur="1000" fill="hold"/>
                                        <p:tgtEl>
                                          <p:spTgt spid="37"/>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23" presetClass="entr" presetSubtype="36"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strVal val="(6*min(max(#ppt_w*#ppt_h,.3),1)-7.4)/-.7*#ppt_w"/>
                                          </p:val>
                                        </p:tav>
                                        <p:tav tm="100000">
                                          <p:val>
                                            <p:strVal val="#ppt_w"/>
                                          </p:val>
                                        </p:tav>
                                      </p:tavLst>
                                    </p:anim>
                                    <p:anim calcmode="lin" valueType="num">
                                      <p:cBhvr>
                                        <p:cTn id="49" dur="500" fill="hold"/>
                                        <p:tgtEl>
                                          <p:spTgt spid="24"/>
                                        </p:tgtEl>
                                        <p:attrNameLst>
                                          <p:attrName>ppt_h</p:attrName>
                                        </p:attrNameLst>
                                      </p:cBhvr>
                                      <p:tavLst>
                                        <p:tav tm="0">
                                          <p:val>
                                            <p:strVal val="(6*min(max(#ppt_w*#ppt_h,.3),1)-7.4)/-.7*#ppt_h"/>
                                          </p:val>
                                        </p:tav>
                                        <p:tav tm="100000">
                                          <p:val>
                                            <p:strVal val="#ppt_h"/>
                                          </p:val>
                                        </p:tav>
                                      </p:tavLst>
                                    </p:anim>
                                    <p:anim calcmode="lin" valueType="num">
                                      <p:cBhvr>
                                        <p:cTn id="50" dur="500" fill="hold"/>
                                        <p:tgtEl>
                                          <p:spTgt spid="24"/>
                                        </p:tgtEl>
                                        <p:attrNameLst>
                                          <p:attrName>ppt_x</p:attrName>
                                        </p:attrNameLst>
                                      </p:cBhvr>
                                      <p:tavLst>
                                        <p:tav tm="0">
                                          <p:val>
                                            <p:fltVal val="0.5"/>
                                          </p:val>
                                        </p:tav>
                                        <p:tav tm="100000">
                                          <p:val>
                                            <p:strVal val="#ppt_x"/>
                                          </p:val>
                                        </p:tav>
                                      </p:tavLst>
                                    </p:anim>
                                    <p:anim calcmode="lin" valueType="num">
                                      <p:cBhvr>
                                        <p:cTn id="51"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2" fill="hold">
                            <p:stCondLst>
                              <p:cond delay="4250"/>
                            </p:stCondLst>
                            <p:childTnLst>
                              <p:par>
                                <p:cTn id="53" presetID="42"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5250"/>
                            </p:stCondLst>
                            <p:childTnLst>
                              <p:par>
                                <p:cTn id="59" presetID="23" presetClass="entr" presetSubtype="36" fill="hold" grpId="0" nodeType="after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p:cTn id="61" dur="500" fill="hold"/>
                                        <p:tgtEl>
                                          <p:spTgt spid="34"/>
                                        </p:tgtEl>
                                        <p:attrNameLst>
                                          <p:attrName>ppt_w</p:attrName>
                                        </p:attrNameLst>
                                      </p:cBhvr>
                                      <p:tavLst>
                                        <p:tav tm="0">
                                          <p:val>
                                            <p:strVal val="(6*min(max(#ppt_w*#ppt_h,.3),1)-7.4)/-.7*#ppt_w"/>
                                          </p:val>
                                        </p:tav>
                                        <p:tav tm="100000">
                                          <p:val>
                                            <p:strVal val="#ppt_w"/>
                                          </p:val>
                                        </p:tav>
                                      </p:tavLst>
                                    </p:anim>
                                    <p:anim calcmode="lin" valueType="num">
                                      <p:cBhvr>
                                        <p:cTn id="62" dur="500" fill="hold"/>
                                        <p:tgtEl>
                                          <p:spTgt spid="34"/>
                                        </p:tgtEl>
                                        <p:attrNameLst>
                                          <p:attrName>ppt_h</p:attrName>
                                        </p:attrNameLst>
                                      </p:cBhvr>
                                      <p:tavLst>
                                        <p:tav tm="0">
                                          <p:val>
                                            <p:strVal val="(6*min(max(#ppt_w*#ppt_h,.3),1)-7.4)/-.7*#ppt_h"/>
                                          </p:val>
                                        </p:tav>
                                        <p:tav tm="100000">
                                          <p:val>
                                            <p:strVal val="#ppt_h"/>
                                          </p:val>
                                        </p:tav>
                                      </p:tavLst>
                                    </p:anim>
                                    <p:anim calcmode="lin" valueType="num">
                                      <p:cBhvr>
                                        <p:cTn id="63" dur="500" fill="hold"/>
                                        <p:tgtEl>
                                          <p:spTgt spid="34"/>
                                        </p:tgtEl>
                                        <p:attrNameLst>
                                          <p:attrName>ppt_x</p:attrName>
                                        </p:attrNameLst>
                                      </p:cBhvr>
                                      <p:tavLst>
                                        <p:tav tm="0">
                                          <p:val>
                                            <p:fltVal val="0.5"/>
                                          </p:val>
                                        </p:tav>
                                        <p:tav tm="100000">
                                          <p:val>
                                            <p:strVal val="#ppt_x"/>
                                          </p:val>
                                        </p:tav>
                                      </p:tavLst>
                                    </p:anim>
                                    <p:anim calcmode="lin" valueType="num">
                                      <p:cBhvr>
                                        <p:cTn id="64"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65" fill="hold">
                            <p:stCondLst>
                              <p:cond delay="575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6750"/>
                            </p:stCondLst>
                            <p:childTnLst>
                              <p:par>
                                <p:cTn id="72" presetID="23" presetClass="entr" presetSubtype="36"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p:cTn id="74" dur="500" fill="hold"/>
                                        <p:tgtEl>
                                          <p:spTgt spid="33"/>
                                        </p:tgtEl>
                                        <p:attrNameLst>
                                          <p:attrName>ppt_w</p:attrName>
                                        </p:attrNameLst>
                                      </p:cBhvr>
                                      <p:tavLst>
                                        <p:tav tm="0">
                                          <p:val>
                                            <p:strVal val="(6*min(max(#ppt_w*#ppt_h,.3),1)-7.4)/-.7*#ppt_w"/>
                                          </p:val>
                                        </p:tav>
                                        <p:tav tm="100000">
                                          <p:val>
                                            <p:strVal val="#ppt_w"/>
                                          </p:val>
                                        </p:tav>
                                      </p:tavLst>
                                    </p:anim>
                                    <p:anim calcmode="lin" valueType="num">
                                      <p:cBhvr>
                                        <p:cTn id="75" dur="500" fill="hold"/>
                                        <p:tgtEl>
                                          <p:spTgt spid="33"/>
                                        </p:tgtEl>
                                        <p:attrNameLst>
                                          <p:attrName>ppt_h</p:attrName>
                                        </p:attrNameLst>
                                      </p:cBhvr>
                                      <p:tavLst>
                                        <p:tav tm="0">
                                          <p:val>
                                            <p:strVal val="(6*min(max(#ppt_w*#ppt_h,.3),1)-7.4)/-.7*#ppt_h"/>
                                          </p:val>
                                        </p:tav>
                                        <p:tav tm="100000">
                                          <p:val>
                                            <p:strVal val="#ppt_h"/>
                                          </p:val>
                                        </p:tav>
                                      </p:tavLst>
                                    </p:anim>
                                    <p:anim calcmode="lin" valueType="num">
                                      <p:cBhvr>
                                        <p:cTn id="76" dur="500" fill="hold"/>
                                        <p:tgtEl>
                                          <p:spTgt spid="33"/>
                                        </p:tgtEl>
                                        <p:attrNameLst>
                                          <p:attrName>ppt_x</p:attrName>
                                        </p:attrNameLst>
                                      </p:cBhvr>
                                      <p:tavLst>
                                        <p:tav tm="0">
                                          <p:val>
                                            <p:fltVal val="0.5"/>
                                          </p:val>
                                        </p:tav>
                                        <p:tav tm="100000">
                                          <p:val>
                                            <p:strVal val="#ppt_x"/>
                                          </p:val>
                                        </p:tav>
                                      </p:tavLst>
                                    </p:anim>
                                    <p:anim calcmode="lin" valueType="num">
                                      <p:cBhvr>
                                        <p:cTn id="77"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78" fill="hold">
                            <p:stCondLst>
                              <p:cond delay="7250"/>
                            </p:stCondLst>
                            <p:childTnLst>
                              <p:par>
                                <p:cTn id="79" presetID="42" presetClass="entr" presetSubtype="0" fill="hold" grpId="0" nodeType="after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fade">
                                      <p:cBhvr>
                                        <p:cTn id="81" dur="1000"/>
                                        <p:tgtEl>
                                          <p:spTgt spid="40"/>
                                        </p:tgtEl>
                                      </p:cBhvr>
                                    </p:animEffect>
                                    <p:anim calcmode="lin" valueType="num">
                                      <p:cBhvr>
                                        <p:cTn id="82" dur="1000" fill="hold"/>
                                        <p:tgtEl>
                                          <p:spTgt spid="40"/>
                                        </p:tgtEl>
                                        <p:attrNameLst>
                                          <p:attrName>ppt_x</p:attrName>
                                        </p:attrNameLst>
                                      </p:cBhvr>
                                      <p:tavLst>
                                        <p:tav tm="0">
                                          <p:val>
                                            <p:strVal val="#ppt_x"/>
                                          </p:val>
                                        </p:tav>
                                        <p:tav tm="100000">
                                          <p:val>
                                            <p:strVal val="#ppt_x"/>
                                          </p:val>
                                        </p:tav>
                                      </p:tavLst>
                                    </p:anim>
                                    <p:anim calcmode="lin" valueType="num">
                                      <p:cBhvr>
                                        <p:cTn id="8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animBg="1"/>
      <p:bldP spid="27" grpId="0" animBg="1"/>
      <p:bldP spid="32" grpId="0" animBg="1"/>
      <p:bldP spid="33" grpId="0" animBg="1"/>
      <p:bldP spid="34" grpId="0" animBg="1"/>
      <p:bldP spid="37" grpId="0"/>
      <p:bldP spid="38" grpId="0"/>
      <p:bldP spid="39" grpId="0"/>
      <p:bldP spid="40" grpId="0"/>
      <p:bldP spid="4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1542</TotalTime>
  <Words>1375</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2018-11-08T15:38:07Z</dcterms:modified>
</cp:coreProperties>
</file>