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70" y="3357298"/>
            <a:ext cx="1685199" cy="2538704"/>
            <a:chOff x="9128193" y="4524476"/>
            <a:chExt cx="3098184" cy="1038127"/>
          </a:xfrm>
        </p:grpSpPr>
        <p:sp>
          <p:nvSpPr>
            <p:cNvPr id="12" name="Text Placeholder 3"/>
            <p:cNvSpPr txBox="1">
              <a:spLocks/>
            </p:cNvSpPr>
            <p:nvPr/>
          </p:nvSpPr>
          <p:spPr>
            <a:xfrm>
              <a:off x="9305552" y="4732282"/>
              <a:ext cx="2920825"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3" y="4524476"/>
              <a:ext cx="3015164" cy="151027"/>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p:txBody>
        </p:sp>
      </p:grpSp>
      <p:grpSp>
        <p:nvGrpSpPr>
          <p:cNvPr id="14" name="Group 13"/>
          <p:cNvGrpSpPr/>
          <p:nvPr/>
        </p:nvGrpSpPr>
        <p:grpSpPr>
          <a:xfrm>
            <a:off x="7547137" y="3357318"/>
            <a:ext cx="1684543" cy="2538688"/>
            <a:chOff x="9128194" y="4524476"/>
            <a:chExt cx="3096979" cy="1038119"/>
          </a:xfrm>
        </p:grpSpPr>
        <p:sp>
          <p:nvSpPr>
            <p:cNvPr id="15" name="Text Placeholder 3"/>
            <p:cNvSpPr txBox="1">
              <a:spLocks/>
            </p:cNvSpPr>
            <p:nvPr/>
          </p:nvSpPr>
          <p:spPr>
            <a:xfrm>
              <a:off x="9304347" y="473227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151027"/>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p:txBody>
        </p:sp>
      </p:grpSp>
      <p:grpSp>
        <p:nvGrpSpPr>
          <p:cNvPr id="17" name="Group 16"/>
          <p:cNvGrpSpPr/>
          <p:nvPr/>
        </p:nvGrpSpPr>
        <p:grpSpPr>
          <a:xfrm>
            <a:off x="9328805" y="3357318"/>
            <a:ext cx="1683886" cy="2538688"/>
            <a:chOff x="9128194" y="4524476"/>
            <a:chExt cx="3095771" cy="1038119"/>
          </a:xfrm>
        </p:grpSpPr>
        <p:sp>
          <p:nvSpPr>
            <p:cNvPr id="18" name="Text Placeholder 3"/>
            <p:cNvSpPr txBox="1">
              <a:spLocks/>
            </p:cNvSpPr>
            <p:nvPr/>
          </p:nvSpPr>
          <p:spPr>
            <a:xfrm>
              <a:off x="9303139" y="473227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151027"/>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p:txBody>
        </p:sp>
      </p:grpSp>
      <p:sp>
        <p:nvSpPr>
          <p:cNvPr id="20" name="TextBox 19"/>
          <p:cNvSpPr txBox="1"/>
          <p:nvPr/>
        </p:nvSpPr>
        <p:spPr>
          <a:xfrm>
            <a:off x="860686" y="1735486"/>
            <a:ext cx="4111979" cy="3816429"/>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22" name="Group 21"/>
          <p:cNvGrpSpPr/>
          <p:nvPr/>
        </p:nvGrpSpPr>
        <p:grpSpPr>
          <a:xfrm>
            <a:off x="1128889" y="5379372"/>
            <a:ext cx="640080" cy="640080"/>
            <a:chOff x="1128889" y="5334216"/>
            <a:chExt cx="640080" cy="640080"/>
          </a:xfrm>
        </p:grpSpPr>
        <p:sp>
          <p:nvSpPr>
            <p:cNvPr id="3" name="Rectangle 2"/>
            <p:cNvSpPr/>
            <p:nvPr/>
          </p:nvSpPr>
          <p:spPr>
            <a:xfrm>
              <a:off x="1128889" y="5334216"/>
              <a:ext cx="640080" cy="640080"/>
            </a:xfrm>
            <a:prstGeom prst="rect">
              <a:avLst/>
            </a:prstGeom>
            <a:solidFill>
              <a:srgbClr val="7A7A7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1220329" y="5440124"/>
              <a:ext cx="457200" cy="428263"/>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23" name="Text Placeholder 3"/>
          <p:cNvSpPr txBox="1">
            <a:spLocks/>
          </p:cNvSpPr>
          <p:nvPr/>
        </p:nvSpPr>
        <p:spPr>
          <a:xfrm>
            <a:off x="1882133" y="5444757"/>
            <a:ext cx="2918755" cy="5078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a:off x="370046" y="304456"/>
            <a:ext cx="5845156" cy="1077095"/>
            <a:chOff x="587022" y="976809"/>
            <a:chExt cx="5845156" cy="1077095"/>
          </a:xfrm>
        </p:grpSpPr>
        <p:sp>
          <p:nvSpPr>
            <p:cNvPr id="25" name="TextBox 24"/>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6" name="TextBox 25"/>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pic>
        <p:nvPicPr>
          <p:cNvPr id="27" name="Picture 26">
            <a:hlinkClick r:id="rId5"/>
            <a:extLst>
              <a:ext uri="{FF2B5EF4-FFF2-40B4-BE49-F238E27FC236}">
                <a16:creationId xmlns:a16="http://schemas.microsoft.com/office/drawing/2014/main" id="{D2DEE5F4-D694-4568-9F31-EF2D1410251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5248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1750"/>
                            </p:stCondLst>
                            <p:childTnLst>
                              <p:par>
                                <p:cTn id="13" presetID="12" presetClass="entr" presetSubtype="4"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p:tgtEl>
                                          <p:spTgt spid="23"/>
                                        </p:tgtEl>
                                        <p:attrNameLst>
                                          <p:attrName>ppt_y</p:attrName>
                                        </p:attrNameLst>
                                      </p:cBhvr>
                                      <p:tavLst>
                                        <p:tav tm="0">
                                          <p:val>
                                            <p:strVal val="#ppt_y+#ppt_h*1.125000"/>
                                          </p:val>
                                        </p:tav>
                                        <p:tav tm="100000">
                                          <p:val>
                                            <p:strVal val="#ppt_y"/>
                                          </p:val>
                                        </p:tav>
                                      </p:tavLst>
                                    </p:anim>
                                    <p:animEffect transition="in" filter="wipe(up)">
                                      <p:cBhvr>
                                        <p:cTn id="16" dur="500"/>
                                        <p:tgtEl>
                                          <p:spTgt spid="23"/>
                                        </p:tgtEl>
                                      </p:cBhvr>
                                    </p:animEffect>
                                  </p:childTnLst>
                                </p:cTn>
                              </p:par>
                              <p:par>
                                <p:cTn id="17" presetID="12" presetClass="entr" presetSubtype="4"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p:tgtEl>
                                          <p:spTgt spid="22"/>
                                        </p:tgtEl>
                                        <p:attrNameLst>
                                          <p:attrName>ppt_y</p:attrName>
                                        </p:attrNameLst>
                                      </p:cBhvr>
                                      <p:tavLst>
                                        <p:tav tm="0">
                                          <p:val>
                                            <p:strVal val="#ppt_y+#ppt_h*1.125000"/>
                                          </p:val>
                                        </p:tav>
                                        <p:tav tm="100000">
                                          <p:val>
                                            <p:strVal val="#ppt_y"/>
                                          </p:val>
                                        </p:tav>
                                      </p:tavLst>
                                    </p:anim>
                                    <p:animEffect transition="in" filter="wipe(up)">
                                      <p:cBhvr>
                                        <p:cTn id="20" dur="500"/>
                                        <p:tgtEl>
                                          <p:spTgt spid="22"/>
                                        </p:tgtEl>
                                      </p:cBhvr>
                                    </p:animEffect>
                                  </p:childTnLst>
                                </p:cTn>
                              </p:par>
                            </p:childTnLst>
                          </p:cTn>
                        </p:par>
                        <p:par>
                          <p:cTn id="21" fill="hold">
                            <p:stCondLst>
                              <p:cond delay="2250"/>
                            </p:stCondLst>
                            <p:childTnLst>
                              <p:par>
                                <p:cTn id="22" presetID="12" presetClass="entr" presetSubtype="4"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p:tgtEl>
                                          <p:spTgt spid="2"/>
                                        </p:tgtEl>
                                        <p:attrNameLst>
                                          <p:attrName>ppt_y</p:attrName>
                                        </p:attrNameLst>
                                      </p:cBhvr>
                                      <p:tavLst>
                                        <p:tav tm="0">
                                          <p:val>
                                            <p:strVal val="#ppt_y+#ppt_h*1.125000"/>
                                          </p:val>
                                        </p:tav>
                                        <p:tav tm="100000">
                                          <p:val>
                                            <p:strVal val="#ppt_y"/>
                                          </p:val>
                                        </p:tav>
                                      </p:tavLst>
                                    </p:anim>
                                    <p:animEffect transition="in" filter="wipe(up)">
                                      <p:cBhvr>
                                        <p:cTn id="25" dur="500"/>
                                        <p:tgtEl>
                                          <p:spTgt spid="2"/>
                                        </p:tgtEl>
                                      </p:cBhvr>
                                    </p:animEffect>
                                  </p:childTnLst>
                                </p:cTn>
                              </p:par>
                            </p:childTnLst>
                          </p:cTn>
                        </p:par>
                        <p:par>
                          <p:cTn id="26" fill="hold">
                            <p:stCondLst>
                              <p:cond delay="2750"/>
                            </p:stCondLst>
                            <p:childTnLst>
                              <p:par>
                                <p:cTn id="27" presetID="42"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12" presetClass="entr" presetSubtype="4"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p:tgtEl>
                                          <p:spTgt spid="9"/>
                                        </p:tgtEl>
                                        <p:attrNameLst>
                                          <p:attrName>ppt_y</p:attrName>
                                        </p:attrNameLst>
                                      </p:cBhvr>
                                      <p:tavLst>
                                        <p:tav tm="0">
                                          <p:val>
                                            <p:strVal val="#ppt_y+#ppt_h*1.125000"/>
                                          </p:val>
                                        </p:tav>
                                        <p:tav tm="100000">
                                          <p:val>
                                            <p:strVal val="#ppt_y"/>
                                          </p:val>
                                        </p:tav>
                                      </p:tavLst>
                                    </p:anim>
                                    <p:animEffect transition="in" filter="wipe(up)">
                                      <p:cBhvr>
                                        <p:cTn id="36" dur="500"/>
                                        <p:tgtEl>
                                          <p:spTgt spid="9"/>
                                        </p:tgtEl>
                                      </p:cBhvr>
                                    </p:animEffect>
                                  </p:childTnLst>
                                </p:cTn>
                              </p:par>
                            </p:childTnLst>
                          </p:cTn>
                        </p:par>
                        <p:par>
                          <p:cTn id="37" fill="hold">
                            <p:stCondLst>
                              <p:cond delay="4250"/>
                            </p:stCondLst>
                            <p:childTnLst>
                              <p:par>
                                <p:cTn id="38" presetID="42" presetClass="entr" presetSubtype="0"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12" presetClass="entr" presetSubtype="4"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p:tgtEl>
                                          <p:spTgt spid="10"/>
                                        </p:tgtEl>
                                        <p:attrNameLst>
                                          <p:attrName>ppt_y</p:attrName>
                                        </p:attrNameLst>
                                      </p:cBhvr>
                                      <p:tavLst>
                                        <p:tav tm="0">
                                          <p:val>
                                            <p:strVal val="#ppt_y+#ppt_h*1.125000"/>
                                          </p:val>
                                        </p:tav>
                                        <p:tav tm="100000">
                                          <p:val>
                                            <p:strVal val="#ppt_y"/>
                                          </p:val>
                                        </p:tav>
                                      </p:tavLst>
                                    </p:anim>
                                    <p:animEffect transition="in" filter="wipe(up)">
                                      <p:cBhvr>
                                        <p:cTn id="47" dur="500"/>
                                        <p:tgtEl>
                                          <p:spTgt spid="10"/>
                                        </p:tgtEl>
                                      </p:cBhvr>
                                    </p:animEffect>
                                  </p:childTnLst>
                                </p:cTn>
                              </p:par>
                            </p:childTnLst>
                          </p:cTn>
                        </p:par>
                        <p:par>
                          <p:cTn id="48" fill="hold">
                            <p:stCondLst>
                              <p:cond delay="5750"/>
                            </p:stCondLst>
                            <p:childTnLst>
                              <p:par>
                                <p:cTn id="49" presetID="42" presetClass="entr" presetSubtype="0" fill="hold"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1430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2018-01-02T00:01:17Z</dcterms:modified>
</cp:coreProperties>
</file>