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63019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083B621-FC9F-4622-9AF4-BE64326646A9}"/>
              </a:ext>
            </a:extLst>
          </p:cNvPr>
          <p:cNvGrpSpPr/>
          <p:nvPr/>
        </p:nvGrpSpPr>
        <p:grpSpPr>
          <a:xfrm>
            <a:off x="640079" y="1005838"/>
            <a:ext cx="6669800" cy="1280160"/>
            <a:chOff x="2798063" y="1981200"/>
            <a:chExt cx="6669800"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3" name="Freeform: Shape 12">
              <a:extLst>
                <a:ext uri="{FF2B5EF4-FFF2-40B4-BE49-F238E27FC236}">
                  <a16:creationId xmlns:a16="http://schemas.microsoft.com/office/drawing/2014/main" id="{0DEE986B-7D3D-44FE-B50E-032985EF5BDB}"/>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A50FCDDE-05C9-41E5-BF38-84A7D2C51CC6}"/>
                </a:ext>
              </a:extLst>
            </p:cNvPr>
            <p:cNvSpPr/>
            <p:nvPr/>
          </p:nvSpPr>
          <p:spPr>
            <a:xfrm rot="10800000">
              <a:off x="773050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907A3F9C-E724-451F-947C-F7278CF6116E}"/>
                </a:ext>
              </a:extLst>
            </p:cNvPr>
            <p:cNvSpPr/>
            <p:nvPr/>
          </p:nvSpPr>
          <p:spPr>
            <a:xfrm>
              <a:off x="2798063" y="1981200"/>
              <a:ext cx="1737360"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a:extLst>
              <a:ext uri="{FF2B5EF4-FFF2-40B4-BE49-F238E27FC236}">
                <a16:creationId xmlns:a16="http://schemas.microsoft.com/office/drawing/2014/main" id="{07D2186E-53A4-40FA-8D85-FA2C75FA632B}"/>
              </a:ext>
            </a:extLst>
          </p:cNvPr>
          <p:cNvGrpSpPr/>
          <p:nvPr/>
        </p:nvGrpSpPr>
        <p:grpSpPr>
          <a:xfrm rot="10800000">
            <a:off x="1920240" y="2453639"/>
            <a:ext cx="6669798" cy="1280160"/>
            <a:chOff x="2798064" y="1981200"/>
            <a:chExt cx="6669798"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1" name="Freeform: Shape 10">
              <a:extLst>
                <a:ext uri="{FF2B5EF4-FFF2-40B4-BE49-F238E27FC236}">
                  <a16:creationId xmlns:a16="http://schemas.microsoft.com/office/drawing/2014/main" id="{D0FA354A-DF4C-40D8-AD05-23A34FB26EDC}"/>
                </a:ext>
              </a:extLst>
            </p:cNvPr>
            <p:cNvSpPr/>
            <p:nvPr/>
          </p:nvSpPr>
          <p:spPr>
            <a:xfrm rot="10800000">
              <a:off x="7659623" y="1981200"/>
              <a:ext cx="1808239"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F77B4BA6-24E1-481B-B484-4980F960402D}"/>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67802784-6B2D-472D-837E-5D97EF1ECA6F}"/>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a:extLst>
              <a:ext uri="{FF2B5EF4-FFF2-40B4-BE49-F238E27FC236}">
                <a16:creationId xmlns:a16="http://schemas.microsoft.com/office/drawing/2014/main" id="{D1C00BCD-9398-40FF-A7DF-F69E7CB29046}"/>
              </a:ext>
            </a:extLst>
          </p:cNvPr>
          <p:cNvGrpSpPr/>
          <p:nvPr/>
        </p:nvGrpSpPr>
        <p:grpSpPr>
          <a:xfrm>
            <a:off x="4480560" y="53492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17" name="Freeform: Shape 16">
              <a:extLst>
                <a:ext uri="{FF2B5EF4-FFF2-40B4-BE49-F238E27FC236}">
                  <a16:creationId xmlns:a16="http://schemas.microsoft.com/office/drawing/2014/main" id="{ED4E7D95-C028-42B7-BDC3-94B7552F9DD3}"/>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7A7A7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DDB43B56-62A2-4B0E-800B-19BEF243D60A}"/>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7A7A7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17D9E0C1-8181-4FDC-A72B-392944E1C525}"/>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 name="Group 19">
            <a:extLst>
              <a:ext uri="{FF2B5EF4-FFF2-40B4-BE49-F238E27FC236}">
                <a16:creationId xmlns:a16="http://schemas.microsoft.com/office/drawing/2014/main" id="{0C0AB7BF-5A2C-4B12-929B-868DAB9D297D}"/>
              </a:ext>
            </a:extLst>
          </p:cNvPr>
          <p:cNvGrpSpPr/>
          <p:nvPr/>
        </p:nvGrpSpPr>
        <p:grpSpPr>
          <a:xfrm>
            <a:off x="3200400" y="3901440"/>
            <a:ext cx="6669799" cy="1280160"/>
            <a:chOff x="2798064" y="1981200"/>
            <a:chExt cx="6669799" cy="1280160"/>
          </a:xfrm>
          <a:effectLst>
            <a:outerShdw blurRad="190500" dist="190500" dir="8100000" algn="tr" rotWithShape="0">
              <a:prstClr val="black">
                <a:alpha val="40000"/>
              </a:prstClr>
            </a:outerShdw>
          </a:effectLst>
          <a:scene3d>
            <a:camera prst="orthographicFront">
              <a:rot lat="0" lon="0" rev="0"/>
            </a:camera>
            <a:lightRig rig="brightRoom" dir="t">
              <a:rot lat="0" lon="0" rev="600000"/>
            </a:lightRig>
          </a:scene3d>
        </p:grpSpPr>
        <p:sp>
          <p:nvSpPr>
            <p:cNvPr id="21" name="Freeform: Shape 20">
              <a:extLst>
                <a:ext uri="{FF2B5EF4-FFF2-40B4-BE49-F238E27FC236}">
                  <a16:creationId xmlns:a16="http://schemas.microsoft.com/office/drawing/2014/main" id="{4418D8A1-F8AF-4131-B6A6-ED72EEB512B6}"/>
                </a:ext>
              </a:extLst>
            </p:cNvPr>
            <p:cNvSpPr/>
            <p:nvPr/>
          </p:nvSpPr>
          <p:spPr>
            <a:xfrm>
              <a:off x="2798064"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A2395BDD-CCEF-4CB4-B033-57FD006BDA61}"/>
                </a:ext>
              </a:extLst>
            </p:cNvPr>
            <p:cNvSpPr/>
            <p:nvPr/>
          </p:nvSpPr>
          <p:spPr>
            <a:xfrm rot="10800000">
              <a:off x="7799832" y="1981200"/>
              <a:ext cx="1668031" cy="1280160"/>
            </a:xfrm>
            <a:custGeom>
              <a:avLst/>
              <a:gdLst>
                <a:gd name="connsiteX0" fmla="*/ 624845 w 1668031"/>
                <a:gd name="connsiteY0" fmla="*/ 0 h 1280160"/>
                <a:gd name="connsiteX1" fmla="*/ 640080 w 1668031"/>
                <a:gd name="connsiteY1" fmla="*/ 0 h 1280160"/>
                <a:gd name="connsiteX2" fmla="*/ 887584 w 1668031"/>
                <a:gd name="connsiteY2" fmla="*/ 0 h 1280160"/>
                <a:gd name="connsiteX3" fmla="*/ 885143 w 1668031"/>
                <a:gd name="connsiteY3" fmla="*/ 5141 h 1280160"/>
                <a:gd name="connsiteX4" fmla="*/ 1665194 w 1668031"/>
                <a:gd name="connsiteY4" fmla="*/ 1278860 h 1280160"/>
                <a:gd name="connsiteX5" fmla="*/ 1668031 w 1668031"/>
                <a:gd name="connsiteY5" fmla="*/ 1280160 h 1280160"/>
                <a:gd name="connsiteX6" fmla="*/ 640080 w 1668031"/>
                <a:gd name="connsiteY6" fmla="*/ 1280160 h 1280160"/>
                <a:gd name="connsiteX7" fmla="*/ 624845 w 1668031"/>
                <a:gd name="connsiteY7" fmla="*/ 1280160 h 1280160"/>
                <a:gd name="connsiteX8" fmla="*/ 581845 w 1668031"/>
                <a:gd name="connsiteY8" fmla="*/ 1275825 h 1280160"/>
                <a:gd name="connsiteX9" fmla="*/ 574518 w 1668031"/>
                <a:gd name="connsiteY9" fmla="*/ 1273551 h 1280160"/>
                <a:gd name="connsiteX10" fmla="*/ 511082 w 1668031"/>
                <a:gd name="connsiteY10" fmla="*/ 1267156 h 1280160"/>
                <a:gd name="connsiteX11" fmla="*/ 0 w 1668031"/>
                <a:gd name="connsiteY11" fmla="*/ 640080 h 1280160"/>
                <a:gd name="connsiteX12" fmla="*/ 511082 w 1668031"/>
                <a:gd name="connsiteY12" fmla="*/ 13004 h 1280160"/>
                <a:gd name="connsiteX13" fmla="*/ 574518 w 1668031"/>
                <a:gd name="connsiteY13" fmla="*/ 6609 h 1280160"/>
                <a:gd name="connsiteX14" fmla="*/ 581845 w 1668031"/>
                <a:gd name="connsiteY14" fmla="*/ 4335 h 1280160"/>
                <a:gd name="connsiteX15" fmla="*/ 624845 w 1668031"/>
                <a:gd name="connsiteY15" fmla="*/ 0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68031" h="1280160">
                  <a:moveTo>
                    <a:pt x="624845" y="0"/>
                  </a:moveTo>
                  <a:lnTo>
                    <a:pt x="640080" y="0"/>
                  </a:lnTo>
                  <a:lnTo>
                    <a:pt x="887584" y="0"/>
                  </a:lnTo>
                  <a:lnTo>
                    <a:pt x="885143" y="5141"/>
                  </a:lnTo>
                  <a:cubicBezTo>
                    <a:pt x="1487844" y="291323"/>
                    <a:pt x="1312581" y="1049294"/>
                    <a:pt x="1665194" y="1278860"/>
                  </a:cubicBezTo>
                  <a:lnTo>
                    <a:pt x="1668031" y="1280160"/>
                  </a:lnTo>
                  <a:lnTo>
                    <a:pt x="640080" y="1280160"/>
                  </a:lnTo>
                  <a:lnTo>
                    <a:pt x="624845" y="1280160"/>
                  </a:lnTo>
                  <a:cubicBezTo>
                    <a:pt x="610115" y="1280160"/>
                    <a:pt x="595734" y="1278668"/>
                    <a:pt x="581845" y="1275825"/>
                  </a:cubicBezTo>
                  <a:lnTo>
                    <a:pt x="574518" y="1273551"/>
                  </a:lnTo>
                  <a:lnTo>
                    <a:pt x="511082" y="1267156"/>
                  </a:lnTo>
                  <a:cubicBezTo>
                    <a:pt x="219408" y="1207471"/>
                    <a:pt x="0" y="949398"/>
                    <a:pt x="0" y="640080"/>
                  </a:cubicBezTo>
                  <a:cubicBezTo>
                    <a:pt x="0" y="330762"/>
                    <a:pt x="219408" y="72689"/>
                    <a:pt x="511082" y="13004"/>
                  </a:cubicBezTo>
                  <a:lnTo>
                    <a:pt x="574518" y="6609"/>
                  </a:lnTo>
                  <a:lnTo>
                    <a:pt x="581845" y="4335"/>
                  </a:lnTo>
                  <a:cubicBezTo>
                    <a:pt x="595734" y="1493"/>
                    <a:pt x="610115" y="0"/>
                    <a:pt x="624845" y="0"/>
                  </a:cubicBez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5AA9DC4-8812-48D3-8B0F-BBF1AD7D509A}"/>
                </a:ext>
              </a:extLst>
            </p:cNvPr>
            <p:cNvSpPr/>
            <p:nvPr/>
          </p:nvSpPr>
          <p:spPr>
            <a:xfrm>
              <a:off x="3529584" y="1981200"/>
              <a:ext cx="5212080" cy="1280160"/>
            </a:xfrm>
            <a:custGeom>
              <a:avLst/>
              <a:gdLst>
                <a:gd name="connsiteX0" fmla="*/ 2441 w 4919734"/>
                <a:gd name="connsiteY0" fmla="*/ 0 h 1280160"/>
                <a:gd name="connsiteX1" fmla="*/ 4136846 w 4919734"/>
                <a:gd name="connsiteY1" fmla="*/ 0 h 1280160"/>
                <a:gd name="connsiteX2" fmla="*/ 4139683 w 4919734"/>
                <a:gd name="connsiteY2" fmla="*/ 1300 h 1280160"/>
                <a:gd name="connsiteX3" fmla="*/ 4919734 w 4919734"/>
                <a:gd name="connsiteY3" fmla="*/ 1275019 h 1280160"/>
                <a:gd name="connsiteX4" fmla="*/ 4917293 w 4919734"/>
                <a:gd name="connsiteY4" fmla="*/ 1280160 h 1280160"/>
                <a:gd name="connsiteX5" fmla="*/ 782888 w 4919734"/>
                <a:gd name="connsiteY5" fmla="*/ 1280160 h 1280160"/>
                <a:gd name="connsiteX6" fmla="*/ 780051 w 4919734"/>
                <a:gd name="connsiteY6" fmla="*/ 1278860 h 1280160"/>
                <a:gd name="connsiteX7" fmla="*/ 0 w 4919734"/>
                <a:gd name="connsiteY7" fmla="*/ 5141 h 1280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19734" h="1280160">
                  <a:moveTo>
                    <a:pt x="2441" y="0"/>
                  </a:moveTo>
                  <a:lnTo>
                    <a:pt x="4136846" y="0"/>
                  </a:lnTo>
                  <a:lnTo>
                    <a:pt x="4139683" y="1300"/>
                  </a:lnTo>
                  <a:cubicBezTo>
                    <a:pt x="4492296" y="230866"/>
                    <a:pt x="4317033" y="988837"/>
                    <a:pt x="4919734" y="1275019"/>
                  </a:cubicBezTo>
                  <a:lnTo>
                    <a:pt x="4917293" y="1280160"/>
                  </a:lnTo>
                  <a:lnTo>
                    <a:pt x="782888" y="1280160"/>
                  </a:lnTo>
                  <a:lnTo>
                    <a:pt x="780051" y="1278860"/>
                  </a:lnTo>
                  <a:cubicBezTo>
                    <a:pt x="427438" y="1049294"/>
                    <a:pt x="602701" y="291323"/>
                    <a:pt x="0" y="514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7724DAD3-BF98-4564-9ED6-3BE785F2FB28}"/>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25" name="TextBox 24">
            <a:extLst>
              <a:ext uri="{FF2B5EF4-FFF2-40B4-BE49-F238E27FC236}">
                <a16:creationId xmlns:a16="http://schemas.microsoft.com/office/drawing/2014/main" id="{B902D05F-A6F8-4532-91BF-A7132B7F1F98}"/>
              </a:ext>
            </a:extLst>
          </p:cNvPr>
          <p:cNvSpPr txBox="1"/>
          <p:nvPr/>
        </p:nvSpPr>
        <p:spPr>
          <a:xfrm>
            <a:off x="795597" y="1159630"/>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6" name="TextBox 25">
            <a:extLst>
              <a:ext uri="{FF2B5EF4-FFF2-40B4-BE49-F238E27FC236}">
                <a16:creationId xmlns:a16="http://schemas.microsoft.com/office/drawing/2014/main" id="{BD492FE6-06A2-426D-8F44-E5A9B44657EC}"/>
              </a:ext>
            </a:extLst>
          </p:cNvPr>
          <p:cNvSpPr txBox="1"/>
          <p:nvPr/>
        </p:nvSpPr>
        <p:spPr>
          <a:xfrm>
            <a:off x="2075688" y="2607431"/>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7" name="TextBox 26">
            <a:extLst>
              <a:ext uri="{FF2B5EF4-FFF2-40B4-BE49-F238E27FC236}">
                <a16:creationId xmlns:a16="http://schemas.microsoft.com/office/drawing/2014/main" id="{A88C6FEA-9235-47AB-A624-D14764E0BCD6}"/>
              </a:ext>
            </a:extLst>
          </p:cNvPr>
          <p:cNvSpPr txBox="1"/>
          <p:nvPr/>
        </p:nvSpPr>
        <p:spPr>
          <a:xfrm>
            <a:off x="3355848" y="4055232"/>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8" name="TextBox 27">
            <a:extLst>
              <a:ext uri="{FF2B5EF4-FFF2-40B4-BE49-F238E27FC236}">
                <a16:creationId xmlns:a16="http://schemas.microsoft.com/office/drawing/2014/main" id="{BC0B5582-9D45-4371-A067-D9B8907B7FC1}"/>
              </a:ext>
            </a:extLst>
          </p:cNvPr>
          <p:cNvSpPr txBox="1"/>
          <p:nvPr/>
        </p:nvSpPr>
        <p:spPr>
          <a:xfrm>
            <a:off x="4636008" y="5497026"/>
            <a:ext cx="985114" cy="972574"/>
          </a:xfrm>
          <a:prstGeom prst="rect">
            <a:avLst/>
          </a:prstGeom>
          <a:noFill/>
        </p:spPr>
        <p:txBody>
          <a:bodyPr wrap="square" rtlCol="0">
            <a:spAutoFit/>
          </a:bodyPr>
          <a:lstStyle/>
          <a:p>
            <a:pPr algn="ctr" defTabSz="1219170">
              <a:spcBef>
                <a:spcPct val="20000"/>
              </a:spcBef>
              <a:defRPr/>
            </a:pPr>
            <a:r>
              <a:rPr lang="en-US" sz="4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sp>
        <p:nvSpPr>
          <p:cNvPr id="29" name="Freeform 18">
            <a:extLst>
              <a:ext uri="{FF2B5EF4-FFF2-40B4-BE49-F238E27FC236}">
                <a16:creationId xmlns:a16="http://schemas.microsoft.com/office/drawing/2014/main" id="{C3E5ABC9-433C-47D6-96A3-959DE2CDBCC6}"/>
              </a:ext>
            </a:extLst>
          </p:cNvPr>
          <p:cNvSpPr>
            <a:spLocks noChangeAspect="1" noChangeArrowheads="1"/>
          </p:cNvSpPr>
          <p:nvPr/>
        </p:nvSpPr>
        <p:spPr bwMode="auto">
          <a:xfrm rot="21600000">
            <a:off x="7748629" y="2829196"/>
            <a:ext cx="384048" cy="529045"/>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30" name="Freeform 13">
            <a:extLst>
              <a:ext uri="{FF2B5EF4-FFF2-40B4-BE49-F238E27FC236}">
                <a16:creationId xmlns:a16="http://schemas.microsoft.com/office/drawing/2014/main" id="{A46FEB36-14A8-49B7-A435-DD3C0BC60B7E}"/>
              </a:ext>
            </a:extLst>
          </p:cNvPr>
          <p:cNvSpPr>
            <a:spLocks noChangeAspect="1" noChangeArrowheads="1"/>
          </p:cNvSpPr>
          <p:nvPr/>
        </p:nvSpPr>
        <p:spPr bwMode="auto">
          <a:xfrm rot="21480000">
            <a:off x="10282266" y="5758816"/>
            <a:ext cx="457200" cy="461009"/>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31" name="Freeform 6">
            <a:extLst>
              <a:ext uri="{FF2B5EF4-FFF2-40B4-BE49-F238E27FC236}">
                <a16:creationId xmlns:a16="http://schemas.microsoft.com/office/drawing/2014/main" id="{9FAB730C-B5FD-4D49-9370-3738AAAA4C08}"/>
              </a:ext>
            </a:extLst>
          </p:cNvPr>
          <p:cNvSpPr>
            <a:spLocks noChangeAspect="1" noChangeArrowheads="1"/>
          </p:cNvSpPr>
          <p:nvPr/>
        </p:nvSpPr>
        <p:spPr bwMode="auto">
          <a:xfrm rot="21480000">
            <a:off x="9004127" y="4253483"/>
            <a:ext cx="414440" cy="576072"/>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32" name="Freeform 6">
            <a:extLst>
              <a:ext uri="{FF2B5EF4-FFF2-40B4-BE49-F238E27FC236}">
                <a16:creationId xmlns:a16="http://schemas.microsoft.com/office/drawing/2014/main" id="{E5FE3342-5218-4949-B72C-311B14368C4E}"/>
              </a:ext>
            </a:extLst>
          </p:cNvPr>
          <p:cNvSpPr>
            <a:spLocks noChangeAspect="1" noChangeArrowheads="1"/>
          </p:cNvSpPr>
          <p:nvPr/>
        </p:nvSpPr>
        <p:spPr bwMode="auto">
          <a:xfrm>
            <a:off x="6397360" y="1392997"/>
            <a:ext cx="475485" cy="4023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33" name="TextBox 32">
            <a:extLst>
              <a:ext uri="{FF2B5EF4-FFF2-40B4-BE49-F238E27FC236}">
                <a16:creationId xmlns:a16="http://schemas.microsoft.com/office/drawing/2014/main" id="{74ECDB68-94FC-4B2F-935E-DD1BE0C8674B}"/>
              </a:ext>
            </a:extLst>
          </p:cNvPr>
          <p:cNvSpPr txBox="1"/>
          <p:nvPr/>
        </p:nvSpPr>
        <p:spPr>
          <a:xfrm>
            <a:off x="2149696" y="1098345"/>
            <a:ext cx="3856823" cy="1104918"/>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4" name="TextBox 33">
            <a:extLst>
              <a:ext uri="{FF2B5EF4-FFF2-40B4-BE49-F238E27FC236}">
                <a16:creationId xmlns:a16="http://schemas.microsoft.com/office/drawing/2014/main" id="{B9F15F9B-9A3B-4B0D-AD21-A0DE4533FFD3}"/>
              </a:ext>
            </a:extLst>
          </p:cNvPr>
          <p:cNvSpPr txBox="1"/>
          <p:nvPr/>
        </p:nvSpPr>
        <p:spPr>
          <a:xfrm>
            <a:off x="3386163" y="2541259"/>
            <a:ext cx="3856823" cy="1104918"/>
          </a:xfrm>
          <a:prstGeom prst="rect">
            <a:avLst/>
          </a:prstGeom>
          <a:noFill/>
        </p:spPr>
        <p:txBody>
          <a:bodyPr wrap="square" rtlCol="0">
            <a:spAutoFit/>
          </a:bodyPr>
          <a:lstStyle/>
          <a:p>
            <a:pPr defTabSz="1219170">
              <a:spcBef>
                <a:spcPct val="20000"/>
              </a:spcBef>
              <a:defRPr/>
            </a:pPr>
            <a:r>
              <a:rPr lang="en-US" dirty="0">
                <a:solidFill>
                  <a:srgbClr val="5C9A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5" name="TextBox 34">
            <a:extLst>
              <a:ext uri="{FF2B5EF4-FFF2-40B4-BE49-F238E27FC236}">
                <a16:creationId xmlns:a16="http://schemas.microsoft.com/office/drawing/2014/main" id="{5B575258-B524-437D-868A-E435094B6D34}"/>
              </a:ext>
            </a:extLst>
          </p:cNvPr>
          <p:cNvSpPr txBox="1"/>
          <p:nvPr/>
        </p:nvSpPr>
        <p:spPr>
          <a:xfrm>
            <a:off x="4728861" y="3989060"/>
            <a:ext cx="3856823" cy="1104918"/>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1A88894-A48F-4A4F-B2CF-EC359CD980EE}"/>
              </a:ext>
            </a:extLst>
          </p:cNvPr>
          <p:cNvSpPr txBox="1"/>
          <p:nvPr/>
        </p:nvSpPr>
        <p:spPr>
          <a:xfrm>
            <a:off x="5980393" y="5430854"/>
            <a:ext cx="3856823" cy="1104918"/>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rgbClr val="585858"/>
              </a:solidFill>
              <a:latin typeface="Candara" panose="020E0502030303020204" pitchFamily="34" charset="0"/>
            </a:endParaRPr>
          </a:p>
          <a:p>
            <a:r>
              <a:rPr lang="en-US" sz="1300" dirty="0">
                <a:solidFill>
                  <a:srgbClr val="585858"/>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p:txBody>
      </p:sp>
      <p:pic>
        <p:nvPicPr>
          <p:cNvPr id="37" name="Picture 36">
            <a:hlinkClick r:id="rId2"/>
            <a:extLst>
              <a:ext uri="{FF2B5EF4-FFF2-40B4-BE49-F238E27FC236}">
                <a16:creationId xmlns:a16="http://schemas.microsoft.com/office/drawing/2014/main" id="{A56B0C4D-257E-46A1-81F3-998DB48D1C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11770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right)">
                                      <p:cBhvr>
                                        <p:cTn id="7" dur="500"/>
                                        <p:tgtEl>
                                          <p:spTgt spid="24"/>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750" fill="hold"/>
                                        <p:tgtEl>
                                          <p:spTgt spid="25"/>
                                        </p:tgtEl>
                                        <p:attrNameLst>
                                          <p:attrName>ppt_w</p:attrName>
                                        </p:attrNameLst>
                                      </p:cBhvr>
                                      <p:tavLst>
                                        <p:tav tm="0">
                                          <p:val>
                                            <p:fltVal val="0"/>
                                          </p:val>
                                        </p:tav>
                                        <p:tav tm="100000">
                                          <p:val>
                                            <p:strVal val="#ppt_w"/>
                                          </p:val>
                                        </p:tav>
                                      </p:tavLst>
                                    </p:anim>
                                    <p:anim calcmode="lin" valueType="num">
                                      <p:cBhvr>
                                        <p:cTn id="18" dur="750" fill="hold"/>
                                        <p:tgtEl>
                                          <p:spTgt spid="25"/>
                                        </p:tgtEl>
                                        <p:attrNameLst>
                                          <p:attrName>ppt_h</p:attrName>
                                        </p:attrNameLst>
                                      </p:cBhvr>
                                      <p:tavLst>
                                        <p:tav tm="0">
                                          <p:val>
                                            <p:fltVal val="0"/>
                                          </p:val>
                                        </p:tav>
                                        <p:tav tm="100000">
                                          <p:val>
                                            <p:strVal val="#ppt_h"/>
                                          </p:val>
                                        </p:tav>
                                      </p:tavLst>
                                    </p:anim>
                                    <p:animEffect transition="in" filter="fade">
                                      <p:cBhvr>
                                        <p:cTn id="19" dur="750"/>
                                        <p:tgtEl>
                                          <p:spTgt spid="2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750" fill="hold"/>
                                        <p:tgtEl>
                                          <p:spTgt spid="32"/>
                                        </p:tgtEl>
                                        <p:attrNameLst>
                                          <p:attrName>ppt_w</p:attrName>
                                        </p:attrNameLst>
                                      </p:cBhvr>
                                      <p:tavLst>
                                        <p:tav tm="0">
                                          <p:val>
                                            <p:fltVal val="0"/>
                                          </p:val>
                                        </p:tav>
                                        <p:tav tm="100000">
                                          <p:val>
                                            <p:strVal val="#ppt_w"/>
                                          </p:val>
                                        </p:tav>
                                      </p:tavLst>
                                    </p:anim>
                                    <p:anim calcmode="lin" valueType="num">
                                      <p:cBhvr>
                                        <p:cTn id="23" dur="750" fill="hold"/>
                                        <p:tgtEl>
                                          <p:spTgt spid="32"/>
                                        </p:tgtEl>
                                        <p:attrNameLst>
                                          <p:attrName>ppt_h</p:attrName>
                                        </p:attrNameLst>
                                      </p:cBhvr>
                                      <p:tavLst>
                                        <p:tav tm="0">
                                          <p:val>
                                            <p:fltVal val="0"/>
                                          </p:val>
                                        </p:tav>
                                        <p:tav tm="100000">
                                          <p:val>
                                            <p:strVal val="#ppt_h"/>
                                          </p:val>
                                        </p:tav>
                                      </p:tavLst>
                                    </p:anim>
                                    <p:animEffect transition="in" filter="fade">
                                      <p:cBhvr>
                                        <p:cTn id="24" dur="750"/>
                                        <p:tgtEl>
                                          <p:spTgt spid="32"/>
                                        </p:tgtEl>
                                      </p:cBhvr>
                                    </p:animEffect>
                                  </p:childTnLst>
                                </p:cTn>
                              </p:par>
                            </p:childTnLst>
                          </p:cTn>
                        </p:par>
                        <p:par>
                          <p:cTn id="25" fill="hold">
                            <p:stCondLst>
                              <p:cond delay="1750"/>
                            </p:stCondLst>
                            <p:childTnLst>
                              <p:par>
                                <p:cTn id="26" presetID="22" presetClass="entr" presetSubtype="8" fill="hold" grpId="0" nodeType="after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wipe(left)">
                                      <p:cBhvr>
                                        <p:cTn id="28" dur="1000"/>
                                        <p:tgtEl>
                                          <p:spTgt spid="33"/>
                                        </p:tgtEl>
                                      </p:cBhvr>
                                    </p:animEffect>
                                  </p:childTnLst>
                                </p:cTn>
                              </p:par>
                            </p:childTnLst>
                          </p:cTn>
                        </p:par>
                        <p:par>
                          <p:cTn id="29" fill="hold">
                            <p:stCondLst>
                              <p:cond delay="2750"/>
                            </p:stCondLst>
                            <p:childTnLst>
                              <p:par>
                                <p:cTn id="30" presetID="53" presetClass="entr" presetSubtype="16" fill="hold" nodeType="after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childTnLst>
                          </p:cTn>
                        </p:par>
                        <p:par>
                          <p:cTn id="35" fill="hold">
                            <p:stCondLst>
                              <p:cond delay="3250"/>
                            </p:stCondLst>
                            <p:childTnLst>
                              <p:par>
                                <p:cTn id="36" presetID="53" presetClass="entr" presetSubtype="16"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 calcmode="lin" valueType="num">
                                      <p:cBhvr>
                                        <p:cTn id="38" dur="750" fill="hold"/>
                                        <p:tgtEl>
                                          <p:spTgt spid="26"/>
                                        </p:tgtEl>
                                        <p:attrNameLst>
                                          <p:attrName>ppt_w</p:attrName>
                                        </p:attrNameLst>
                                      </p:cBhvr>
                                      <p:tavLst>
                                        <p:tav tm="0">
                                          <p:val>
                                            <p:fltVal val="0"/>
                                          </p:val>
                                        </p:tav>
                                        <p:tav tm="100000">
                                          <p:val>
                                            <p:strVal val="#ppt_w"/>
                                          </p:val>
                                        </p:tav>
                                      </p:tavLst>
                                    </p:anim>
                                    <p:anim calcmode="lin" valueType="num">
                                      <p:cBhvr>
                                        <p:cTn id="39" dur="750" fill="hold"/>
                                        <p:tgtEl>
                                          <p:spTgt spid="26"/>
                                        </p:tgtEl>
                                        <p:attrNameLst>
                                          <p:attrName>ppt_h</p:attrName>
                                        </p:attrNameLst>
                                      </p:cBhvr>
                                      <p:tavLst>
                                        <p:tav tm="0">
                                          <p:val>
                                            <p:fltVal val="0"/>
                                          </p:val>
                                        </p:tav>
                                        <p:tav tm="100000">
                                          <p:val>
                                            <p:strVal val="#ppt_h"/>
                                          </p:val>
                                        </p:tav>
                                      </p:tavLst>
                                    </p:anim>
                                    <p:animEffect transition="in" filter="fade">
                                      <p:cBhvr>
                                        <p:cTn id="40" dur="750"/>
                                        <p:tgtEl>
                                          <p:spTgt spid="26"/>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750" fill="hold"/>
                                        <p:tgtEl>
                                          <p:spTgt spid="29"/>
                                        </p:tgtEl>
                                        <p:attrNameLst>
                                          <p:attrName>ppt_w</p:attrName>
                                        </p:attrNameLst>
                                      </p:cBhvr>
                                      <p:tavLst>
                                        <p:tav tm="0">
                                          <p:val>
                                            <p:fltVal val="0"/>
                                          </p:val>
                                        </p:tav>
                                        <p:tav tm="100000">
                                          <p:val>
                                            <p:strVal val="#ppt_w"/>
                                          </p:val>
                                        </p:tav>
                                      </p:tavLst>
                                    </p:anim>
                                    <p:anim calcmode="lin" valueType="num">
                                      <p:cBhvr>
                                        <p:cTn id="44" dur="750" fill="hold"/>
                                        <p:tgtEl>
                                          <p:spTgt spid="29"/>
                                        </p:tgtEl>
                                        <p:attrNameLst>
                                          <p:attrName>ppt_h</p:attrName>
                                        </p:attrNameLst>
                                      </p:cBhvr>
                                      <p:tavLst>
                                        <p:tav tm="0">
                                          <p:val>
                                            <p:fltVal val="0"/>
                                          </p:val>
                                        </p:tav>
                                        <p:tav tm="100000">
                                          <p:val>
                                            <p:strVal val="#ppt_h"/>
                                          </p:val>
                                        </p:tav>
                                      </p:tavLst>
                                    </p:anim>
                                    <p:animEffect transition="in" filter="fade">
                                      <p:cBhvr>
                                        <p:cTn id="45" dur="750"/>
                                        <p:tgtEl>
                                          <p:spTgt spid="29"/>
                                        </p:tgtEl>
                                      </p:cBhvr>
                                    </p:animEffect>
                                  </p:childTnLst>
                                </p:cTn>
                              </p:par>
                            </p:childTnLst>
                          </p:cTn>
                        </p:par>
                        <p:par>
                          <p:cTn id="46" fill="hold">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wipe(left)">
                                      <p:cBhvr>
                                        <p:cTn id="49" dur="1000"/>
                                        <p:tgtEl>
                                          <p:spTgt spid="34"/>
                                        </p:tgtEl>
                                      </p:cBhvr>
                                    </p:animEffect>
                                  </p:childTnLst>
                                </p:cTn>
                              </p:par>
                            </p:childTnLst>
                          </p:cTn>
                        </p:par>
                        <p:par>
                          <p:cTn id="50" fill="hold">
                            <p:stCondLst>
                              <p:cond delay="5000"/>
                            </p:stCondLst>
                            <p:childTnLst>
                              <p:par>
                                <p:cTn id="51" presetID="53" presetClass="entr" presetSubtype="16" fill="hold" nodeType="after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500" fill="hold"/>
                                        <p:tgtEl>
                                          <p:spTgt spid="20"/>
                                        </p:tgtEl>
                                        <p:attrNameLst>
                                          <p:attrName>ppt_w</p:attrName>
                                        </p:attrNameLst>
                                      </p:cBhvr>
                                      <p:tavLst>
                                        <p:tav tm="0">
                                          <p:val>
                                            <p:fltVal val="0"/>
                                          </p:val>
                                        </p:tav>
                                        <p:tav tm="100000">
                                          <p:val>
                                            <p:strVal val="#ppt_w"/>
                                          </p:val>
                                        </p:tav>
                                      </p:tavLst>
                                    </p:anim>
                                    <p:anim calcmode="lin" valueType="num">
                                      <p:cBhvr>
                                        <p:cTn id="54" dur="500" fill="hold"/>
                                        <p:tgtEl>
                                          <p:spTgt spid="20"/>
                                        </p:tgtEl>
                                        <p:attrNameLst>
                                          <p:attrName>ppt_h</p:attrName>
                                        </p:attrNameLst>
                                      </p:cBhvr>
                                      <p:tavLst>
                                        <p:tav tm="0">
                                          <p:val>
                                            <p:fltVal val="0"/>
                                          </p:val>
                                        </p:tav>
                                        <p:tav tm="100000">
                                          <p:val>
                                            <p:strVal val="#ppt_h"/>
                                          </p:val>
                                        </p:tav>
                                      </p:tavLst>
                                    </p:anim>
                                    <p:animEffect transition="in" filter="fade">
                                      <p:cBhvr>
                                        <p:cTn id="55" dur="500"/>
                                        <p:tgtEl>
                                          <p:spTgt spid="20"/>
                                        </p:tgtEl>
                                      </p:cBhvr>
                                    </p:animEffect>
                                  </p:childTnLst>
                                </p:cTn>
                              </p:par>
                            </p:childTnLst>
                          </p:cTn>
                        </p:par>
                        <p:par>
                          <p:cTn id="56" fill="hold">
                            <p:stCondLst>
                              <p:cond delay="5500"/>
                            </p:stCondLst>
                            <p:childTnLst>
                              <p:par>
                                <p:cTn id="57" presetID="53" presetClass="entr" presetSubtype="16" fill="hold" grpId="0" nodeType="after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p:cTn id="59" dur="750" fill="hold"/>
                                        <p:tgtEl>
                                          <p:spTgt spid="27"/>
                                        </p:tgtEl>
                                        <p:attrNameLst>
                                          <p:attrName>ppt_w</p:attrName>
                                        </p:attrNameLst>
                                      </p:cBhvr>
                                      <p:tavLst>
                                        <p:tav tm="0">
                                          <p:val>
                                            <p:fltVal val="0"/>
                                          </p:val>
                                        </p:tav>
                                        <p:tav tm="100000">
                                          <p:val>
                                            <p:strVal val="#ppt_w"/>
                                          </p:val>
                                        </p:tav>
                                      </p:tavLst>
                                    </p:anim>
                                    <p:anim calcmode="lin" valueType="num">
                                      <p:cBhvr>
                                        <p:cTn id="60" dur="750" fill="hold"/>
                                        <p:tgtEl>
                                          <p:spTgt spid="27"/>
                                        </p:tgtEl>
                                        <p:attrNameLst>
                                          <p:attrName>ppt_h</p:attrName>
                                        </p:attrNameLst>
                                      </p:cBhvr>
                                      <p:tavLst>
                                        <p:tav tm="0">
                                          <p:val>
                                            <p:fltVal val="0"/>
                                          </p:val>
                                        </p:tav>
                                        <p:tav tm="100000">
                                          <p:val>
                                            <p:strVal val="#ppt_h"/>
                                          </p:val>
                                        </p:tav>
                                      </p:tavLst>
                                    </p:anim>
                                    <p:animEffect transition="in" filter="fade">
                                      <p:cBhvr>
                                        <p:cTn id="61" dur="750"/>
                                        <p:tgtEl>
                                          <p:spTgt spid="27"/>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31"/>
                                        </p:tgtEl>
                                        <p:attrNameLst>
                                          <p:attrName>style.visibility</p:attrName>
                                        </p:attrNameLst>
                                      </p:cBhvr>
                                      <p:to>
                                        <p:strVal val="visible"/>
                                      </p:to>
                                    </p:set>
                                    <p:anim calcmode="lin" valueType="num">
                                      <p:cBhvr>
                                        <p:cTn id="64" dur="750" fill="hold"/>
                                        <p:tgtEl>
                                          <p:spTgt spid="31"/>
                                        </p:tgtEl>
                                        <p:attrNameLst>
                                          <p:attrName>ppt_w</p:attrName>
                                        </p:attrNameLst>
                                      </p:cBhvr>
                                      <p:tavLst>
                                        <p:tav tm="0">
                                          <p:val>
                                            <p:fltVal val="0"/>
                                          </p:val>
                                        </p:tav>
                                        <p:tav tm="100000">
                                          <p:val>
                                            <p:strVal val="#ppt_w"/>
                                          </p:val>
                                        </p:tav>
                                      </p:tavLst>
                                    </p:anim>
                                    <p:anim calcmode="lin" valueType="num">
                                      <p:cBhvr>
                                        <p:cTn id="65" dur="750" fill="hold"/>
                                        <p:tgtEl>
                                          <p:spTgt spid="31"/>
                                        </p:tgtEl>
                                        <p:attrNameLst>
                                          <p:attrName>ppt_h</p:attrName>
                                        </p:attrNameLst>
                                      </p:cBhvr>
                                      <p:tavLst>
                                        <p:tav tm="0">
                                          <p:val>
                                            <p:fltVal val="0"/>
                                          </p:val>
                                        </p:tav>
                                        <p:tav tm="100000">
                                          <p:val>
                                            <p:strVal val="#ppt_h"/>
                                          </p:val>
                                        </p:tav>
                                      </p:tavLst>
                                    </p:anim>
                                    <p:animEffect transition="in" filter="fade">
                                      <p:cBhvr>
                                        <p:cTn id="66" dur="750"/>
                                        <p:tgtEl>
                                          <p:spTgt spid="31"/>
                                        </p:tgtEl>
                                      </p:cBhvr>
                                    </p:animEffect>
                                  </p:childTnLst>
                                </p:cTn>
                              </p:par>
                            </p:childTnLst>
                          </p:cTn>
                        </p:par>
                        <p:par>
                          <p:cTn id="67" fill="hold">
                            <p:stCondLst>
                              <p:cond delay="6250"/>
                            </p:stCondLst>
                            <p:childTnLst>
                              <p:par>
                                <p:cTn id="68" presetID="22" presetClass="entr" presetSubtype="8" fill="hold" grpId="0" nodeType="afterEffect">
                                  <p:stCondLst>
                                    <p:cond delay="0"/>
                                  </p:stCondLst>
                                  <p:childTnLst>
                                    <p:set>
                                      <p:cBhvr>
                                        <p:cTn id="69" dur="1" fill="hold">
                                          <p:stCondLst>
                                            <p:cond delay="0"/>
                                          </p:stCondLst>
                                        </p:cTn>
                                        <p:tgtEl>
                                          <p:spTgt spid="35"/>
                                        </p:tgtEl>
                                        <p:attrNameLst>
                                          <p:attrName>style.visibility</p:attrName>
                                        </p:attrNameLst>
                                      </p:cBhvr>
                                      <p:to>
                                        <p:strVal val="visible"/>
                                      </p:to>
                                    </p:set>
                                    <p:animEffect transition="in" filter="wipe(left)">
                                      <p:cBhvr>
                                        <p:cTn id="70" dur="1000"/>
                                        <p:tgtEl>
                                          <p:spTgt spid="35"/>
                                        </p:tgtEl>
                                      </p:cBhvr>
                                    </p:animEffect>
                                  </p:childTnLst>
                                </p:cTn>
                              </p:par>
                            </p:childTnLst>
                          </p:cTn>
                        </p:par>
                        <p:par>
                          <p:cTn id="71" fill="hold">
                            <p:stCondLst>
                              <p:cond delay="7250"/>
                            </p:stCondLst>
                            <p:childTnLst>
                              <p:par>
                                <p:cTn id="72" presetID="53" presetClass="entr" presetSubtype="16" fill="hold" nodeType="afterEffect">
                                  <p:stCondLst>
                                    <p:cond delay="0"/>
                                  </p:stCondLst>
                                  <p:childTnLst>
                                    <p:set>
                                      <p:cBhvr>
                                        <p:cTn id="73" dur="1" fill="hold">
                                          <p:stCondLst>
                                            <p:cond delay="0"/>
                                          </p:stCondLst>
                                        </p:cTn>
                                        <p:tgtEl>
                                          <p:spTgt spid="16"/>
                                        </p:tgtEl>
                                        <p:attrNameLst>
                                          <p:attrName>style.visibility</p:attrName>
                                        </p:attrNameLst>
                                      </p:cBhvr>
                                      <p:to>
                                        <p:strVal val="visible"/>
                                      </p:to>
                                    </p:set>
                                    <p:anim calcmode="lin" valueType="num">
                                      <p:cBhvr>
                                        <p:cTn id="74" dur="500" fill="hold"/>
                                        <p:tgtEl>
                                          <p:spTgt spid="16"/>
                                        </p:tgtEl>
                                        <p:attrNameLst>
                                          <p:attrName>ppt_w</p:attrName>
                                        </p:attrNameLst>
                                      </p:cBhvr>
                                      <p:tavLst>
                                        <p:tav tm="0">
                                          <p:val>
                                            <p:fltVal val="0"/>
                                          </p:val>
                                        </p:tav>
                                        <p:tav tm="100000">
                                          <p:val>
                                            <p:strVal val="#ppt_w"/>
                                          </p:val>
                                        </p:tav>
                                      </p:tavLst>
                                    </p:anim>
                                    <p:anim calcmode="lin" valueType="num">
                                      <p:cBhvr>
                                        <p:cTn id="75" dur="500" fill="hold"/>
                                        <p:tgtEl>
                                          <p:spTgt spid="16"/>
                                        </p:tgtEl>
                                        <p:attrNameLst>
                                          <p:attrName>ppt_h</p:attrName>
                                        </p:attrNameLst>
                                      </p:cBhvr>
                                      <p:tavLst>
                                        <p:tav tm="0">
                                          <p:val>
                                            <p:fltVal val="0"/>
                                          </p:val>
                                        </p:tav>
                                        <p:tav tm="100000">
                                          <p:val>
                                            <p:strVal val="#ppt_h"/>
                                          </p:val>
                                        </p:tav>
                                      </p:tavLst>
                                    </p:anim>
                                    <p:animEffect transition="in" filter="fade">
                                      <p:cBhvr>
                                        <p:cTn id="76" dur="500"/>
                                        <p:tgtEl>
                                          <p:spTgt spid="16"/>
                                        </p:tgtEl>
                                      </p:cBhvr>
                                    </p:animEffect>
                                  </p:childTnLst>
                                </p:cTn>
                              </p:par>
                            </p:childTnLst>
                          </p:cTn>
                        </p:par>
                        <p:par>
                          <p:cTn id="77" fill="hold">
                            <p:stCondLst>
                              <p:cond delay="7750"/>
                            </p:stCondLst>
                            <p:childTnLst>
                              <p:par>
                                <p:cTn id="78" presetID="53" presetClass="entr" presetSubtype="16" fill="hold" grpId="0" nodeType="afterEffect">
                                  <p:stCondLst>
                                    <p:cond delay="0"/>
                                  </p:stCondLst>
                                  <p:childTnLst>
                                    <p:set>
                                      <p:cBhvr>
                                        <p:cTn id="79" dur="1" fill="hold">
                                          <p:stCondLst>
                                            <p:cond delay="0"/>
                                          </p:stCondLst>
                                        </p:cTn>
                                        <p:tgtEl>
                                          <p:spTgt spid="28"/>
                                        </p:tgtEl>
                                        <p:attrNameLst>
                                          <p:attrName>style.visibility</p:attrName>
                                        </p:attrNameLst>
                                      </p:cBhvr>
                                      <p:to>
                                        <p:strVal val="visible"/>
                                      </p:to>
                                    </p:set>
                                    <p:anim calcmode="lin" valueType="num">
                                      <p:cBhvr>
                                        <p:cTn id="80" dur="750" fill="hold"/>
                                        <p:tgtEl>
                                          <p:spTgt spid="28"/>
                                        </p:tgtEl>
                                        <p:attrNameLst>
                                          <p:attrName>ppt_w</p:attrName>
                                        </p:attrNameLst>
                                      </p:cBhvr>
                                      <p:tavLst>
                                        <p:tav tm="0">
                                          <p:val>
                                            <p:fltVal val="0"/>
                                          </p:val>
                                        </p:tav>
                                        <p:tav tm="100000">
                                          <p:val>
                                            <p:strVal val="#ppt_w"/>
                                          </p:val>
                                        </p:tav>
                                      </p:tavLst>
                                    </p:anim>
                                    <p:anim calcmode="lin" valueType="num">
                                      <p:cBhvr>
                                        <p:cTn id="81" dur="750" fill="hold"/>
                                        <p:tgtEl>
                                          <p:spTgt spid="28"/>
                                        </p:tgtEl>
                                        <p:attrNameLst>
                                          <p:attrName>ppt_h</p:attrName>
                                        </p:attrNameLst>
                                      </p:cBhvr>
                                      <p:tavLst>
                                        <p:tav tm="0">
                                          <p:val>
                                            <p:fltVal val="0"/>
                                          </p:val>
                                        </p:tav>
                                        <p:tav tm="100000">
                                          <p:val>
                                            <p:strVal val="#ppt_h"/>
                                          </p:val>
                                        </p:tav>
                                      </p:tavLst>
                                    </p:anim>
                                    <p:animEffect transition="in" filter="fade">
                                      <p:cBhvr>
                                        <p:cTn id="82" dur="750"/>
                                        <p:tgtEl>
                                          <p:spTgt spid="28"/>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 calcmode="lin" valueType="num">
                                      <p:cBhvr>
                                        <p:cTn id="85" dur="750" fill="hold"/>
                                        <p:tgtEl>
                                          <p:spTgt spid="30"/>
                                        </p:tgtEl>
                                        <p:attrNameLst>
                                          <p:attrName>ppt_w</p:attrName>
                                        </p:attrNameLst>
                                      </p:cBhvr>
                                      <p:tavLst>
                                        <p:tav tm="0">
                                          <p:val>
                                            <p:fltVal val="0"/>
                                          </p:val>
                                        </p:tav>
                                        <p:tav tm="100000">
                                          <p:val>
                                            <p:strVal val="#ppt_w"/>
                                          </p:val>
                                        </p:tav>
                                      </p:tavLst>
                                    </p:anim>
                                    <p:anim calcmode="lin" valueType="num">
                                      <p:cBhvr>
                                        <p:cTn id="86" dur="750" fill="hold"/>
                                        <p:tgtEl>
                                          <p:spTgt spid="30"/>
                                        </p:tgtEl>
                                        <p:attrNameLst>
                                          <p:attrName>ppt_h</p:attrName>
                                        </p:attrNameLst>
                                      </p:cBhvr>
                                      <p:tavLst>
                                        <p:tav tm="0">
                                          <p:val>
                                            <p:fltVal val="0"/>
                                          </p:val>
                                        </p:tav>
                                        <p:tav tm="100000">
                                          <p:val>
                                            <p:strVal val="#ppt_h"/>
                                          </p:val>
                                        </p:tav>
                                      </p:tavLst>
                                    </p:anim>
                                    <p:animEffect transition="in" filter="fade">
                                      <p:cBhvr>
                                        <p:cTn id="87" dur="750"/>
                                        <p:tgtEl>
                                          <p:spTgt spid="30"/>
                                        </p:tgtEl>
                                      </p:cBhvr>
                                    </p:animEffect>
                                  </p:childTnLst>
                                </p:cTn>
                              </p:par>
                            </p:childTnLst>
                          </p:cTn>
                        </p:par>
                        <p:par>
                          <p:cTn id="88" fill="hold">
                            <p:stCondLst>
                              <p:cond delay="8500"/>
                            </p:stCondLst>
                            <p:childTnLst>
                              <p:par>
                                <p:cTn id="89" presetID="22" presetClass="entr" presetSubtype="8" fill="hold" grpId="0" nodeType="afterEffect">
                                  <p:stCondLst>
                                    <p:cond delay="0"/>
                                  </p:stCondLst>
                                  <p:childTnLst>
                                    <p:set>
                                      <p:cBhvr>
                                        <p:cTn id="90" dur="1" fill="hold">
                                          <p:stCondLst>
                                            <p:cond delay="0"/>
                                          </p:stCondLst>
                                        </p:cTn>
                                        <p:tgtEl>
                                          <p:spTgt spid="36"/>
                                        </p:tgtEl>
                                        <p:attrNameLst>
                                          <p:attrName>style.visibility</p:attrName>
                                        </p:attrNameLst>
                                      </p:cBhvr>
                                      <p:to>
                                        <p:strVal val="visible"/>
                                      </p:to>
                                    </p:set>
                                    <p:animEffect transition="in" filter="wipe(left)">
                                      <p:cBhvr>
                                        <p:cTn id="91" dur="10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7" grpId="0"/>
      <p:bldP spid="28" grpId="0"/>
      <p:bldP spid="29" grpId="0" animBg="1"/>
      <p:bldP spid="30" grpId="0" animBg="1"/>
      <p:bldP spid="31" grpId="0" animBg="1"/>
      <p:bldP spid="32" grpId="0" animBg="1"/>
      <p:bldP spid="33" grpId="0"/>
      <p:bldP spid="34" grpId="0"/>
      <p:bldP spid="35"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1318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2018-11-08T15:36:51Z</dcterms:modified>
</cp:coreProperties>
</file>