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3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190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BDD9F72F-7897-4D64-9FF9-B98D7FBCEC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1358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2018-11-08T15:32:39Z</dcterms:modified>
</cp:coreProperties>
</file>