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121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4DB4A14C-0C6D-41DC-8B3A-545FC58CD1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517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2018-11-08T15:31:30Z</dcterms:modified>
</cp:coreProperties>
</file>