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296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200" dirty="0">
                <a:solidFill>
                  <a:schemeClr val="bg1"/>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FE4A1E"/>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5C9AD3"/>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61665"/>
          </a:xfrm>
          <a:prstGeom prst="rect">
            <a:avLst/>
          </a:prstGeom>
          <a:noFill/>
        </p:spPr>
        <p:txBody>
          <a:bodyPr wrap="square" rtlCol="0">
            <a:spAutoFit/>
          </a:bodyPr>
          <a:lstStyle/>
          <a:p>
            <a:pPr algn="r"/>
            <a:r>
              <a:rPr lang="en-US" sz="24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8484A968-10E8-49A4-88F2-2E760AEA15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1407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2018-11-08T15:28:15Z</dcterms:modified>
</cp:coreProperties>
</file>