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96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93939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C9AD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7A7A7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E4A1E"/>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endParaRPr lang="en-US" sz="1600" b="1" dirty="0">
              <a:solidFill>
                <a:srgbClr val="FE4A1E"/>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endParaRPr lang="en-US" sz="1600" b="1" dirty="0">
              <a:solidFill>
                <a:srgbClr val="44546B"/>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endParaRPr lang="en-US" sz="1600" b="1" dirty="0">
              <a:solidFill>
                <a:srgbClr val="5C9AD3"/>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IPSUM DOLOR</a:t>
            </a:r>
            <a:endParaRPr lang="en-US" sz="1600" b="1" dirty="0">
              <a:solidFill>
                <a:srgbClr val="7A7A7A"/>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939393"/>
                </a:solidFill>
                <a:latin typeface="Bernard MT Condensed" panose="02050806060905020404" pitchFamily="18" charset="0"/>
              </a:rPr>
              <a:t>LOREM IPSUM DOLOR</a:t>
            </a:r>
            <a:endParaRPr lang="en-US" sz="1600" b="1" dirty="0">
              <a:solidFill>
                <a:srgbClr val="939393"/>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6D777DD0-9B17-49D2-8902-C0FBDEC9C5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638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1351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2018-11-08T15:25:47Z</dcterms:modified>
</cp:coreProperties>
</file>