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571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D7439EBA-5BB8-4B31-B39C-35271D94CC24}"/>
              </a:ext>
            </a:extLst>
          </p:cNvPr>
          <p:cNvSpPr>
            <a:spLocks noChangeAspect="1"/>
          </p:cNvSpPr>
          <p:nvPr/>
        </p:nvSpPr>
        <p:spPr>
          <a:xfrm>
            <a:off x="4198067" y="1738426"/>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D11607"/>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091590-6FB4-499F-A51C-B14157148599}"/>
              </a:ext>
            </a:extLst>
          </p:cNvPr>
          <p:cNvSpPr>
            <a:spLocks noChangeAspect="1"/>
          </p:cNvSpPr>
          <p:nvPr/>
        </p:nvSpPr>
        <p:spPr>
          <a:xfrm rot="16200000">
            <a:off x="3351006" y="3765955"/>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979797"/>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116E1AC-3A9D-4FAA-A6B7-7AF2856B6FA4}"/>
              </a:ext>
            </a:extLst>
          </p:cNvPr>
          <p:cNvSpPr>
            <a:spLocks noChangeAspect="1"/>
          </p:cNvSpPr>
          <p:nvPr/>
        </p:nvSpPr>
        <p:spPr>
          <a:xfrm rot="10800000">
            <a:off x="5384597" y="461276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26364D"/>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1CE0A9A-FCB9-45E5-8DF5-4E5D5FD34DED}"/>
              </a:ext>
            </a:extLst>
          </p:cNvPr>
          <p:cNvSpPr>
            <a:spLocks noChangeAspect="1"/>
          </p:cNvSpPr>
          <p:nvPr/>
        </p:nvSpPr>
        <p:spPr>
          <a:xfrm rot="5400000">
            <a:off x="6231658" y="259687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657993"/>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46ED72F-FD00-4AD1-A195-F5BE52C507A8}"/>
              </a:ext>
            </a:extLst>
          </p:cNvPr>
          <p:cNvSpPr>
            <a:spLocks noChangeAspect="1"/>
          </p:cNvSpPr>
          <p:nvPr/>
        </p:nvSpPr>
        <p:spPr>
          <a:xfrm>
            <a:off x="4340821" y="1799701"/>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EF3425"/>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8CB67F7-1E3B-4C16-9621-6B6566628749}"/>
              </a:ext>
            </a:extLst>
          </p:cNvPr>
          <p:cNvSpPr>
            <a:spLocks noChangeAspect="1"/>
          </p:cNvSpPr>
          <p:nvPr/>
        </p:nvSpPr>
        <p:spPr>
          <a:xfrm rot="16200000">
            <a:off x="3453140" y="3780992"/>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B5B5B5"/>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7D14D5E-F56F-4B63-9E52-B86610FA17E0}"/>
              </a:ext>
            </a:extLst>
          </p:cNvPr>
          <p:cNvSpPr>
            <a:spLocks noChangeAspect="1"/>
          </p:cNvSpPr>
          <p:nvPr/>
        </p:nvSpPr>
        <p:spPr>
          <a:xfrm rot="10800000">
            <a:off x="5438793" y="4665852"/>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44546B"/>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1C1E511-243A-4F25-965B-7E698D23B00C}"/>
              </a:ext>
            </a:extLst>
          </p:cNvPr>
          <p:cNvSpPr>
            <a:spLocks noChangeAspect="1"/>
          </p:cNvSpPr>
          <p:nvPr/>
        </p:nvSpPr>
        <p:spPr>
          <a:xfrm rot="5400000">
            <a:off x="6327559" y="2681951"/>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8397B1"/>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F10E471-566F-470F-9275-1187D3A2D580}"/>
              </a:ext>
            </a:extLst>
          </p:cNvPr>
          <p:cNvSpPr txBox="1"/>
          <p:nvPr/>
        </p:nvSpPr>
        <p:spPr>
          <a:xfrm>
            <a:off x="553314" y="1238406"/>
            <a:ext cx="3559017" cy="2169825"/>
          </a:xfrm>
          <a:prstGeom prst="rect">
            <a:avLst/>
          </a:prstGeom>
          <a:noFill/>
        </p:spPr>
        <p:txBody>
          <a:bodyPr wrap="square" rtlCol="0">
            <a:spAutoFit/>
          </a:bodyPr>
          <a:lstStyle/>
          <a:p>
            <a:r>
              <a:rPr lang="en-US" sz="3600" dirty="0">
                <a:solidFill>
                  <a:srgbClr val="EF3425"/>
                </a:solidFill>
              </a:rPr>
              <a:t>$258</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889526FC-F2B9-4314-A9A0-ADD229CD3CB7}"/>
              </a:ext>
            </a:extLst>
          </p:cNvPr>
          <p:cNvSpPr txBox="1"/>
          <p:nvPr/>
        </p:nvSpPr>
        <p:spPr>
          <a:xfrm>
            <a:off x="525527" y="3825662"/>
            <a:ext cx="3559017" cy="2169825"/>
          </a:xfrm>
          <a:prstGeom prst="rect">
            <a:avLst/>
          </a:prstGeom>
          <a:noFill/>
        </p:spPr>
        <p:txBody>
          <a:bodyPr wrap="square" rtlCol="0">
            <a:spAutoFit/>
          </a:bodyPr>
          <a:lstStyle/>
          <a:p>
            <a:r>
              <a:rPr lang="en-US" sz="3600" dirty="0">
                <a:solidFill>
                  <a:srgbClr val="B5B5B5"/>
                </a:solidFill>
              </a:rPr>
              <a:t>$416</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CAC66CD9-4AFC-4ABA-988F-8642C9FD9248}"/>
              </a:ext>
            </a:extLst>
          </p:cNvPr>
          <p:cNvSpPr txBox="1"/>
          <p:nvPr/>
        </p:nvSpPr>
        <p:spPr>
          <a:xfrm>
            <a:off x="8760854" y="1238405"/>
            <a:ext cx="3559017" cy="2169825"/>
          </a:xfrm>
          <a:prstGeom prst="rect">
            <a:avLst/>
          </a:prstGeom>
          <a:noFill/>
        </p:spPr>
        <p:txBody>
          <a:bodyPr wrap="square" rtlCol="0">
            <a:spAutoFit/>
          </a:bodyPr>
          <a:lstStyle/>
          <a:p>
            <a:r>
              <a:rPr lang="en-US" sz="3600" dirty="0">
                <a:solidFill>
                  <a:srgbClr val="8397B1"/>
                </a:solidFill>
              </a:rPr>
              <a:t>$324</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21" name="TextBox 20">
            <a:extLst>
              <a:ext uri="{FF2B5EF4-FFF2-40B4-BE49-F238E27FC236}">
                <a16:creationId xmlns:a16="http://schemas.microsoft.com/office/drawing/2014/main" id="{11B30A49-9C9A-4688-9C5B-A6790EB7DCB6}"/>
              </a:ext>
            </a:extLst>
          </p:cNvPr>
          <p:cNvSpPr txBox="1"/>
          <p:nvPr/>
        </p:nvSpPr>
        <p:spPr>
          <a:xfrm>
            <a:off x="8760853" y="3825661"/>
            <a:ext cx="3559017" cy="2169825"/>
          </a:xfrm>
          <a:prstGeom prst="rect">
            <a:avLst/>
          </a:prstGeom>
          <a:noFill/>
        </p:spPr>
        <p:txBody>
          <a:bodyPr wrap="square" rtlCol="0">
            <a:spAutoFit/>
          </a:bodyPr>
          <a:lstStyle/>
          <a:p>
            <a:r>
              <a:rPr lang="en-US" sz="3600" dirty="0">
                <a:solidFill>
                  <a:srgbClr val="44546B"/>
                </a:solidFill>
              </a:rPr>
              <a:t>$297</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nvGrpSpPr>
          <p:cNvPr id="22" name="Group 21">
            <a:extLst>
              <a:ext uri="{FF2B5EF4-FFF2-40B4-BE49-F238E27FC236}">
                <a16:creationId xmlns:a16="http://schemas.microsoft.com/office/drawing/2014/main" id="{642A209E-E032-4F9D-911F-03424FACCD23}"/>
              </a:ext>
            </a:extLst>
          </p:cNvPr>
          <p:cNvGrpSpPr>
            <a:grpSpLocks noChangeAspect="1"/>
          </p:cNvGrpSpPr>
          <p:nvPr/>
        </p:nvGrpSpPr>
        <p:grpSpPr>
          <a:xfrm>
            <a:off x="7376479" y="3690627"/>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23" name="Freeform 30">
              <a:extLst>
                <a:ext uri="{FF2B5EF4-FFF2-40B4-BE49-F238E27FC236}">
                  <a16:creationId xmlns:a16="http://schemas.microsoft.com/office/drawing/2014/main" id="{577BF664-87FB-4240-B702-C67B5D1CA9E0}"/>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1">
              <a:extLst>
                <a:ext uri="{FF2B5EF4-FFF2-40B4-BE49-F238E27FC236}">
                  <a16:creationId xmlns:a16="http://schemas.microsoft.com/office/drawing/2014/main" id="{4CA52D72-F6D4-486C-AEA3-876D87DB1E6B}"/>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2">
              <a:extLst>
                <a:ext uri="{FF2B5EF4-FFF2-40B4-BE49-F238E27FC236}">
                  <a16:creationId xmlns:a16="http://schemas.microsoft.com/office/drawing/2014/main" id="{5634BB01-8951-488F-853A-4EA8CC2F0BB0}"/>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3">
              <a:extLst>
                <a:ext uri="{FF2B5EF4-FFF2-40B4-BE49-F238E27FC236}">
                  <a16:creationId xmlns:a16="http://schemas.microsoft.com/office/drawing/2014/main" id="{4A648096-3341-43E8-8370-A4A758613268}"/>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Freeform 48">
            <a:extLst>
              <a:ext uri="{FF2B5EF4-FFF2-40B4-BE49-F238E27FC236}">
                <a16:creationId xmlns:a16="http://schemas.microsoft.com/office/drawing/2014/main" id="{3951EC22-C5AC-408F-8797-9173AB92943D}"/>
              </a:ext>
            </a:extLst>
          </p:cNvPr>
          <p:cNvSpPr>
            <a:spLocks noChangeAspect="1" noEditPoints="1"/>
          </p:cNvSpPr>
          <p:nvPr/>
        </p:nvSpPr>
        <p:spPr bwMode="auto">
          <a:xfrm>
            <a:off x="5778280" y="4969750"/>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211">
            <a:extLst>
              <a:ext uri="{FF2B5EF4-FFF2-40B4-BE49-F238E27FC236}">
                <a16:creationId xmlns:a16="http://schemas.microsoft.com/office/drawing/2014/main" id="{66B8DDA1-DBD7-4465-83AE-FA06FC24F861}"/>
              </a:ext>
            </a:extLst>
          </p:cNvPr>
          <p:cNvSpPr>
            <a:spLocks noChangeAspect="1" noEditPoints="1"/>
          </p:cNvSpPr>
          <p:nvPr/>
        </p:nvSpPr>
        <p:spPr bwMode="auto">
          <a:xfrm>
            <a:off x="5880388" y="2156274"/>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5" name="Group 356">
            <a:extLst>
              <a:ext uri="{FF2B5EF4-FFF2-40B4-BE49-F238E27FC236}">
                <a16:creationId xmlns:a16="http://schemas.microsoft.com/office/drawing/2014/main" id="{37C10FF1-BE63-46B7-8D72-3F9F68B32B4B}"/>
              </a:ext>
            </a:extLst>
          </p:cNvPr>
          <p:cNvGrpSpPr>
            <a:grpSpLocks noChangeAspect="1"/>
          </p:cNvGrpSpPr>
          <p:nvPr/>
        </p:nvGrpSpPr>
        <p:grpSpPr>
          <a:xfrm>
            <a:off x="4462591" y="3403392"/>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36" name="Freeform 256">
              <a:extLst>
                <a:ext uri="{FF2B5EF4-FFF2-40B4-BE49-F238E27FC236}">
                  <a16:creationId xmlns:a16="http://schemas.microsoft.com/office/drawing/2014/main" id="{7BEA57EF-1415-4EE1-B751-7634221F08D5}"/>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57">
              <a:extLst>
                <a:ext uri="{FF2B5EF4-FFF2-40B4-BE49-F238E27FC236}">
                  <a16:creationId xmlns:a16="http://schemas.microsoft.com/office/drawing/2014/main" id="{9CE1A33B-7E7E-4FB9-8DA9-7852FF9CC8A4}"/>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58">
              <a:extLst>
                <a:ext uri="{FF2B5EF4-FFF2-40B4-BE49-F238E27FC236}">
                  <a16:creationId xmlns:a16="http://schemas.microsoft.com/office/drawing/2014/main" id="{EF61ECDB-F911-41A4-A2EC-7C005638D20B}"/>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59">
              <a:extLst>
                <a:ext uri="{FF2B5EF4-FFF2-40B4-BE49-F238E27FC236}">
                  <a16:creationId xmlns:a16="http://schemas.microsoft.com/office/drawing/2014/main" id="{EFE31270-7C93-4536-A2C0-F6BFAEB1FECA}"/>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60">
              <a:extLst>
                <a:ext uri="{FF2B5EF4-FFF2-40B4-BE49-F238E27FC236}">
                  <a16:creationId xmlns:a16="http://schemas.microsoft.com/office/drawing/2014/main" id="{914BB0BE-12E9-476F-8315-CC8D88A76320}"/>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1">
              <a:extLst>
                <a:ext uri="{FF2B5EF4-FFF2-40B4-BE49-F238E27FC236}">
                  <a16:creationId xmlns:a16="http://schemas.microsoft.com/office/drawing/2014/main" id="{DB1CBDB7-C2D1-4FC8-BE3D-59810FBEC64E}"/>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62">
              <a:extLst>
                <a:ext uri="{FF2B5EF4-FFF2-40B4-BE49-F238E27FC236}">
                  <a16:creationId xmlns:a16="http://schemas.microsoft.com/office/drawing/2014/main" id="{75963DE6-D0A1-43B7-B630-59012A7CBF02}"/>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3">
              <a:extLst>
                <a:ext uri="{FF2B5EF4-FFF2-40B4-BE49-F238E27FC236}">
                  <a16:creationId xmlns:a16="http://schemas.microsoft.com/office/drawing/2014/main" id="{4B6DB00C-BD75-4219-A9F0-29D1D161F18E}"/>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B1CC33B6-65AD-4CEF-8C34-9B24D1188E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32" name="Picture 31">
            <a:hlinkClick r:id="rId2"/>
            <a:extLst>
              <a:ext uri="{FF2B5EF4-FFF2-40B4-BE49-F238E27FC236}">
                <a16:creationId xmlns:a16="http://schemas.microsoft.com/office/drawing/2014/main" id="{E3616285-0D24-4273-94D8-037DAFD728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29108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1+#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0-#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dissolve">
                                      <p:cBhvr>
                                        <p:cTn id="28" dur="750"/>
                                        <p:tgtEl>
                                          <p:spTgt spid="13"/>
                                        </p:tgtEl>
                                      </p:cBhvr>
                                    </p:animEffect>
                                  </p:childTnLst>
                                </p:cTn>
                              </p:par>
                            </p:childTnLst>
                          </p:cTn>
                        </p:par>
                        <p:par>
                          <p:cTn id="29" fill="hold">
                            <p:stCondLst>
                              <p:cond delay="1750"/>
                            </p:stCondLst>
                            <p:childTnLst>
                              <p:par>
                                <p:cTn id="30" presetID="53" presetClass="entr" presetSubtype="16"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childTnLst>
                          </p:cTn>
                        </p:par>
                        <p:par>
                          <p:cTn id="35" fill="hold">
                            <p:stCondLst>
                              <p:cond delay="2250"/>
                            </p:stCondLst>
                            <p:childTnLst>
                              <p:par>
                                <p:cTn id="36" presetID="42" presetClass="entr" presetSubtype="0"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9" presetClass="entr" presetSubtype="0"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750"/>
                                        <p:tgtEl>
                                          <p:spTgt spid="16"/>
                                        </p:tgtEl>
                                      </p:cBhvr>
                                    </p:animEffect>
                                  </p:childTnLst>
                                </p:cTn>
                              </p:par>
                            </p:childTnLst>
                          </p:cTn>
                        </p:par>
                        <p:par>
                          <p:cTn id="45" fill="hold">
                            <p:stCondLst>
                              <p:cond delay="4000"/>
                            </p:stCondLst>
                            <p:childTnLst>
                              <p:par>
                                <p:cTn id="46" presetID="53" presetClass="entr" presetSubtype="16"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fltVal val="0"/>
                                          </p:val>
                                        </p:tav>
                                        <p:tav tm="100000">
                                          <p:val>
                                            <p:strVal val="#ppt_h"/>
                                          </p:val>
                                        </p:tav>
                                      </p:tavLst>
                                    </p:anim>
                                    <p:animEffect transition="in" filter="fade">
                                      <p:cBhvr>
                                        <p:cTn id="50" dur="500"/>
                                        <p:tgtEl>
                                          <p:spTgt spid="22"/>
                                        </p:tgtEl>
                                      </p:cBhvr>
                                    </p:animEffect>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9"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dissolve">
                                      <p:cBhvr>
                                        <p:cTn id="60" dur="750"/>
                                        <p:tgtEl>
                                          <p:spTgt spid="15"/>
                                        </p:tgtEl>
                                      </p:cBhvr>
                                    </p:animEffect>
                                  </p:childTnLst>
                                </p:cTn>
                              </p:par>
                            </p:childTnLst>
                          </p:cTn>
                        </p:par>
                        <p:par>
                          <p:cTn id="61" fill="hold">
                            <p:stCondLst>
                              <p:cond delay="6250"/>
                            </p:stCondLst>
                            <p:childTnLst>
                              <p:par>
                                <p:cTn id="62" presetID="53" presetClass="entr" presetSubtype="16"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p:cTn id="64" dur="500" fill="hold"/>
                                        <p:tgtEl>
                                          <p:spTgt spid="33"/>
                                        </p:tgtEl>
                                        <p:attrNameLst>
                                          <p:attrName>ppt_w</p:attrName>
                                        </p:attrNameLst>
                                      </p:cBhvr>
                                      <p:tavLst>
                                        <p:tav tm="0">
                                          <p:val>
                                            <p:fltVal val="0"/>
                                          </p:val>
                                        </p:tav>
                                        <p:tav tm="100000">
                                          <p:val>
                                            <p:strVal val="#ppt_w"/>
                                          </p:val>
                                        </p:tav>
                                      </p:tavLst>
                                    </p:anim>
                                    <p:anim calcmode="lin" valueType="num">
                                      <p:cBhvr>
                                        <p:cTn id="65" dur="500" fill="hold"/>
                                        <p:tgtEl>
                                          <p:spTgt spid="33"/>
                                        </p:tgtEl>
                                        <p:attrNameLst>
                                          <p:attrName>ppt_h</p:attrName>
                                        </p:attrNameLst>
                                      </p:cBhvr>
                                      <p:tavLst>
                                        <p:tav tm="0">
                                          <p:val>
                                            <p:fltVal val="0"/>
                                          </p:val>
                                        </p:tav>
                                        <p:tav tm="100000">
                                          <p:val>
                                            <p:strVal val="#ppt_h"/>
                                          </p:val>
                                        </p:tav>
                                      </p:tavLst>
                                    </p:anim>
                                    <p:animEffect transition="in" filter="fade">
                                      <p:cBhvr>
                                        <p:cTn id="66" dur="500"/>
                                        <p:tgtEl>
                                          <p:spTgt spid="33"/>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9" presetClass="entr" presetSubtype="0"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ssolve">
                                      <p:cBhvr>
                                        <p:cTn id="76" dur="750"/>
                                        <p:tgtEl>
                                          <p:spTgt spid="14"/>
                                        </p:tgtEl>
                                      </p:cBhvr>
                                    </p:animEffect>
                                  </p:childTnLst>
                                </p:cTn>
                              </p:par>
                            </p:childTnLst>
                          </p:cTn>
                        </p:par>
                        <p:par>
                          <p:cTn id="77" fill="hold">
                            <p:stCondLst>
                              <p:cond delay="8500"/>
                            </p:stCondLst>
                            <p:childTnLst>
                              <p:par>
                                <p:cTn id="78" presetID="53" presetClass="entr" presetSubtype="16"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 calcmode="lin" valueType="num">
                                      <p:cBhvr>
                                        <p:cTn id="80" dur="500" fill="hold"/>
                                        <p:tgtEl>
                                          <p:spTgt spid="35"/>
                                        </p:tgtEl>
                                        <p:attrNameLst>
                                          <p:attrName>ppt_w</p:attrName>
                                        </p:attrNameLst>
                                      </p:cBhvr>
                                      <p:tavLst>
                                        <p:tav tm="0">
                                          <p:val>
                                            <p:fltVal val="0"/>
                                          </p:val>
                                        </p:tav>
                                        <p:tav tm="100000">
                                          <p:val>
                                            <p:strVal val="#ppt_w"/>
                                          </p:val>
                                        </p:tav>
                                      </p:tavLst>
                                    </p:anim>
                                    <p:anim calcmode="lin" valueType="num">
                                      <p:cBhvr>
                                        <p:cTn id="81" dur="500" fill="hold"/>
                                        <p:tgtEl>
                                          <p:spTgt spid="35"/>
                                        </p:tgtEl>
                                        <p:attrNameLst>
                                          <p:attrName>ppt_h</p:attrName>
                                        </p:attrNameLst>
                                      </p:cBhvr>
                                      <p:tavLst>
                                        <p:tav tm="0">
                                          <p:val>
                                            <p:fltVal val="0"/>
                                          </p:val>
                                        </p:tav>
                                        <p:tav tm="100000">
                                          <p:val>
                                            <p:strVal val="#ppt_h"/>
                                          </p:val>
                                        </p:tav>
                                      </p:tavLst>
                                    </p:anim>
                                    <p:animEffect transition="in" filter="fade">
                                      <p:cBhvr>
                                        <p:cTn id="82" dur="500"/>
                                        <p:tgtEl>
                                          <p:spTgt spid="35"/>
                                        </p:tgtEl>
                                      </p:cBhvr>
                                    </p:animEffect>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1" grpId="0"/>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2018-11-07T17:20:25Z</dcterms:modified>
</cp:coreProperties>
</file>