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0541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EF3425"/>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8397B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44546B"/>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62768F"/>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B5B5B5"/>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B5B5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pic>
        <p:nvPicPr>
          <p:cNvPr id="76" name="Picture 75">
            <a:hlinkClick r:id="rId2"/>
            <a:extLst>
              <a:ext uri="{FF2B5EF4-FFF2-40B4-BE49-F238E27FC236}">
                <a16:creationId xmlns:a16="http://schemas.microsoft.com/office/drawing/2014/main" id="{CEE1D8F5-8FEE-4827-BDC6-2B97512D72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86" name="Picture 85">
            <a:hlinkClick r:id="rId2"/>
            <a:extLst>
              <a:ext uri="{FF2B5EF4-FFF2-40B4-BE49-F238E27FC236}">
                <a16:creationId xmlns:a16="http://schemas.microsoft.com/office/drawing/2014/main" id="{A1CF4E82-8ED3-4233-8179-DBD8C1A2C3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3513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2018-11-07T17:19:26Z</dcterms:modified>
</cp:coreProperties>
</file>