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3893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a:effectLst/>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6" name="Group 45">
            <a:extLst>
              <a:ext uri="{FF2B5EF4-FFF2-40B4-BE49-F238E27FC236}">
                <a16:creationId xmlns:a16="http://schemas.microsoft.com/office/drawing/2014/main" id="{F8653C06-A790-4C32-81F9-6BFE09315F9F}"/>
              </a:ext>
            </a:extLst>
          </p:cNvPr>
          <p:cNvGrpSpPr/>
          <p:nvPr/>
        </p:nvGrpSpPr>
        <p:grpSpPr>
          <a:xfrm>
            <a:off x="1300048" y="1843210"/>
            <a:ext cx="819328" cy="4480072"/>
            <a:chOff x="1300048" y="1843210"/>
            <a:chExt cx="819328" cy="4480072"/>
          </a:xfrm>
        </p:grpSpPr>
        <p:sp>
          <p:nvSpPr>
            <p:cNvPr id="24" name="Freeform: Shape 23">
              <a:extLst>
                <a:ext uri="{FF2B5EF4-FFF2-40B4-BE49-F238E27FC236}">
                  <a16:creationId xmlns:a16="http://schemas.microsoft.com/office/drawing/2014/main" id="{D78C0D75-421C-4B96-B400-23F39C696F3E}"/>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18" name="Freeform: Shape 17">
              <a:extLst>
                <a:ext uri="{FF2B5EF4-FFF2-40B4-BE49-F238E27FC236}">
                  <a16:creationId xmlns:a16="http://schemas.microsoft.com/office/drawing/2014/main" id="{F62F854E-7C2F-42DC-AB23-0E541B8DDD79}"/>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6" name="Freeform: Shape 25">
              <a:extLst>
                <a:ext uri="{FF2B5EF4-FFF2-40B4-BE49-F238E27FC236}">
                  <a16:creationId xmlns:a16="http://schemas.microsoft.com/office/drawing/2014/main" id="{3832665D-AB52-481C-B7CC-22AE53D52911}"/>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44" name="Group 43">
            <a:extLst>
              <a:ext uri="{FF2B5EF4-FFF2-40B4-BE49-F238E27FC236}">
                <a16:creationId xmlns:a16="http://schemas.microsoft.com/office/drawing/2014/main" id="{3D6602D0-BAC5-4011-8471-6F6F3C9509A4}"/>
              </a:ext>
            </a:extLst>
          </p:cNvPr>
          <p:cNvGrpSpPr/>
          <p:nvPr/>
        </p:nvGrpSpPr>
        <p:grpSpPr>
          <a:xfrm>
            <a:off x="1309510" y="3268552"/>
            <a:ext cx="809334" cy="2560320"/>
            <a:chOff x="1309510" y="3268552"/>
            <a:chExt cx="809334" cy="2560320"/>
          </a:xfrm>
          <a:solidFill>
            <a:srgbClr val="FE4A1E"/>
          </a:solidFill>
        </p:grpSpPr>
        <p:sp>
          <p:nvSpPr>
            <p:cNvPr id="38" name="Freeform: Shape 37">
              <a:extLst>
                <a:ext uri="{FF2B5EF4-FFF2-40B4-BE49-F238E27FC236}">
                  <a16:creationId xmlns:a16="http://schemas.microsoft.com/office/drawing/2014/main" id="{9B47E6D7-7BE2-4C95-8E67-93D42D639979}"/>
                </a:ext>
              </a:extLst>
            </p:cNvPr>
            <p:cNvSpPr/>
            <p:nvPr/>
          </p:nvSpPr>
          <p:spPr>
            <a:xfrm>
              <a:off x="1512879" y="3463637"/>
              <a:ext cx="605965" cy="2365235"/>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43" name="Rectangle 42">
              <a:extLst>
                <a:ext uri="{FF2B5EF4-FFF2-40B4-BE49-F238E27FC236}">
                  <a16:creationId xmlns:a16="http://schemas.microsoft.com/office/drawing/2014/main" id="{14C8C111-730C-4069-9310-AD689B38AF91}"/>
                </a:ext>
              </a:extLst>
            </p:cNvPr>
            <p:cNvSpPr/>
            <p:nvPr/>
          </p:nvSpPr>
          <p:spPr>
            <a:xfrm>
              <a:off x="1309510" y="3268552"/>
              <a:ext cx="210312" cy="2560320"/>
            </a:xfrm>
            <a:prstGeom prst="rect">
              <a:avLst/>
            </a:pr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Freeform: Shape 40">
            <a:extLst>
              <a:ext uri="{FF2B5EF4-FFF2-40B4-BE49-F238E27FC236}">
                <a16:creationId xmlns:a16="http://schemas.microsoft.com/office/drawing/2014/main" id="{C374CA08-160F-4B3E-83F8-977266828F91}"/>
              </a:ext>
            </a:extLst>
          </p:cNvPr>
          <p:cNvSpPr/>
          <p:nvPr/>
        </p:nvSpPr>
        <p:spPr>
          <a:xfrm rot="16200000">
            <a:off x="1602811" y="2968460"/>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FE72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47" name="Group 46">
            <a:extLst>
              <a:ext uri="{FF2B5EF4-FFF2-40B4-BE49-F238E27FC236}">
                <a16:creationId xmlns:a16="http://schemas.microsoft.com/office/drawing/2014/main" id="{4C4C1381-EBFC-45EB-A00F-E060929F02DF}"/>
              </a:ext>
            </a:extLst>
          </p:cNvPr>
          <p:cNvGrpSpPr/>
          <p:nvPr/>
        </p:nvGrpSpPr>
        <p:grpSpPr>
          <a:xfrm>
            <a:off x="1309510" y="4838751"/>
            <a:ext cx="809334" cy="1481759"/>
            <a:chOff x="1309510" y="4838751"/>
            <a:chExt cx="809334" cy="1481759"/>
          </a:xfrm>
        </p:grpSpPr>
        <p:sp>
          <p:nvSpPr>
            <p:cNvPr id="32" name="Freeform: Shape 31">
              <a:extLst>
                <a:ext uri="{FF2B5EF4-FFF2-40B4-BE49-F238E27FC236}">
                  <a16:creationId xmlns:a16="http://schemas.microsoft.com/office/drawing/2014/main" id="{D4DDAA75-570D-45EA-9B4D-7FE7D57A35F0}"/>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36" name="Freeform: Shape 35">
              <a:extLst>
                <a:ext uri="{FF2B5EF4-FFF2-40B4-BE49-F238E27FC236}">
                  <a16:creationId xmlns:a16="http://schemas.microsoft.com/office/drawing/2014/main" id="{4DFCEE46-8F8C-4402-B4B7-34C95F21A5D9}"/>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21" name="Group 20">
            <a:extLst>
              <a:ext uri="{FF2B5EF4-FFF2-40B4-BE49-F238E27FC236}">
                <a16:creationId xmlns:a16="http://schemas.microsoft.com/office/drawing/2014/main" id="{522F9D25-E3A0-40A2-B8AB-ACB9C636A992}"/>
              </a:ext>
            </a:extLst>
          </p:cNvPr>
          <p:cNvGrpSpPr/>
          <p:nvPr/>
        </p:nvGrpSpPr>
        <p:grpSpPr>
          <a:xfrm>
            <a:off x="2700335" y="1843210"/>
            <a:ext cx="819328" cy="4480072"/>
            <a:chOff x="1300048" y="1843210"/>
            <a:chExt cx="819328" cy="4480072"/>
          </a:xfrm>
        </p:grpSpPr>
        <p:sp>
          <p:nvSpPr>
            <p:cNvPr id="22" name="Freeform: Shape 21">
              <a:extLst>
                <a:ext uri="{FF2B5EF4-FFF2-40B4-BE49-F238E27FC236}">
                  <a16:creationId xmlns:a16="http://schemas.microsoft.com/office/drawing/2014/main" id="{6852618D-04DE-4BD4-AC1E-EDE79F07C7BB}"/>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23" name="Freeform: Shape 22">
              <a:extLst>
                <a:ext uri="{FF2B5EF4-FFF2-40B4-BE49-F238E27FC236}">
                  <a16:creationId xmlns:a16="http://schemas.microsoft.com/office/drawing/2014/main" id="{48026021-185C-405F-812E-9D1C10B1FE6A}"/>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5" name="Freeform: Shape 24">
              <a:extLst>
                <a:ext uri="{FF2B5EF4-FFF2-40B4-BE49-F238E27FC236}">
                  <a16:creationId xmlns:a16="http://schemas.microsoft.com/office/drawing/2014/main" id="{5AAFE3E0-16D6-4345-AF27-89EB6E6C676D}"/>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grpSp>
      <p:grpSp>
        <p:nvGrpSpPr>
          <p:cNvPr id="27" name="Group 26">
            <a:extLst>
              <a:ext uri="{FF2B5EF4-FFF2-40B4-BE49-F238E27FC236}">
                <a16:creationId xmlns:a16="http://schemas.microsoft.com/office/drawing/2014/main" id="{CA37C85E-A857-4D61-A2FF-BD9EEEBFA9F3}"/>
              </a:ext>
            </a:extLst>
          </p:cNvPr>
          <p:cNvGrpSpPr/>
          <p:nvPr/>
        </p:nvGrpSpPr>
        <p:grpSpPr>
          <a:xfrm>
            <a:off x="2709797" y="2557349"/>
            <a:ext cx="809334" cy="3282208"/>
            <a:chOff x="1309510" y="2557349"/>
            <a:chExt cx="809334" cy="3282208"/>
          </a:xfrm>
          <a:solidFill>
            <a:srgbClr val="5C9AD3"/>
          </a:solidFill>
        </p:grpSpPr>
        <p:sp>
          <p:nvSpPr>
            <p:cNvPr id="28" name="Freeform: Shape 27">
              <a:extLst>
                <a:ext uri="{FF2B5EF4-FFF2-40B4-BE49-F238E27FC236}">
                  <a16:creationId xmlns:a16="http://schemas.microsoft.com/office/drawing/2014/main" id="{48782AB1-9752-4A93-9953-437B0D3A278E}"/>
                </a:ext>
              </a:extLst>
            </p:cNvPr>
            <p:cNvSpPr/>
            <p:nvPr/>
          </p:nvSpPr>
          <p:spPr>
            <a:xfrm>
              <a:off x="1512879" y="2730597"/>
              <a:ext cx="605965" cy="310896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sp>
          <p:nvSpPr>
            <p:cNvPr id="29" name="Rectangle 28">
              <a:extLst>
                <a:ext uri="{FF2B5EF4-FFF2-40B4-BE49-F238E27FC236}">
                  <a16:creationId xmlns:a16="http://schemas.microsoft.com/office/drawing/2014/main" id="{17FF1429-1303-452D-B627-7AC48107464E}"/>
                </a:ext>
              </a:extLst>
            </p:cNvPr>
            <p:cNvSpPr/>
            <p:nvPr/>
          </p:nvSpPr>
          <p:spPr>
            <a:xfrm>
              <a:off x="1309510" y="2557349"/>
              <a:ext cx="210312" cy="3108960"/>
            </a:xfrm>
            <a:prstGeom prst="rect">
              <a:avLst/>
            </a:pr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Freeform: Shape 29">
            <a:extLst>
              <a:ext uri="{FF2B5EF4-FFF2-40B4-BE49-F238E27FC236}">
                <a16:creationId xmlns:a16="http://schemas.microsoft.com/office/drawing/2014/main" id="{62FEAF79-8C1F-4C80-AF5D-F1FA190689C7}"/>
              </a:ext>
            </a:extLst>
          </p:cNvPr>
          <p:cNvSpPr/>
          <p:nvPr/>
        </p:nvSpPr>
        <p:spPr>
          <a:xfrm rot="16200000">
            <a:off x="3003098" y="2245970"/>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7AB8F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31" name="Group 30">
            <a:extLst>
              <a:ext uri="{FF2B5EF4-FFF2-40B4-BE49-F238E27FC236}">
                <a16:creationId xmlns:a16="http://schemas.microsoft.com/office/drawing/2014/main" id="{563739EB-2BB4-491C-8883-5E987B468134}"/>
              </a:ext>
            </a:extLst>
          </p:cNvPr>
          <p:cNvGrpSpPr/>
          <p:nvPr/>
        </p:nvGrpSpPr>
        <p:grpSpPr>
          <a:xfrm>
            <a:off x="2709797" y="4838751"/>
            <a:ext cx="809334" cy="1481759"/>
            <a:chOff x="1309510" y="4838751"/>
            <a:chExt cx="809334" cy="1481759"/>
          </a:xfrm>
        </p:grpSpPr>
        <p:sp>
          <p:nvSpPr>
            <p:cNvPr id="33" name="Freeform: Shape 32">
              <a:extLst>
                <a:ext uri="{FF2B5EF4-FFF2-40B4-BE49-F238E27FC236}">
                  <a16:creationId xmlns:a16="http://schemas.microsoft.com/office/drawing/2014/main" id="{198C6074-27BE-4234-BAAF-9856A4ED911F}"/>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34" name="Freeform: Shape 33">
              <a:extLst>
                <a:ext uri="{FF2B5EF4-FFF2-40B4-BE49-F238E27FC236}">
                  <a16:creationId xmlns:a16="http://schemas.microsoft.com/office/drawing/2014/main" id="{AEF65665-8DE5-4568-B265-DA1CC791319D}"/>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35" name="Group 34">
            <a:extLst>
              <a:ext uri="{FF2B5EF4-FFF2-40B4-BE49-F238E27FC236}">
                <a16:creationId xmlns:a16="http://schemas.microsoft.com/office/drawing/2014/main" id="{A35BE9B1-B2E6-4283-BB8F-62D9ABE7D076}"/>
              </a:ext>
            </a:extLst>
          </p:cNvPr>
          <p:cNvGrpSpPr/>
          <p:nvPr/>
        </p:nvGrpSpPr>
        <p:grpSpPr>
          <a:xfrm>
            <a:off x="4100622" y="1837665"/>
            <a:ext cx="819328" cy="4480072"/>
            <a:chOff x="1300048" y="1843210"/>
            <a:chExt cx="819328" cy="4480072"/>
          </a:xfrm>
        </p:grpSpPr>
        <p:sp>
          <p:nvSpPr>
            <p:cNvPr id="37" name="Freeform: Shape 36">
              <a:extLst>
                <a:ext uri="{FF2B5EF4-FFF2-40B4-BE49-F238E27FC236}">
                  <a16:creationId xmlns:a16="http://schemas.microsoft.com/office/drawing/2014/main" id="{0A50D6F7-12EF-49C7-910C-825EA19C81D5}"/>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39" name="Freeform: Shape 38">
              <a:extLst>
                <a:ext uri="{FF2B5EF4-FFF2-40B4-BE49-F238E27FC236}">
                  <a16:creationId xmlns:a16="http://schemas.microsoft.com/office/drawing/2014/main" id="{7BD46BDC-06E1-470F-A618-5BEC576CEAAD}"/>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5" name="Freeform: Shape 44">
              <a:extLst>
                <a:ext uri="{FF2B5EF4-FFF2-40B4-BE49-F238E27FC236}">
                  <a16:creationId xmlns:a16="http://schemas.microsoft.com/office/drawing/2014/main" id="{8F8BFD9A-2624-4FFA-AC18-EC321A5D82D1}"/>
                </a:ext>
              </a:extLst>
            </p:cNvPr>
            <p:cNvSpPr/>
            <p:nvPr/>
          </p:nvSpPr>
          <p:spPr>
            <a:xfrm rot="16200000">
              <a:off x="1600880" y="1553135"/>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49" name="Group 48">
            <a:extLst>
              <a:ext uri="{FF2B5EF4-FFF2-40B4-BE49-F238E27FC236}">
                <a16:creationId xmlns:a16="http://schemas.microsoft.com/office/drawing/2014/main" id="{5F56C752-B1A6-447D-82E4-033D6FD2904B}"/>
              </a:ext>
            </a:extLst>
          </p:cNvPr>
          <p:cNvGrpSpPr/>
          <p:nvPr/>
        </p:nvGrpSpPr>
        <p:grpSpPr>
          <a:xfrm>
            <a:off x="4110084" y="2970234"/>
            <a:ext cx="809334" cy="2853094"/>
            <a:chOff x="1309510" y="3278643"/>
            <a:chExt cx="809334" cy="2550229"/>
          </a:xfrm>
          <a:solidFill>
            <a:srgbClr val="44546B"/>
          </a:solidFill>
        </p:grpSpPr>
        <p:sp>
          <p:nvSpPr>
            <p:cNvPr id="50" name="Freeform: Shape 49">
              <a:extLst>
                <a:ext uri="{FF2B5EF4-FFF2-40B4-BE49-F238E27FC236}">
                  <a16:creationId xmlns:a16="http://schemas.microsoft.com/office/drawing/2014/main" id="{B436323E-E248-4C7E-A7EE-F69A6C0303F5}"/>
                </a:ext>
              </a:extLst>
            </p:cNvPr>
            <p:cNvSpPr/>
            <p:nvPr/>
          </p:nvSpPr>
          <p:spPr>
            <a:xfrm>
              <a:off x="1512879" y="3447051"/>
              <a:ext cx="605965" cy="2381821"/>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51" name="Rectangle 50">
              <a:extLst>
                <a:ext uri="{FF2B5EF4-FFF2-40B4-BE49-F238E27FC236}">
                  <a16:creationId xmlns:a16="http://schemas.microsoft.com/office/drawing/2014/main" id="{EC0F0779-0533-4B97-A9DF-78D3172446A5}"/>
                </a:ext>
              </a:extLst>
            </p:cNvPr>
            <p:cNvSpPr/>
            <p:nvPr/>
          </p:nvSpPr>
          <p:spPr>
            <a:xfrm>
              <a:off x="1309510" y="3278643"/>
              <a:ext cx="210312" cy="2541908"/>
            </a:xfrm>
            <a:prstGeom prst="rect">
              <a:avLst/>
            </a:pr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Freeform: Shape 51">
            <a:extLst>
              <a:ext uri="{FF2B5EF4-FFF2-40B4-BE49-F238E27FC236}">
                <a16:creationId xmlns:a16="http://schemas.microsoft.com/office/drawing/2014/main" id="{AAB76C02-F742-4FD7-B91F-B2805C8A276E}"/>
              </a:ext>
            </a:extLst>
          </p:cNvPr>
          <p:cNvSpPr/>
          <p:nvPr/>
        </p:nvSpPr>
        <p:spPr>
          <a:xfrm rot="16200000">
            <a:off x="4403385" y="2669401"/>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6272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53" name="Group 52">
            <a:extLst>
              <a:ext uri="{FF2B5EF4-FFF2-40B4-BE49-F238E27FC236}">
                <a16:creationId xmlns:a16="http://schemas.microsoft.com/office/drawing/2014/main" id="{A948621F-8892-414E-BFD5-810EDEF1FD5E}"/>
              </a:ext>
            </a:extLst>
          </p:cNvPr>
          <p:cNvGrpSpPr/>
          <p:nvPr/>
        </p:nvGrpSpPr>
        <p:grpSpPr>
          <a:xfrm>
            <a:off x="4110084" y="4833206"/>
            <a:ext cx="809334" cy="1481759"/>
            <a:chOff x="1309510" y="4838751"/>
            <a:chExt cx="809334" cy="1481759"/>
          </a:xfrm>
        </p:grpSpPr>
        <p:sp>
          <p:nvSpPr>
            <p:cNvPr id="54" name="Freeform: Shape 53">
              <a:extLst>
                <a:ext uri="{FF2B5EF4-FFF2-40B4-BE49-F238E27FC236}">
                  <a16:creationId xmlns:a16="http://schemas.microsoft.com/office/drawing/2014/main" id="{77FEF491-97CE-480C-9CAE-0FC844EA0F17}"/>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55" name="Freeform: Shape 54">
              <a:extLst>
                <a:ext uri="{FF2B5EF4-FFF2-40B4-BE49-F238E27FC236}">
                  <a16:creationId xmlns:a16="http://schemas.microsoft.com/office/drawing/2014/main" id="{9380626C-EA3A-4965-81C2-75857FEAA7BB}"/>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56" name="Group 55">
            <a:extLst>
              <a:ext uri="{FF2B5EF4-FFF2-40B4-BE49-F238E27FC236}">
                <a16:creationId xmlns:a16="http://schemas.microsoft.com/office/drawing/2014/main" id="{D788F6F1-3C0C-482F-B8C8-DA7372E8DD97}"/>
              </a:ext>
            </a:extLst>
          </p:cNvPr>
          <p:cNvGrpSpPr/>
          <p:nvPr/>
        </p:nvGrpSpPr>
        <p:grpSpPr>
          <a:xfrm>
            <a:off x="5510371" y="1840437"/>
            <a:ext cx="820624" cy="4480073"/>
            <a:chOff x="1309510" y="1843209"/>
            <a:chExt cx="820624" cy="4480073"/>
          </a:xfrm>
        </p:grpSpPr>
        <p:sp>
          <p:nvSpPr>
            <p:cNvPr id="57" name="Freeform: Shape 56">
              <a:extLst>
                <a:ext uri="{FF2B5EF4-FFF2-40B4-BE49-F238E27FC236}">
                  <a16:creationId xmlns:a16="http://schemas.microsoft.com/office/drawing/2014/main" id="{9F3BC53B-E510-407F-87CD-2F52C5159453}"/>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58" name="Freeform: Shape 57">
              <a:extLst>
                <a:ext uri="{FF2B5EF4-FFF2-40B4-BE49-F238E27FC236}">
                  <a16:creationId xmlns:a16="http://schemas.microsoft.com/office/drawing/2014/main" id="{95A9CAF8-10F7-4BB4-A2C3-8FEDEEDBED37}"/>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9" name="Freeform: Shape 58">
              <a:extLst>
                <a:ext uri="{FF2B5EF4-FFF2-40B4-BE49-F238E27FC236}">
                  <a16:creationId xmlns:a16="http://schemas.microsoft.com/office/drawing/2014/main" id="{33E81995-E7BA-49CA-9478-1FD3181D106F}"/>
                </a:ext>
              </a:extLst>
            </p:cNvPr>
            <p:cNvSpPr/>
            <p:nvPr/>
          </p:nvSpPr>
          <p:spPr>
            <a:xfrm rot="16200000">
              <a:off x="1611638" y="1542377"/>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Candara" panose="020E0502030303020204" pitchFamily="34" charset="0"/>
              </a:endParaRPr>
            </a:p>
          </p:txBody>
        </p:sp>
      </p:grpSp>
      <p:grpSp>
        <p:nvGrpSpPr>
          <p:cNvPr id="60" name="Group 59">
            <a:extLst>
              <a:ext uri="{FF2B5EF4-FFF2-40B4-BE49-F238E27FC236}">
                <a16:creationId xmlns:a16="http://schemas.microsoft.com/office/drawing/2014/main" id="{6D4EDB40-B1A7-4489-B62D-F48B7073B456}"/>
              </a:ext>
            </a:extLst>
          </p:cNvPr>
          <p:cNvGrpSpPr/>
          <p:nvPr/>
        </p:nvGrpSpPr>
        <p:grpSpPr>
          <a:xfrm>
            <a:off x="5510371" y="3265780"/>
            <a:ext cx="809334" cy="2560320"/>
            <a:chOff x="1309510" y="3268552"/>
            <a:chExt cx="809334" cy="2560320"/>
          </a:xfrm>
          <a:solidFill>
            <a:srgbClr val="7A7A7A"/>
          </a:solidFill>
        </p:grpSpPr>
        <p:sp>
          <p:nvSpPr>
            <p:cNvPr id="61" name="Freeform: Shape 60">
              <a:extLst>
                <a:ext uri="{FF2B5EF4-FFF2-40B4-BE49-F238E27FC236}">
                  <a16:creationId xmlns:a16="http://schemas.microsoft.com/office/drawing/2014/main" id="{AA05109F-2EAB-446E-8F61-5B9A966186DB}"/>
                </a:ext>
              </a:extLst>
            </p:cNvPr>
            <p:cNvSpPr/>
            <p:nvPr/>
          </p:nvSpPr>
          <p:spPr>
            <a:xfrm>
              <a:off x="1512879" y="3463637"/>
              <a:ext cx="605965" cy="2365235"/>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62" name="Rectangle 61">
              <a:extLst>
                <a:ext uri="{FF2B5EF4-FFF2-40B4-BE49-F238E27FC236}">
                  <a16:creationId xmlns:a16="http://schemas.microsoft.com/office/drawing/2014/main" id="{ACBF0DF2-30EB-4AA8-91DF-532C9D86DE7E}"/>
                </a:ext>
              </a:extLst>
            </p:cNvPr>
            <p:cNvSpPr/>
            <p:nvPr/>
          </p:nvSpPr>
          <p:spPr>
            <a:xfrm>
              <a:off x="1309510" y="3268552"/>
              <a:ext cx="210312" cy="2560320"/>
            </a:xfrm>
            <a:prstGeom prst="rect">
              <a:avLst/>
            </a:pr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Freeform: Shape 62">
            <a:extLst>
              <a:ext uri="{FF2B5EF4-FFF2-40B4-BE49-F238E27FC236}">
                <a16:creationId xmlns:a16="http://schemas.microsoft.com/office/drawing/2014/main" id="{1BD4C64E-61AA-4935-977B-467850A31531}"/>
              </a:ext>
            </a:extLst>
          </p:cNvPr>
          <p:cNvSpPr/>
          <p:nvPr/>
        </p:nvSpPr>
        <p:spPr>
          <a:xfrm rot="16200000">
            <a:off x="5803672" y="2965688"/>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9898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64" name="Group 63">
            <a:extLst>
              <a:ext uri="{FF2B5EF4-FFF2-40B4-BE49-F238E27FC236}">
                <a16:creationId xmlns:a16="http://schemas.microsoft.com/office/drawing/2014/main" id="{4B3CF6C8-EF98-47D0-9749-B9D78D00F083}"/>
              </a:ext>
            </a:extLst>
          </p:cNvPr>
          <p:cNvGrpSpPr/>
          <p:nvPr/>
        </p:nvGrpSpPr>
        <p:grpSpPr>
          <a:xfrm>
            <a:off x="5510371" y="4835979"/>
            <a:ext cx="809334" cy="1481759"/>
            <a:chOff x="1309510" y="4838751"/>
            <a:chExt cx="809334" cy="1481759"/>
          </a:xfrm>
        </p:grpSpPr>
        <p:sp>
          <p:nvSpPr>
            <p:cNvPr id="65" name="Freeform: Shape 64">
              <a:extLst>
                <a:ext uri="{FF2B5EF4-FFF2-40B4-BE49-F238E27FC236}">
                  <a16:creationId xmlns:a16="http://schemas.microsoft.com/office/drawing/2014/main" id="{D959B8F3-F0B1-4074-9E59-F6EC4AC57072}"/>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66" name="Freeform: Shape 65">
              <a:extLst>
                <a:ext uri="{FF2B5EF4-FFF2-40B4-BE49-F238E27FC236}">
                  <a16:creationId xmlns:a16="http://schemas.microsoft.com/office/drawing/2014/main" id="{8A0FC929-642A-4C13-B0A6-5C66353F83D3}"/>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67" name="Group 66">
            <a:extLst>
              <a:ext uri="{FF2B5EF4-FFF2-40B4-BE49-F238E27FC236}">
                <a16:creationId xmlns:a16="http://schemas.microsoft.com/office/drawing/2014/main" id="{76AC7796-A1EB-463E-89D3-81105EFFCB23}"/>
              </a:ext>
            </a:extLst>
          </p:cNvPr>
          <p:cNvGrpSpPr/>
          <p:nvPr/>
        </p:nvGrpSpPr>
        <p:grpSpPr>
          <a:xfrm>
            <a:off x="6904398" y="1840437"/>
            <a:ext cx="819328" cy="4480073"/>
            <a:chOff x="1300048" y="1843209"/>
            <a:chExt cx="819328" cy="4480073"/>
          </a:xfrm>
        </p:grpSpPr>
        <p:sp>
          <p:nvSpPr>
            <p:cNvPr id="68" name="Freeform: Shape 67">
              <a:extLst>
                <a:ext uri="{FF2B5EF4-FFF2-40B4-BE49-F238E27FC236}">
                  <a16:creationId xmlns:a16="http://schemas.microsoft.com/office/drawing/2014/main" id="{C9A91F9E-7C5A-4DAE-9E2D-421F48B7A7C2}"/>
                </a:ext>
              </a:extLst>
            </p:cNvPr>
            <p:cNvSpPr/>
            <p:nvPr/>
          </p:nvSpPr>
          <p:spPr>
            <a:xfrm>
              <a:off x="1309510" y="1843210"/>
              <a:ext cx="210312" cy="4480072"/>
            </a:xfrm>
            <a:custGeom>
              <a:avLst/>
              <a:gdLst>
                <a:gd name="connsiteX0" fmla="*/ 0 w 210312"/>
                <a:gd name="connsiteY0" fmla="*/ 0 h 4480072"/>
                <a:gd name="connsiteX1" fmla="*/ 210312 w 210312"/>
                <a:gd name="connsiteY1" fmla="*/ 216638 h 4480072"/>
                <a:gd name="connsiteX2" fmla="*/ 210312 w 210312"/>
                <a:gd name="connsiteY2" fmla="*/ 4480072 h 4480072"/>
                <a:gd name="connsiteX3" fmla="*/ 0 w 210312"/>
                <a:gd name="connsiteY3" fmla="*/ 4263434 h 4480072"/>
              </a:gdLst>
              <a:ahLst/>
              <a:cxnLst>
                <a:cxn ang="0">
                  <a:pos x="connsiteX0" y="connsiteY0"/>
                </a:cxn>
                <a:cxn ang="0">
                  <a:pos x="connsiteX1" y="connsiteY1"/>
                </a:cxn>
                <a:cxn ang="0">
                  <a:pos x="connsiteX2" y="connsiteY2"/>
                </a:cxn>
                <a:cxn ang="0">
                  <a:pos x="connsiteX3" y="connsiteY3"/>
                </a:cxn>
              </a:cxnLst>
              <a:rect l="l" t="t" r="r" b="b"/>
              <a:pathLst>
                <a:path w="210312" h="4480072">
                  <a:moveTo>
                    <a:pt x="0" y="0"/>
                  </a:moveTo>
                  <a:lnTo>
                    <a:pt x="210312" y="216638"/>
                  </a:lnTo>
                  <a:lnTo>
                    <a:pt x="210312" y="4480072"/>
                  </a:lnTo>
                  <a:lnTo>
                    <a:pt x="0" y="4263434"/>
                  </a:lnTo>
                  <a:close/>
                </a:path>
              </a:pathLst>
            </a:custGeom>
            <a:solidFill>
              <a:srgbClr val="21242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69" name="Freeform: Shape 68">
              <a:extLst>
                <a:ext uri="{FF2B5EF4-FFF2-40B4-BE49-F238E27FC236}">
                  <a16:creationId xmlns:a16="http://schemas.microsoft.com/office/drawing/2014/main" id="{E197A07B-4B78-4333-9BE7-B2A578B7E3B9}"/>
                </a:ext>
              </a:extLst>
            </p:cNvPr>
            <p:cNvSpPr/>
            <p:nvPr/>
          </p:nvSpPr>
          <p:spPr>
            <a:xfrm>
              <a:off x="1512879" y="2066293"/>
              <a:ext cx="605965" cy="4254217"/>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2B2E3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70" name="Freeform: Shape 69">
              <a:extLst>
                <a:ext uri="{FF2B5EF4-FFF2-40B4-BE49-F238E27FC236}">
                  <a16:creationId xmlns:a16="http://schemas.microsoft.com/office/drawing/2014/main" id="{5D9A463C-DBE0-480E-9124-BE7AAEFF9FD3}"/>
                </a:ext>
              </a:extLst>
            </p:cNvPr>
            <p:cNvSpPr/>
            <p:nvPr/>
          </p:nvSpPr>
          <p:spPr>
            <a:xfrm rot="16200000">
              <a:off x="1600880" y="1542377"/>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35384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grpSp>
        <p:nvGrpSpPr>
          <p:cNvPr id="71" name="Group 70">
            <a:extLst>
              <a:ext uri="{FF2B5EF4-FFF2-40B4-BE49-F238E27FC236}">
                <a16:creationId xmlns:a16="http://schemas.microsoft.com/office/drawing/2014/main" id="{9149508D-5F77-41B7-A9C5-DB479901376B}"/>
              </a:ext>
            </a:extLst>
          </p:cNvPr>
          <p:cNvGrpSpPr/>
          <p:nvPr/>
        </p:nvGrpSpPr>
        <p:grpSpPr>
          <a:xfrm>
            <a:off x="6913860" y="2306225"/>
            <a:ext cx="809334" cy="3556527"/>
            <a:chOff x="1309510" y="2308997"/>
            <a:chExt cx="809334" cy="3556527"/>
          </a:xfrm>
          <a:solidFill>
            <a:srgbClr val="939393"/>
          </a:solidFill>
        </p:grpSpPr>
        <p:sp>
          <p:nvSpPr>
            <p:cNvPr id="72" name="Freeform: Shape 71">
              <a:extLst>
                <a:ext uri="{FF2B5EF4-FFF2-40B4-BE49-F238E27FC236}">
                  <a16:creationId xmlns:a16="http://schemas.microsoft.com/office/drawing/2014/main" id="{6A0008BF-5E0D-45FA-9F9D-CAB8CE834672}"/>
                </a:ext>
              </a:extLst>
            </p:cNvPr>
            <p:cNvSpPr/>
            <p:nvPr/>
          </p:nvSpPr>
          <p:spPr>
            <a:xfrm>
              <a:off x="1512879" y="2482244"/>
              <a:ext cx="605965" cy="338328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73" name="Rectangle 72">
              <a:extLst>
                <a:ext uri="{FF2B5EF4-FFF2-40B4-BE49-F238E27FC236}">
                  <a16:creationId xmlns:a16="http://schemas.microsoft.com/office/drawing/2014/main" id="{B7655A08-69FA-4129-AABD-747E570D8105}"/>
                </a:ext>
              </a:extLst>
            </p:cNvPr>
            <p:cNvSpPr/>
            <p:nvPr/>
          </p:nvSpPr>
          <p:spPr>
            <a:xfrm>
              <a:off x="1309510" y="2308997"/>
              <a:ext cx="210312" cy="3383280"/>
            </a:xfrm>
            <a:prstGeom prst="rect">
              <a:avLst/>
            </a:prstGeom>
            <a:solidFill>
              <a:srgbClr val="7575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Freeform: Shape 73">
            <a:extLst>
              <a:ext uri="{FF2B5EF4-FFF2-40B4-BE49-F238E27FC236}">
                <a16:creationId xmlns:a16="http://schemas.microsoft.com/office/drawing/2014/main" id="{AEAFB591-8857-459F-B154-5FC5968D8D50}"/>
              </a:ext>
            </a:extLst>
          </p:cNvPr>
          <p:cNvSpPr/>
          <p:nvPr/>
        </p:nvSpPr>
        <p:spPr>
          <a:xfrm rot="16200000">
            <a:off x="7207161" y="1994842"/>
            <a:ext cx="217663" cy="819328"/>
          </a:xfrm>
          <a:custGeom>
            <a:avLst/>
            <a:gdLst>
              <a:gd name="connsiteX0" fmla="*/ 217663 w 217663"/>
              <a:gd name="connsiteY0" fmla="*/ 0 h 819328"/>
              <a:gd name="connsiteX1" fmla="*/ 217663 w 217663"/>
              <a:gd name="connsiteY1" fmla="*/ 601180 h 819328"/>
              <a:gd name="connsiteX2" fmla="*/ 0 w 217663"/>
              <a:gd name="connsiteY2" fmla="*/ 819328 h 819328"/>
              <a:gd name="connsiteX3" fmla="*/ 0 w 217663"/>
              <a:gd name="connsiteY3" fmla="*/ 213626 h 819328"/>
            </a:gdLst>
            <a:ahLst/>
            <a:cxnLst>
              <a:cxn ang="0">
                <a:pos x="connsiteX0" y="connsiteY0"/>
              </a:cxn>
              <a:cxn ang="0">
                <a:pos x="connsiteX1" y="connsiteY1"/>
              </a:cxn>
              <a:cxn ang="0">
                <a:pos x="connsiteX2" y="connsiteY2"/>
              </a:cxn>
              <a:cxn ang="0">
                <a:pos x="connsiteX3" y="connsiteY3"/>
              </a:cxn>
            </a:cxnLst>
            <a:rect l="l" t="t" r="r" b="b"/>
            <a:pathLst>
              <a:path w="217663" h="819328">
                <a:moveTo>
                  <a:pt x="217663" y="0"/>
                </a:moveTo>
                <a:lnTo>
                  <a:pt x="217663" y="601180"/>
                </a:lnTo>
                <a:lnTo>
                  <a:pt x="0" y="819328"/>
                </a:lnTo>
                <a:lnTo>
                  <a:pt x="0" y="213626"/>
                </a:lnTo>
                <a:close/>
              </a:path>
            </a:pathLst>
          </a:custGeom>
          <a:solidFill>
            <a:srgbClr val="B1B1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nvGrpSpPr>
          <p:cNvPr id="75" name="Group 74">
            <a:extLst>
              <a:ext uri="{FF2B5EF4-FFF2-40B4-BE49-F238E27FC236}">
                <a16:creationId xmlns:a16="http://schemas.microsoft.com/office/drawing/2014/main" id="{AE477599-5EDA-4488-AF87-566C599BD226}"/>
              </a:ext>
            </a:extLst>
          </p:cNvPr>
          <p:cNvGrpSpPr/>
          <p:nvPr/>
        </p:nvGrpSpPr>
        <p:grpSpPr>
          <a:xfrm>
            <a:off x="6913860" y="4835979"/>
            <a:ext cx="809334" cy="1481759"/>
            <a:chOff x="1309510" y="4838751"/>
            <a:chExt cx="809334" cy="1481759"/>
          </a:xfrm>
        </p:grpSpPr>
        <p:sp>
          <p:nvSpPr>
            <p:cNvPr id="76" name="Freeform: Shape 75">
              <a:extLst>
                <a:ext uri="{FF2B5EF4-FFF2-40B4-BE49-F238E27FC236}">
                  <a16:creationId xmlns:a16="http://schemas.microsoft.com/office/drawing/2014/main" id="{D9BA5EB9-EDB2-4A78-8AD4-31243B2AD9D4}"/>
                </a:ext>
              </a:extLst>
            </p:cNvPr>
            <p:cNvSpPr/>
            <p:nvPr/>
          </p:nvSpPr>
          <p:spPr>
            <a:xfrm>
              <a:off x="1309510" y="4838751"/>
              <a:ext cx="210312" cy="1481759"/>
            </a:xfrm>
            <a:custGeom>
              <a:avLst/>
              <a:gdLst>
                <a:gd name="connsiteX0" fmla="*/ 0 w 210312"/>
                <a:gd name="connsiteY0" fmla="*/ 0 h 1481759"/>
                <a:gd name="connsiteX1" fmla="*/ 9653 w 210312"/>
                <a:gd name="connsiteY1" fmla="*/ 0 h 1481759"/>
                <a:gd name="connsiteX2" fmla="*/ 210312 w 210312"/>
                <a:gd name="connsiteY2" fmla="*/ 204451 h 1481759"/>
                <a:gd name="connsiteX3" fmla="*/ 210312 w 210312"/>
                <a:gd name="connsiteY3" fmla="*/ 1481759 h 1481759"/>
                <a:gd name="connsiteX4" fmla="*/ 0 w 210312"/>
                <a:gd name="connsiteY4" fmla="*/ 1265121 h 1481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312" h="1481759">
                  <a:moveTo>
                    <a:pt x="0" y="0"/>
                  </a:moveTo>
                  <a:lnTo>
                    <a:pt x="9653" y="0"/>
                  </a:lnTo>
                  <a:lnTo>
                    <a:pt x="210312" y="204451"/>
                  </a:lnTo>
                  <a:lnTo>
                    <a:pt x="210312" y="1481759"/>
                  </a:lnTo>
                  <a:lnTo>
                    <a:pt x="0" y="1265121"/>
                  </a:lnTo>
                  <a:close/>
                </a:path>
              </a:pathLst>
            </a:custGeom>
            <a:solidFill>
              <a:srgbClr val="34384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sp>
          <p:nvSpPr>
            <p:cNvPr id="77" name="Freeform: Shape 76">
              <a:extLst>
                <a:ext uri="{FF2B5EF4-FFF2-40B4-BE49-F238E27FC236}">
                  <a16:creationId xmlns:a16="http://schemas.microsoft.com/office/drawing/2014/main" id="{FD1B1CF4-B3E0-4597-B092-49E55F666B33}"/>
                </a:ext>
              </a:extLst>
            </p:cNvPr>
            <p:cNvSpPr/>
            <p:nvPr/>
          </p:nvSpPr>
          <p:spPr>
            <a:xfrm>
              <a:off x="1512879" y="5036127"/>
              <a:ext cx="605965" cy="1281610"/>
            </a:xfrm>
            <a:custGeom>
              <a:avLst/>
              <a:gdLst>
                <a:gd name="connsiteX0" fmla="*/ 0 w 605965"/>
                <a:gd name="connsiteY0" fmla="*/ 0 h 1281610"/>
                <a:gd name="connsiteX1" fmla="*/ 11552 w 605965"/>
                <a:gd name="connsiteY1" fmla="*/ 11770 h 1281610"/>
                <a:gd name="connsiteX2" fmla="*/ 605965 w 605965"/>
                <a:gd name="connsiteY2" fmla="*/ 11770 h 1281610"/>
                <a:gd name="connsiteX3" fmla="*/ 605965 w 605965"/>
                <a:gd name="connsiteY3" fmla="*/ 1281610 h 1281610"/>
                <a:gd name="connsiteX4" fmla="*/ 0 w 605965"/>
                <a:gd name="connsiteY4" fmla="*/ 1281610 h 1281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965" h="1281610">
                  <a:moveTo>
                    <a:pt x="0" y="0"/>
                  </a:moveTo>
                  <a:lnTo>
                    <a:pt x="11552" y="11770"/>
                  </a:lnTo>
                  <a:lnTo>
                    <a:pt x="605965" y="11770"/>
                  </a:lnTo>
                  <a:lnTo>
                    <a:pt x="605965" y="1281610"/>
                  </a:lnTo>
                  <a:lnTo>
                    <a:pt x="0" y="1281610"/>
                  </a:lnTo>
                  <a:close/>
                </a:path>
              </a:pathLst>
            </a:custGeom>
            <a:solidFill>
              <a:srgbClr val="3E42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Candara" panose="020E0502030303020204" pitchFamily="34" charset="0"/>
              </a:endParaRPr>
            </a:p>
          </p:txBody>
        </p:sp>
      </p:grpSp>
      <p:sp>
        <p:nvSpPr>
          <p:cNvPr id="78" name="TextBox 77">
            <a:extLst>
              <a:ext uri="{FF2B5EF4-FFF2-40B4-BE49-F238E27FC236}">
                <a16:creationId xmlns:a16="http://schemas.microsoft.com/office/drawing/2014/main" id="{AA22DE49-5371-467A-983D-BDFEFD9D3A0F}"/>
              </a:ext>
            </a:extLst>
          </p:cNvPr>
          <p:cNvSpPr txBox="1"/>
          <p:nvPr/>
        </p:nvSpPr>
        <p:spPr>
          <a:xfrm>
            <a:off x="8941827" y="2416969"/>
            <a:ext cx="2823785" cy="3631763"/>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79" name="TextBox 78">
            <a:extLst>
              <a:ext uri="{FF2B5EF4-FFF2-40B4-BE49-F238E27FC236}">
                <a16:creationId xmlns:a16="http://schemas.microsoft.com/office/drawing/2014/main" id="{25619877-586F-4AED-8F6E-9C232FB8CFEA}"/>
              </a:ext>
            </a:extLst>
          </p:cNvPr>
          <p:cNvSpPr txBox="1"/>
          <p:nvPr/>
        </p:nvSpPr>
        <p:spPr>
          <a:xfrm>
            <a:off x="1470838" y="5792384"/>
            <a:ext cx="625146" cy="461665"/>
          </a:xfrm>
          <a:prstGeom prst="rect">
            <a:avLst/>
          </a:prstGeom>
          <a:noFill/>
        </p:spPr>
        <p:txBody>
          <a:bodyPr wrap="square" rtlCol="0">
            <a:spAutoFit/>
          </a:bodyPr>
          <a:lstStyle/>
          <a:p>
            <a:pPr algn="ctr"/>
            <a:r>
              <a:rPr lang="en-US" sz="2400" b="1" dirty="0">
                <a:solidFill>
                  <a:schemeClr val="bg1"/>
                </a:solidFill>
              </a:rPr>
              <a:t>01</a:t>
            </a:r>
          </a:p>
        </p:txBody>
      </p:sp>
      <p:sp>
        <p:nvSpPr>
          <p:cNvPr id="80" name="TextBox 79">
            <a:extLst>
              <a:ext uri="{FF2B5EF4-FFF2-40B4-BE49-F238E27FC236}">
                <a16:creationId xmlns:a16="http://schemas.microsoft.com/office/drawing/2014/main" id="{E913E630-FF26-4E56-B278-513255CF7148}"/>
              </a:ext>
            </a:extLst>
          </p:cNvPr>
          <p:cNvSpPr txBox="1"/>
          <p:nvPr/>
        </p:nvSpPr>
        <p:spPr>
          <a:xfrm>
            <a:off x="2887084" y="5792384"/>
            <a:ext cx="625146" cy="461665"/>
          </a:xfrm>
          <a:prstGeom prst="rect">
            <a:avLst/>
          </a:prstGeom>
          <a:noFill/>
        </p:spPr>
        <p:txBody>
          <a:bodyPr wrap="square" rtlCol="0">
            <a:spAutoFit/>
          </a:bodyPr>
          <a:lstStyle/>
          <a:p>
            <a:pPr algn="ctr"/>
            <a:r>
              <a:rPr lang="en-US" sz="2400" b="1" dirty="0">
                <a:solidFill>
                  <a:schemeClr val="bg1"/>
                </a:solidFill>
              </a:rPr>
              <a:t>02</a:t>
            </a:r>
          </a:p>
        </p:txBody>
      </p:sp>
      <p:sp>
        <p:nvSpPr>
          <p:cNvPr id="81" name="TextBox 80">
            <a:extLst>
              <a:ext uri="{FF2B5EF4-FFF2-40B4-BE49-F238E27FC236}">
                <a16:creationId xmlns:a16="http://schemas.microsoft.com/office/drawing/2014/main" id="{AB99E4AF-21A2-48D2-9611-99ADF101374A}"/>
              </a:ext>
            </a:extLst>
          </p:cNvPr>
          <p:cNvSpPr txBox="1"/>
          <p:nvPr/>
        </p:nvSpPr>
        <p:spPr>
          <a:xfrm>
            <a:off x="4298660" y="5787548"/>
            <a:ext cx="625146" cy="461665"/>
          </a:xfrm>
          <a:prstGeom prst="rect">
            <a:avLst/>
          </a:prstGeom>
          <a:noFill/>
        </p:spPr>
        <p:txBody>
          <a:bodyPr wrap="square" rtlCol="0">
            <a:spAutoFit/>
          </a:bodyPr>
          <a:lstStyle/>
          <a:p>
            <a:pPr algn="ctr"/>
            <a:r>
              <a:rPr lang="en-US" sz="2400" b="1" dirty="0">
                <a:solidFill>
                  <a:schemeClr val="bg1"/>
                </a:solidFill>
              </a:rPr>
              <a:t>03</a:t>
            </a:r>
          </a:p>
        </p:txBody>
      </p:sp>
      <p:sp>
        <p:nvSpPr>
          <p:cNvPr id="82" name="TextBox 81">
            <a:extLst>
              <a:ext uri="{FF2B5EF4-FFF2-40B4-BE49-F238E27FC236}">
                <a16:creationId xmlns:a16="http://schemas.microsoft.com/office/drawing/2014/main" id="{D8C6FDE9-2399-4877-8D00-7823366AE291}"/>
              </a:ext>
            </a:extLst>
          </p:cNvPr>
          <p:cNvSpPr txBox="1"/>
          <p:nvPr/>
        </p:nvSpPr>
        <p:spPr>
          <a:xfrm>
            <a:off x="5699545" y="5787547"/>
            <a:ext cx="625146" cy="461665"/>
          </a:xfrm>
          <a:prstGeom prst="rect">
            <a:avLst/>
          </a:prstGeom>
          <a:noFill/>
        </p:spPr>
        <p:txBody>
          <a:bodyPr wrap="square" rtlCol="0">
            <a:spAutoFit/>
          </a:bodyPr>
          <a:lstStyle/>
          <a:p>
            <a:pPr algn="ctr"/>
            <a:r>
              <a:rPr lang="en-US" sz="2400" b="1" dirty="0">
                <a:solidFill>
                  <a:schemeClr val="bg1"/>
                </a:solidFill>
              </a:rPr>
              <a:t>04</a:t>
            </a:r>
          </a:p>
        </p:txBody>
      </p:sp>
      <p:sp>
        <p:nvSpPr>
          <p:cNvPr id="83" name="TextBox 82">
            <a:extLst>
              <a:ext uri="{FF2B5EF4-FFF2-40B4-BE49-F238E27FC236}">
                <a16:creationId xmlns:a16="http://schemas.microsoft.com/office/drawing/2014/main" id="{A92A2244-5550-4F57-AF28-363A57F8E7FD}"/>
              </a:ext>
            </a:extLst>
          </p:cNvPr>
          <p:cNvSpPr txBox="1"/>
          <p:nvPr/>
        </p:nvSpPr>
        <p:spPr>
          <a:xfrm>
            <a:off x="7084846" y="5786612"/>
            <a:ext cx="625146" cy="461665"/>
          </a:xfrm>
          <a:prstGeom prst="rect">
            <a:avLst/>
          </a:prstGeom>
          <a:noFill/>
        </p:spPr>
        <p:txBody>
          <a:bodyPr wrap="square" rtlCol="0">
            <a:spAutoFit/>
          </a:bodyPr>
          <a:lstStyle/>
          <a:p>
            <a:pPr algn="ctr"/>
            <a:r>
              <a:rPr lang="en-US" sz="2400" b="1" dirty="0">
                <a:solidFill>
                  <a:schemeClr val="bg1"/>
                </a:solidFill>
              </a:rPr>
              <a:t>05</a:t>
            </a:r>
          </a:p>
        </p:txBody>
      </p:sp>
      <p:sp>
        <p:nvSpPr>
          <p:cNvPr id="84" name="TextBox 83">
            <a:extLst>
              <a:ext uri="{FF2B5EF4-FFF2-40B4-BE49-F238E27FC236}">
                <a16:creationId xmlns:a16="http://schemas.microsoft.com/office/drawing/2014/main" id="{A0544DD2-D8A7-40A0-B631-FCD726BE13E6}"/>
              </a:ext>
            </a:extLst>
          </p:cNvPr>
          <p:cNvSpPr txBox="1"/>
          <p:nvPr/>
        </p:nvSpPr>
        <p:spPr>
          <a:xfrm>
            <a:off x="1407045" y="3597955"/>
            <a:ext cx="810860" cy="430887"/>
          </a:xfrm>
          <a:prstGeom prst="rect">
            <a:avLst/>
          </a:prstGeom>
          <a:noFill/>
        </p:spPr>
        <p:txBody>
          <a:bodyPr wrap="square" rtlCol="0">
            <a:spAutoFit/>
          </a:bodyPr>
          <a:lstStyle/>
          <a:p>
            <a:pPr algn="ctr"/>
            <a:r>
              <a:rPr lang="en-US" sz="2200" b="1" dirty="0">
                <a:solidFill>
                  <a:schemeClr val="bg1"/>
                </a:solidFill>
              </a:rPr>
              <a:t>49%</a:t>
            </a:r>
          </a:p>
        </p:txBody>
      </p:sp>
      <p:sp>
        <p:nvSpPr>
          <p:cNvPr id="85" name="TextBox 84">
            <a:extLst>
              <a:ext uri="{FF2B5EF4-FFF2-40B4-BE49-F238E27FC236}">
                <a16:creationId xmlns:a16="http://schemas.microsoft.com/office/drawing/2014/main" id="{15975537-F547-4B41-B5F3-56DBC974B8B5}"/>
              </a:ext>
            </a:extLst>
          </p:cNvPr>
          <p:cNvSpPr txBox="1"/>
          <p:nvPr/>
        </p:nvSpPr>
        <p:spPr>
          <a:xfrm>
            <a:off x="2855046" y="2876123"/>
            <a:ext cx="731499" cy="430887"/>
          </a:xfrm>
          <a:prstGeom prst="rect">
            <a:avLst/>
          </a:prstGeom>
          <a:noFill/>
        </p:spPr>
        <p:txBody>
          <a:bodyPr wrap="square" rtlCol="0">
            <a:spAutoFit/>
          </a:bodyPr>
          <a:lstStyle/>
          <a:p>
            <a:pPr algn="ctr"/>
            <a:r>
              <a:rPr lang="en-US" sz="2200" b="1" dirty="0">
                <a:solidFill>
                  <a:schemeClr val="bg1"/>
                </a:solidFill>
              </a:rPr>
              <a:t>84%</a:t>
            </a:r>
          </a:p>
        </p:txBody>
      </p:sp>
      <p:sp>
        <p:nvSpPr>
          <p:cNvPr id="86" name="TextBox 85">
            <a:extLst>
              <a:ext uri="{FF2B5EF4-FFF2-40B4-BE49-F238E27FC236}">
                <a16:creationId xmlns:a16="http://schemas.microsoft.com/office/drawing/2014/main" id="{9CA2DE41-D1A1-429D-8003-F05907E19BD4}"/>
              </a:ext>
            </a:extLst>
          </p:cNvPr>
          <p:cNvSpPr txBox="1"/>
          <p:nvPr/>
        </p:nvSpPr>
        <p:spPr>
          <a:xfrm>
            <a:off x="4292628" y="3290007"/>
            <a:ext cx="670929" cy="430887"/>
          </a:xfrm>
          <a:prstGeom prst="rect">
            <a:avLst/>
          </a:prstGeom>
          <a:noFill/>
        </p:spPr>
        <p:txBody>
          <a:bodyPr wrap="square" rtlCol="0">
            <a:spAutoFit/>
          </a:bodyPr>
          <a:lstStyle/>
          <a:p>
            <a:pPr algn="ctr"/>
            <a:r>
              <a:rPr lang="en-US" sz="2200" b="1" dirty="0">
                <a:solidFill>
                  <a:schemeClr val="bg1"/>
                </a:solidFill>
              </a:rPr>
              <a:t>69%</a:t>
            </a:r>
          </a:p>
        </p:txBody>
      </p:sp>
      <p:sp>
        <p:nvSpPr>
          <p:cNvPr id="87" name="TextBox 86">
            <a:extLst>
              <a:ext uri="{FF2B5EF4-FFF2-40B4-BE49-F238E27FC236}">
                <a16:creationId xmlns:a16="http://schemas.microsoft.com/office/drawing/2014/main" id="{3F65CCEB-A9EA-451A-A9F4-E8E7A9E91DBA}"/>
              </a:ext>
            </a:extLst>
          </p:cNvPr>
          <p:cNvSpPr txBox="1"/>
          <p:nvPr/>
        </p:nvSpPr>
        <p:spPr>
          <a:xfrm>
            <a:off x="5616829" y="3589067"/>
            <a:ext cx="806730" cy="430887"/>
          </a:xfrm>
          <a:prstGeom prst="rect">
            <a:avLst/>
          </a:prstGeom>
          <a:noFill/>
        </p:spPr>
        <p:txBody>
          <a:bodyPr wrap="square" rtlCol="0">
            <a:spAutoFit/>
          </a:bodyPr>
          <a:lstStyle/>
          <a:p>
            <a:pPr algn="ctr"/>
            <a:r>
              <a:rPr lang="en-US" sz="2200" b="1" dirty="0">
                <a:solidFill>
                  <a:schemeClr val="bg1"/>
                </a:solidFill>
              </a:rPr>
              <a:t>47%</a:t>
            </a:r>
          </a:p>
        </p:txBody>
      </p:sp>
      <p:sp>
        <p:nvSpPr>
          <p:cNvPr id="88" name="TextBox 87">
            <a:extLst>
              <a:ext uri="{FF2B5EF4-FFF2-40B4-BE49-F238E27FC236}">
                <a16:creationId xmlns:a16="http://schemas.microsoft.com/office/drawing/2014/main" id="{DB6D2673-B219-4B94-B6DA-3AA52E4D6E79}"/>
              </a:ext>
            </a:extLst>
          </p:cNvPr>
          <p:cNvSpPr txBox="1"/>
          <p:nvPr/>
        </p:nvSpPr>
        <p:spPr>
          <a:xfrm>
            <a:off x="7026210" y="2654793"/>
            <a:ext cx="794946" cy="430887"/>
          </a:xfrm>
          <a:prstGeom prst="rect">
            <a:avLst/>
          </a:prstGeom>
          <a:noFill/>
        </p:spPr>
        <p:txBody>
          <a:bodyPr wrap="square" rtlCol="0">
            <a:spAutoFit/>
          </a:bodyPr>
          <a:lstStyle/>
          <a:p>
            <a:pPr algn="ctr"/>
            <a:r>
              <a:rPr lang="en-US" sz="2200" b="1" dirty="0">
                <a:solidFill>
                  <a:schemeClr val="bg1"/>
                </a:solidFill>
              </a:rPr>
              <a:t>95%</a:t>
            </a:r>
          </a:p>
        </p:txBody>
      </p:sp>
      <p:pic>
        <p:nvPicPr>
          <p:cNvPr id="89" name="Picture 88">
            <a:hlinkClick r:id="rId2"/>
            <a:extLst>
              <a:ext uri="{FF2B5EF4-FFF2-40B4-BE49-F238E27FC236}">
                <a16:creationId xmlns:a16="http://schemas.microsoft.com/office/drawing/2014/main" id="{CA3ED06B-D1B9-4E8F-B2D1-BF2B00ED87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8300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down)">
                                      <p:cBhvr>
                                        <p:cTn id="11" dur="750"/>
                                        <p:tgtEl>
                                          <p:spTgt spid="46"/>
                                        </p:tgtEl>
                                      </p:cBhvr>
                                    </p:animEffect>
                                  </p:childTnLst>
                                </p:cTn>
                              </p:par>
                            </p:childTnLst>
                          </p:cTn>
                        </p:par>
                        <p:par>
                          <p:cTn id="12" fill="hold">
                            <p:stCondLst>
                              <p:cond delay="1250"/>
                            </p:stCondLst>
                            <p:childTnLst>
                              <p:par>
                                <p:cTn id="13" presetID="53" presetClass="entr" presetSubtype="16" fill="hold" grpId="0" nodeType="afterEffect">
                                  <p:stCondLst>
                                    <p:cond delay="0"/>
                                  </p:stCondLst>
                                  <p:childTnLst>
                                    <p:set>
                                      <p:cBhvr>
                                        <p:cTn id="14" dur="1" fill="hold">
                                          <p:stCondLst>
                                            <p:cond delay="0"/>
                                          </p:stCondLst>
                                        </p:cTn>
                                        <p:tgtEl>
                                          <p:spTgt spid="79"/>
                                        </p:tgtEl>
                                        <p:attrNameLst>
                                          <p:attrName>style.visibility</p:attrName>
                                        </p:attrNameLst>
                                      </p:cBhvr>
                                      <p:to>
                                        <p:strVal val="visible"/>
                                      </p:to>
                                    </p:set>
                                    <p:anim calcmode="lin" valueType="num">
                                      <p:cBhvr>
                                        <p:cTn id="15" dur="500" fill="hold"/>
                                        <p:tgtEl>
                                          <p:spTgt spid="79"/>
                                        </p:tgtEl>
                                        <p:attrNameLst>
                                          <p:attrName>ppt_w</p:attrName>
                                        </p:attrNameLst>
                                      </p:cBhvr>
                                      <p:tavLst>
                                        <p:tav tm="0">
                                          <p:val>
                                            <p:fltVal val="0"/>
                                          </p:val>
                                        </p:tav>
                                        <p:tav tm="100000">
                                          <p:val>
                                            <p:strVal val="#ppt_w"/>
                                          </p:val>
                                        </p:tav>
                                      </p:tavLst>
                                    </p:anim>
                                    <p:anim calcmode="lin" valueType="num">
                                      <p:cBhvr>
                                        <p:cTn id="16" dur="500" fill="hold"/>
                                        <p:tgtEl>
                                          <p:spTgt spid="79"/>
                                        </p:tgtEl>
                                        <p:attrNameLst>
                                          <p:attrName>ppt_h</p:attrName>
                                        </p:attrNameLst>
                                      </p:cBhvr>
                                      <p:tavLst>
                                        <p:tav tm="0">
                                          <p:val>
                                            <p:fltVal val="0"/>
                                          </p:val>
                                        </p:tav>
                                        <p:tav tm="100000">
                                          <p:val>
                                            <p:strVal val="#ppt_h"/>
                                          </p:val>
                                        </p:tav>
                                      </p:tavLst>
                                    </p:anim>
                                    <p:animEffect transition="in" filter="fade">
                                      <p:cBhvr>
                                        <p:cTn id="17" dur="500"/>
                                        <p:tgtEl>
                                          <p:spTgt spid="79"/>
                                        </p:tgtEl>
                                      </p:cBhvr>
                                    </p:animEffect>
                                  </p:childTnLst>
                                </p:cTn>
                              </p:par>
                            </p:childTnLst>
                          </p:cTn>
                        </p:par>
                        <p:par>
                          <p:cTn id="18" fill="hold">
                            <p:stCondLst>
                              <p:cond delay="1750"/>
                            </p:stCondLst>
                            <p:childTnLst>
                              <p:par>
                                <p:cTn id="19" presetID="22" presetClass="entr" presetSubtype="4" fill="hold" nodeType="afterEffect">
                                  <p:stCondLst>
                                    <p:cond delay="0"/>
                                  </p:stCondLst>
                                  <p:childTnLst>
                                    <p:set>
                                      <p:cBhvr>
                                        <p:cTn id="20" dur="1" fill="hold">
                                          <p:stCondLst>
                                            <p:cond delay="0"/>
                                          </p:stCondLst>
                                        </p:cTn>
                                        <p:tgtEl>
                                          <p:spTgt spid="47"/>
                                        </p:tgtEl>
                                        <p:attrNameLst>
                                          <p:attrName>style.visibility</p:attrName>
                                        </p:attrNameLst>
                                      </p:cBhvr>
                                      <p:to>
                                        <p:strVal val="visible"/>
                                      </p:to>
                                    </p:set>
                                    <p:animEffect transition="in" filter="wipe(down)">
                                      <p:cBhvr>
                                        <p:cTn id="21" dur="750"/>
                                        <p:tgtEl>
                                          <p:spTgt spid="47"/>
                                        </p:tgtEl>
                                      </p:cBhvr>
                                    </p:animEffect>
                                  </p:childTnLst>
                                </p:cTn>
                              </p:par>
                            </p:childTnLst>
                          </p:cTn>
                        </p:par>
                        <p:par>
                          <p:cTn id="22" fill="hold">
                            <p:stCondLst>
                              <p:cond delay="2500"/>
                            </p:stCondLst>
                            <p:childTnLst>
                              <p:par>
                                <p:cTn id="23" presetID="22" presetClass="entr" presetSubtype="4" fill="hold" nodeType="afterEffect">
                                  <p:stCondLst>
                                    <p:cond delay="0"/>
                                  </p:stCondLst>
                                  <p:childTnLst>
                                    <p:set>
                                      <p:cBhvr>
                                        <p:cTn id="24" dur="1" fill="hold">
                                          <p:stCondLst>
                                            <p:cond delay="0"/>
                                          </p:stCondLst>
                                        </p:cTn>
                                        <p:tgtEl>
                                          <p:spTgt spid="44"/>
                                        </p:tgtEl>
                                        <p:attrNameLst>
                                          <p:attrName>style.visibility</p:attrName>
                                        </p:attrNameLst>
                                      </p:cBhvr>
                                      <p:to>
                                        <p:strVal val="visible"/>
                                      </p:to>
                                    </p:set>
                                    <p:animEffect transition="in" filter="wipe(down)">
                                      <p:cBhvr>
                                        <p:cTn id="25" dur="500"/>
                                        <p:tgtEl>
                                          <p:spTgt spid="44"/>
                                        </p:tgtEl>
                                      </p:cBhvr>
                                    </p:animEffect>
                                  </p:childTnLst>
                                </p:cTn>
                              </p:par>
                              <p:par>
                                <p:cTn id="26" presetID="22" presetClass="entr" presetSubtype="4" fill="hold" grpId="0" nodeType="withEffect">
                                  <p:stCondLst>
                                    <p:cond delay="400"/>
                                  </p:stCondLst>
                                  <p:childTnLst>
                                    <p:set>
                                      <p:cBhvr>
                                        <p:cTn id="27" dur="1" fill="hold">
                                          <p:stCondLst>
                                            <p:cond delay="0"/>
                                          </p:stCondLst>
                                        </p:cTn>
                                        <p:tgtEl>
                                          <p:spTgt spid="41"/>
                                        </p:tgtEl>
                                        <p:attrNameLst>
                                          <p:attrName>style.visibility</p:attrName>
                                        </p:attrNameLst>
                                      </p:cBhvr>
                                      <p:to>
                                        <p:strVal val="visible"/>
                                      </p:to>
                                    </p:set>
                                    <p:animEffect transition="in" filter="wipe(down)">
                                      <p:cBhvr>
                                        <p:cTn id="28" dur="150"/>
                                        <p:tgtEl>
                                          <p:spTgt spid="41"/>
                                        </p:tgtEl>
                                      </p:cBhvr>
                                    </p:animEffect>
                                  </p:childTnLst>
                                </p:cTn>
                              </p:par>
                            </p:childTnLst>
                          </p:cTn>
                        </p:par>
                        <p:par>
                          <p:cTn id="29" fill="hold">
                            <p:stCondLst>
                              <p:cond delay="3050"/>
                            </p:stCondLst>
                            <p:childTnLst>
                              <p:par>
                                <p:cTn id="30" presetID="53" presetClass="entr" presetSubtype="16" fill="hold" grpId="0" nodeType="afterEffect">
                                  <p:stCondLst>
                                    <p:cond delay="0"/>
                                  </p:stCondLst>
                                  <p:childTnLst>
                                    <p:set>
                                      <p:cBhvr>
                                        <p:cTn id="31" dur="1" fill="hold">
                                          <p:stCondLst>
                                            <p:cond delay="0"/>
                                          </p:stCondLst>
                                        </p:cTn>
                                        <p:tgtEl>
                                          <p:spTgt spid="84"/>
                                        </p:tgtEl>
                                        <p:attrNameLst>
                                          <p:attrName>style.visibility</p:attrName>
                                        </p:attrNameLst>
                                      </p:cBhvr>
                                      <p:to>
                                        <p:strVal val="visible"/>
                                      </p:to>
                                    </p:set>
                                    <p:anim calcmode="lin" valueType="num">
                                      <p:cBhvr>
                                        <p:cTn id="32" dur="500" fill="hold"/>
                                        <p:tgtEl>
                                          <p:spTgt spid="84"/>
                                        </p:tgtEl>
                                        <p:attrNameLst>
                                          <p:attrName>ppt_w</p:attrName>
                                        </p:attrNameLst>
                                      </p:cBhvr>
                                      <p:tavLst>
                                        <p:tav tm="0">
                                          <p:val>
                                            <p:fltVal val="0"/>
                                          </p:val>
                                        </p:tav>
                                        <p:tav tm="100000">
                                          <p:val>
                                            <p:strVal val="#ppt_w"/>
                                          </p:val>
                                        </p:tav>
                                      </p:tavLst>
                                    </p:anim>
                                    <p:anim calcmode="lin" valueType="num">
                                      <p:cBhvr>
                                        <p:cTn id="33" dur="500" fill="hold"/>
                                        <p:tgtEl>
                                          <p:spTgt spid="84"/>
                                        </p:tgtEl>
                                        <p:attrNameLst>
                                          <p:attrName>ppt_h</p:attrName>
                                        </p:attrNameLst>
                                      </p:cBhvr>
                                      <p:tavLst>
                                        <p:tav tm="0">
                                          <p:val>
                                            <p:fltVal val="0"/>
                                          </p:val>
                                        </p:tav>
                                        <p:tav tm="100000">
                                          <p:val>
                                            <p:strVal val="#ppt_h"/>
                                          </p:val>
                                        </p:tav>
                                      </p:tavLst>
                                    </p:anim>
                                    <p:animEffect transition="in" filter="fade">
                                      <p:cBhvr>
                                        <p:cTn id="34" dur="500"/>
                                        <p:tgtEl>
                                          <p:spTgt spid="84"/>
                                        </p:tgtEl>
                                      </p:cBhvr>
                                    </p:animEffect>
                                  </p:childTnLst>
                                </p:cTn>
                              </p:par>
                            </p:childTnLst>
                          </p:cTn>
                        </p:par>
                        <p:par>
                          <p:cTn id="35" fill="hold">
                            <p:stCondLst>
                              <p:cond delay="3550"/>
                            </p:stCondLst>
                            <p:childTnLst>
                              <p:par>
                                <p:cTn id="36" presetID="22" presetClass="entr" presetSubtype="4"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down)">
                                      <p:cBhvr>
                                        <p:cTn id="38" dur="750"/>
                                        <p:tgtEl>
                                          <p:spTgt spid="21"/>
                                        </p:tgtEl>
                                      </p:cBhvr>
                                    </p:animEffect>
                                  </p:childTnLst>
                                </p:cTn>
                              </p:par>
                            </p:childTnLst>
                          </p:cTn>
                        </p:par>
                        <p:par>
                          <p:cTn id="39" fill="hold">
                            <p:stCondLst>
                              <p:cond delay="4300"/>
                            </p:stCondLst>
                            <p:childTnLst>
                              <p:par>
                                <p:cTn id="40" presetID="53" presetClass="entr" presetSubtype="16" fill="hold" grpId="0" nodeType="afterEffect">
                                  <p:stCondLst>
                                    <p:cond delay="0"/>
                                  </p:stCondLst>
                                  <p:childTnLst>
                                    <p:set>
                                      <p:cBhvr>
                                        <p:cTn id="41" dur="1" fill="hold">
                                          <p:stCondLst>
                                            <p:cond delay="0"/>
                                          </p:stCondLst>
                                        </p:cTn>
                                        <p:tgtEl>
                                          <p:spTgt spid="80"/>
                                        </p:tgtEl>
                                        <p:attrNameLst>
                                          <p:attrName>style.visibility</p:attrName>
                                        </p:attrNameLst>
                                      </p:cBhvr>
                                      <p:to>
                                        <p:strVal val="visible"/>
                                      </p:to>
                                    </p:set>
                                    <p:anim calcmode="lin" valueType="num">
                                      <p:cBhvr>
                                        <p:cTn id="42" dur="500" fill="hold"/>
                                        <p:tgtEl>
                                          <p:spTgt spid="80"/>
                                        </p:tgtEl>
                                        <p:attrNameLst>
                                          <p:attrName>ppt_w</p:attrName>
                                        </p:attrNameLst>
                                      </p:cBhvr>
                                      <p:tavLst>
                                        <p:tav tm="0">
                                          <p:val>
                                            <p:fltVal val="0"/>
                                          </p:val>
                                        </p:tav>
                                        <p:tav tm="100000">
                                          <p:val>
                                            <p:strVal val="#ppt_w"/>
                                          </p:val>
                                        </p:tav>
                                      </p:tavLst>
                                    </p:anim>
                                    <p:anim calcmode="lin" valueType="num">
                                      <p:cBhvr>
                                        <p:cTn id="43" dur="500" fill="hold"/>
                                        <p:tgtEl>
                                          <p:spTgt spid="80"/>
                                        </p:tgtEl>
                                        <p:attrNameLst>
                                          <p:attrName>ppt_h</p:attrName>
                                        </p:attrNameLst>
                                      </p:cBhvr>
                                      <p:tavLst>
                                        <p:tav tm="0">
                                          <p:val>
                                            <p:fltVal val="0"/>
                                          </p:val>
                                        </p:tav>
                                        <p:tav tm="100000">
                                          <p:val>
                                            <p:strVal val="#ppt_h"/>
                                          </p:val>
                                        </p:tav>
                                      </p:tavLst>
                                    </p:anim>
                                    <p:animEffect transition="in" filter="fade">
                                      <p:cBhvr>
                                        <p:cTn id="44" dur="500"/>
                                        <p:tgtEl>
                                          <p:spTgt spid="80"/>
                                        </p:tgtEl>
                                      </p:cBhvr>
                                    </p:animEffect>
                                  </p:childTnLst>
                                </p:cTn>
                              </p:par>
                            </p:childTnLst>
                          </p:cTn>
                        </p:par>
                        <p:par>
                          <p:cTn id="45" fill="hold">
                            <p:stCondLst>
                              <p:cond delay="4800"/>
                            </p:stCondLst>
                            <p:childTnLst>
                              <p:par>
                                <p:cTn id="46" presetID="22" presetClass="entr" presetSubtype="4"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wipe(down)">
                                      <p:cBhvr>
                                        <p:cTn id="48" dur="750"/>
                                        <p:tgtEl>
                                          <p:spTgt spid="31"/>
                                        </p:tgtEl>
                                      </p:cBhvr>
                                    </p:animEffect>
                                  </p:childTnLst>
                                </p:cTn>
                              </p:par>
                            </p:childTnLst>
                          </p:cTn>
                        </p:par>
                        <p:par>
                          <p:cTn id="49" fill="hold">
                            <p:stCondLst>
                              <p:cond delay="5550"/>
                            </p:stCondLst>
                            <p:childTnLst>
                              <p:par>
                                <p:cTn id="50" presetID="22" presetClass="entr" presetSubtype="4" fill="hold" nodeType="after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wipe(down)">
                                      <p:cBhvr>
                                        <p:cTn id="52" dur="500"/>
                                        <p:tgtEl>
                                          <p:spTgt spid="27"/>
                                        </p:tgtEl>
                                      </p:cBhvr>
                                    </p:animEffect>
                                  </p:childTnLst>
                                </p:cTn>
                              </p:par>
                              <p:par>
                                <p:cTn id="53" presetID="22" presetClass="entr" presetSubtype="4" fill="hold" grpId="0" nodeType="withEffect">
                                  <p:stCondLst>
                                    <p:cond delay="400"/>
                                  </p:stCondLst>
                                  <p:childTnLst>
                                    <p:set>
                                      <p:cBhvr>
                                        <p:cTn id="54" dur="1" fill="hold">
                                          <p:stCondLst>
                                            <p:cond delay="0"/>
                                          </p:stCondLst>
                                        </p:cTn>
                                        <p:tgtEl>
                                          <p:spTgt spid="30"/>
                                        </p:tgtEl>
                                        <p:attrNameLst>
                                          <p:attrName>style.visibility</p:attrName>
                                        </p:attrNameLst>
                                      </p:cBhvr>
                                      <p:to>
                                        <p:strVal val="visible"/>
                                      </p:to>
                                    </p:set>
                                    <p:animEffect transition="in" filter="wipe(down)">
                                      <p:cBhvr>
                                        <p:cTn id="55" dur="150"/>
                                        <p:tgtEl>
                                          <p:spTgt spid="30"/>
                                        </p:tgtEl>
                                      </p:cBhvr>
                                    </p:animEffect>
                                  </p:childTnLst>
                                </p:cTn>
                              </p:par>
                            </p:childTnLst>
                          </p:cTn>
                        </p:par>
                        <p:par>
                          <p:cTn id="56" fill="hold">
                            <p:stCondLst>
                              <p:cond delay="6100"/>
                            </p:stCondLst>
                            <p:childTnLst>
                              <p:par>
                                <p:cTn id="57" presetID="53" presetClass="entr" presetSubtype="16" fill="hold" grpId="0" nodeType="afterEffect">
                                  <p:stCondLst>
                                    <p:cond delay="0"/>
                                  </p:stCondLst>
                                  <p:childTnLst>
                                    <p:set>
                                      <p:cBhvr>
                                        <p:cTn id="58" dur="1" fill="hold">
                                          <p:stCondLst>
                                            <p:cond delay="0"/>
                                          </p:stCondLst>
                                        </p:cTn>
                                        <p:tgtEl>
                                          <p:spTgt spid="85"/>
                                        </p:tgtEl>
                                        <p:attrNameLst>
                                          <p:attrName>style.visibility</p:attrName>
                                        </p:attrNameLst>
                                      </p:cBhvr>
                                      <p:to>
                                        <p:strVal val="visible"/>
                                      </p:to>
                                    </p:set>
                                    <p:anim calcmode="lin" valueType="num">
                                      <p:cBhvr>
                                        <p:cTn id="59" dur="500" fill="hold"/>
                                        <p:tgtEl>
                                          <p:spTgt spid="85"/>
                                        </p:tgtEl>
                                        <p:attrNameLst>
                                          <p:attrName>ppt_w</p:attrName>
                                        </p:attrNameLst>
                                      </p:cBhvr>
                                      <p:tavLst>
                                        <p:tav tm="0">
                                          <p:val>
                                            <p:fltVal val="0"/>
                                          </p:val>
                                        </p:tav>
                                        <p:tav tm="100000">
                                          <p:val>
                                            <p:strVal val="#ppt_w"/>
                                          </p:val>
                                        </p:tav>
                                      </p:tavLst>
                                    </p:anim>
                                    <p:anim calcmode="lin" valueType="num">
                                      <p:cBhvr>
                                        <p:cTn id="60" dur="500" fill="hold"/>
                                        <p:tgtEl>
                                          <p:spTgt spid="85"/>
                                        </p:tgtEl>
                                        <p:attrNameLst>
                                          <p:attrName>ppt_h</p:attrName>
                                        </p:attrNameLst>
                                      </p:cBhvr>
                                      <p:tavLst>
                                        <p:tav tm="0">
                                          <p:val>
                                            <p:fltVal val="0"/>
                                          </p:val>
                                        </p:tav>
                                        <p:tav tm="100000">
                                          <p:val>
                                            <p:strVal val="#ppt_h"/>
                                          </p:val>
                                        </p:tav>
                                      </p:tavLst>
                                    </p:anim>
                                    <p:animEffect transition="in" filter="fade">
                                      <p:cBhvr>
                                        <p:cTn id="61" dur="500"/>
                                        <p:tgtEl>
                                          <p:spTgt spid="85"/>
                                        </p:tgtEl>
                                      </p:cBhvr>
                                    </p:animEffect>
                                  </p:childTnLst>
                                </p:cTn>
                              </p:par>
                            </p:childTnLst>
                          </p:cTn>
                        </p:par>
                        <p:par>
                          <p:cTn id="62" fill="hold">
                            <p:stCondLst>
                              <p:cond delay="6600"/>
                            </p:stCondLst>
                            <p:childTnLst>
                              <p:par>
                                <p:cTn id="63" presetID="22" presetClass="entr" presetSubtype="4" fill="hold" nodeType="afterEffect">
                                  <p:stCondLst>
                                    <p:cond delay="0"/>
                                  </p:stCondLst>
                                  <p:childTnLst>
                                    <p:set>
                                      <p:cBhvr>
                                        <p:cTn id="64" dur="1" fill="hold">
                                          <p:stCondLst>
                                            <p:cond delay="0"/>
                                          </p:stCondLst>
                                        </p:cTn>
                                        <p:tgtEl>
                                          <p:spTgt spid="35"/>
                                        </p:tgtEl>
                                        <p:attrNameLst>
                                          <p:attrName>style.visibility</p:attrName>
                                        </p:attrNameLst>
                                      </p:cBhvr>
                                      <p:to>
                                        <p:strVal val="visible"/>
                                      </p:to>
                                    </p:set>
                                    <p:animEffect transition="in" filter="wipe(down)">
                                      <p:cBhvr>
                                        <p:cTn id="65" dur="750"/>
                                        <p:tgtEl>
                                          <p:spTgt spid="35"/>
                                        </p:tgtEl>
                                      </p:cBhvr>
                                    </p:animEffect>
                                  </p:childTnLst>
                                </p:cTn>
                              </p:par>
                            </p:childTnLst>
                          </p:cTn>
                        </p:par>
                        <p:par>
                          <p:cTn id="66" fill="hold">
                            <p:stCondLst>
                              <p:cond delay="7350"/>
                            </p:stCondLst>
                            <p:childTnLst>
                              <p:par>
                                <p:cTn id="67" presetID="53" presetClass="entr" presetSubtype="16" fill="hold" grpId="0" nodeType="afterEffect">
                                  <p:stCondLst>
                                    <p:cond delay="0"/>
                                  </p:stCondLst>
                                  <p:childTnLst>
                                    <p:set>
                                      <p:cBhvr>
                                        <p:cTn id="68" dur="1" fill="hold">
                                          <p:stCondLst>
                                            <p:cond delay="0"/>
                                          </p:stCondLst>
                                        </p:cTn>
                                        <p:tgtEl>
                                          <p:spTgt spid="81"/>
                                        </p:tgtEl>
                                        <p:attrNameLst>
                                          <p:attrName>style.visibility</p:attrName>
                                        </p:attrNameLst>
                                      </p:cBhvr>
                                      <p:to>
                                        <p:strVal val="visible"/>
                                      </p:to>
                                    </p:set>
                                    <p:anim calcmode="lin" valueType="num">
                                      <p:cBhvr>
                                        <p:cTn id="69" dur="500" fill="hold"/>
                                        <p:tgtEl>
                                          <p:spTgt spid="81"/>
                                        </p:tgtEl>
                                        <p:attrNameLst>
                                          <p:attrName>ppt_w</p:attrName>
                                        </p:attrNameLst>
                                      </p:cBhvr>
                                      <p:tavLst>
                                        <p:tav tm="0">
                                          <p:val>
                                            <p:fltVal val="0"/>
                                          </p:val>
                                        </p:tav>
                                        <p:tav tm="100000">
                                          <p:val>
                                            <p:strVal val="#ppt_w"/>
                                          </p:val>
                                        </p:tav>
                                      </p:tavLst>
                                    </p:anim>
                                    <p:anim calcmode="lin" valueType="num">
                                      <p:cBhvr>
                                        <p:cTn id="70" dur="500" fill="hold"/>
                                        <p:tgtEl>
                                          <p:spTgt spid="81"/>
                                        </p:tgtEl>
                                        <p:attrNameLst>
                                          <p:attrName>ppt_h</p:attrName>
                                        </p:attrNameLst>
                                      </p:cBhvr>
                                      <p:tavLst>
                                        <p:tav tm="0">
                                          <p:val>
                                            <p:fltVal val="0"/>
                                          </p:val>
                                        </p:tav>
                                        <p:tav tm="100000">
                                          <p:val>
                                            <p:strVal val="#ppt_h"/>
                                          </p:val>
                                        </p:tav>
                                      </p:tavLst>
                                    </p:anim>
                                    <p:animEffect transition="in" filter="fade">
                                      <p:cBhvr>
                                        <p:cTn id="71" dur="500"/>
                                        <p:tgtEl>
                                          <p:spTgt spid="81"/>
                                        </p:tgtEl>
                                      </p:cBhvr>
                                    </p:animEffect>
                                  </p:childTnLst>
                                </p:cTn>
                              </p:par>
                            </p:childTnLst>
                          </p:cTn>
                        </p:par>
                        <p:par>
                          <p:cTn id="72" fill="hold">
                            <p:stCondLst>
                              <p:cond delay="7850"/>
                            </p:stCondLst>
                            <p:childTnLst>
                              <p:par>
                                <p:cTn id="73" presetID="22" presetClass="entr" presetSubtype="4" fill="hold" nodeType="afterEffect">
                                  <p:stCondLst>
                                    <p:cond delay="0"/>
                                  </p:stCondLst>
                                  <p:childTnLst>
                                    <p:set>
                                      <p:cBhvr>
                                        <p:cTn id="74" dur="1" fill="hold">
                                          <p:stCondLst>
                                            <p:cond delay="0"/>
                                          </p:stCondLst>
                                        </p:cTn>
                                        <p:tgtEl>
                                          <p:spTgt spid="53"/>
                                        </p:tgtEl>
                                        <p:attrNameLst>
                                          <p:attrName>style.visibility</p:attrName>
                                        </p:attrNameLst>
                                      </p:cBhvr>
                                      <p:to>
                                        <p:strVal val="visible"/>
                                      </p:to>
                                    </p:set>
                                    <p:animEffect transition="in" filter="wipe(down)">
                                      <p:cBhvr>
                                        <p:cTn id="75" dur="750"/>
                                        <p:tgtEl>
                                          <p:spTgt spid="53"/>
                                        </p:tgtEl>
                                      </p:cBhvr>
                                    </p:animEffect>
                                  </p:childTnLst>
                                </p:cTn>
                              </p:par>
                            </p:childTnLst>
                          </p:cTn>
                        </p:par>
                        <p:par>
                          <p:cTn id="76" fill="hold">
                            <p:stCondLst>
                              <p:cond delay="8600"/>
                            </p:stCondLst>
                            <p:childTnLst>
                              <p:par>
                                <p:cTn id="77" presetID="22" presetClass="entr" presetSubtype="4" fill="hold"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down)">
                                      <p:cBhvr>
                                        <p:cTn id="79" dur="500"/>
                                        <p:tgtEl>
                                          <p:spTgt spid="49"/>
                                        </p:tgtEl>
                                      </p:cBhvr>
                                    </p:animEffect>
                                  </p:childTnLst>
                                </p:cTn>
                              </p:par>
                              <p:par>
                                <p:cTn id="80" presetID="22" presetClass="entr" presetSubtype="4" fill="hold" grpId="0" nodeType="withEffect">
                                  <p:stCondLst>
                                    <p:cond delay="400"/>
                                  </p:stCondLst>
                                  <p:childTnLst>
                                    <p:set>
                                      <p:cBhvr>
                                        <p:cTn id="81" dur="1" fill="hold">
                                          <p:stCondLst>
                                            <p:cond delay="0"/>
                                          </p:stCondLst>
                                        </p:cTn>
                                        <p:tgtEl>
                                          <p:spTgt spid="52"/>
                                        </p:tgtEl>
                                        <p:attrNameLst>
                                          <p:attrName>style.visibility</p:attrName>
                                        </p:attrNameLst>
                                      </p:cBhvr>
                                      <p:to>
                                        <p:strVal val="visible"/>
                                      </p:to>
                                    </p:set>
                                    <p:animEffect transition="in" filter="wipe(down)">
                                      <p:cBhvr>
                                        <p:cTn id="82" dur="150"/>
                                        <p:tgtEl>
                                          <p:spTgt spid="52"/>
                                        </p:tgtEl>
                                      </p:cBhvr>
                                    </p:animEffect>
                                  </p:childTnLst>
                                </p:cTn>
                              </p:par>
                            </p:childTnLst>
                          </p:cTn>
                        </p:par>
                        <p:par>
                          <p:cTn id="83" fill="hold">
                            <p:stCondLst>
                              <p:cond delay="9150"/>
                            </p:stCondLst>
                            <p:childTnLst>
                              <p:par>
                                <p:cTn id="84" presetID="53" presetClass="entr" presetSubtype="16" fill="hold" grpId="0" nodeType="afterEffect">
                                  <p:stCondLst>
                                    <p:cond delay="0"/>
                                  </p:stCondLst>
                                  <p:childTnLst>
                                    <p:set>
                                      <p:cBhvr>
                                        <p:cTn id="85" dur="1" fill="hold">
                                          <p:stCondLst>
                                            <p:cond delay="0"/>
                                          </p:stCondLst>
                                        </p:cTn>
                                        <p:tgtEl>
                                          <p:spTgt spid="86"/>
                                        </p:tgtEl>
                                        <p:attrNameLst>
                                          <p:attrName>style.visibility</p:attrName>
                                        </p:attrNameLst>
                                      </p:cBhvr>
                                      <p:to>
                                        <p:strVal val="visible"/>
                                      </p:to>
                                    </p:set>
                                    <p:anim calcmode="lin" valueType="num">
                                      <p:cBhvr>
                                        <p:cTn id="86" dur="500" fill="hold"/>
                                        <p:tgtEl>
                                          <p:spTgt spid="86"/>
                                        </p:tgtEl>
                                        <p:attrNameLst>
                                          <p:attrName>ppt_w</p:attrName>
                                        </p:attrNameLst>
                                      </p:cBhvr>
                                      <p:tavLst>
                                        <p:tav tm="0">
                                          <p:val>
                                            <p:fltVal val="0"/>
                                          </p:val>
                                        </p:tav>
                                        <p:tav tm="100000">
                                          <p:val>
                                            <p:strVal val="#ppt_w"/>
                                          </p:val>
                                        </p:tav>
                                      </p:tavLst>
                                    </p:anim>
                                    <p:anim calcmode="lin" valueType="num">
                                      <p:cBhvr>
                                        <p:cTn id="87" dur="500" fill="hold"/>
                                        <p:tgtEl>
                                          <p:spTgt spid="86"/>
                                        </p:tgtEl>
                                        <p:attrNameLst>
                                          <p:attrName>ppt_h</p:attrName>
                                        </p:attrNameLst>
                                      </p:cBhvr>
                                      <p:tavLst>
                                        <p:tav tm="0">
                                          <p:val>
                                            <p:fltVal val="0"/>
                                          </p:val>
                                        </p:tav>
                                        <p:tav tm="100000">
                                          <p:val>
                                            <p:strVal val="#ppt_h"/>
                                          </p:val>
                                        </p:tav>
                                      </p:tavLst>
                                    </p:anim>
                                    <p:animEffect transition="in" filter="fade">
                                      <p:cBhvr>
                                        <p:cTn id="88" dur="500"/>
                                        <p:tgtEl>
                                          <p:spTgt spid="86"/>
                                        </p:tgtEl>
                                      </p:cBhvr>
                                    </p:animEffect>
                                  </p:childTnLst>
                                </p:cTn>
                              </p:par>
                            </p:childTnLst>
                          </p:cTn>
                        </p:par>
                        <p:par>
                          <p:cTn id="89" fill="hold">
                            <p:stCondLst>
                              <p:cond delay="9650"/>
                            </p:stCondLst>
                            <p:childTnLst>
                              <p:par>
                                <p:cTn id="90" presetID="22" presetClass="entr" presetSubtype="4" fill="hold" nodeType="afterEffect">
                                  <p:stCondLst>
                                    <p:cond delay="0"/>
                                  </p:stCondLst>
                                  <p:childTnLst>
                                    <p:set>
                                      <p:cBhvr>
                                        <p:cTn id="91" dur="1" fill="hold">
                                          <p:stCondLst>
                                            <p:cond delay="0"/>
                                          </p:stCondLst>
                                        </p:cTn>
                                        <p:tgtEl>
                                          <p:spTgt spid="56"/>
                                        </p:tgtEl>
                                        <p:attrNameLst>
                                          <p:attrName>style.visibility</p:attrName>
                                        </p:attrNameLst>
                                      </p:cBhvr>
                                      <p:to>
                                        <p:strVal val="visible"/>
                                      </p:to>
                                    </p:set>
                                    <p:animEffect transition="in" filter="wipe(down)">
                                      <p:cBhvr>
                                        <p:cTn id="92" dur="750"/>
                                        <p:tgtEl>
                                          <p:spTgt spid="56"/>
                                        </p:tgtEl>
                                      </p:cBhvr>
                                    </p:animEffect>
                                  </p:childTnLst>
                                </p:cTn>
                              </p:par>
                            </p:childTnLst>
                          </p:cTn>
                        </p:par>
                        <p:par>
                          <p:cTn id="93" fill="hold">
                            <p:stCondLst>
                              <p:cond delay="10400"/>
                            </p:stCondLst>
                            <p:childTnLst>
                              <p:par>
                                <p:cTn id="94" presetID="53" presetClass="entr" presetSubtype="16" fill="hold" grpId="0" nodeType="afterEffect">
                                  <p:stCondLst>
                                    <p:cond delay="0"/>
                                  </p:stCondLst>
                                  <p:childTnLst>
                                    <p:set>
                                      <p:cBhvr>
                                        <p:cTn id="95" dur="1" fill="hold">
                                          <p:stCondLst>
                                            <p:cond delay="0"/>
                                          </p:stCondLst>
                                        </p:cTn>
                                        <p:tgtEl>
                                          <p:spTgt spid="82"/>
                                        </p:tgtEl>
                                        <p:attrNameLst>
                                          <p:attrName>style.visibility</p:attrName>
                                        </p:attrNameLst>
                                      </p:cBhvr>
                                      <p:to>
                                        <p:strVal val="visible"/>
                                      </p:to>
                                    </p:set>
                                    <p:anim calcmode="lin" valueType="num">
                                      <p:cBhvr>
                                        <p:cTn id="96" dur="500" fill="hold"/>
                                        <p:tgtEl>
                                          <p:spTgt spid="82"/>
                                        </p:tgtEl>
                                        <p:attrNameLst>
                                          <p:attrName>ppt_w</p:attrName>
                                        </p:attrNameLst>
                                      </p:cBhvr>
                                      <p:tavLst>
                                        <p:tav tm="0">
                                          <p:val>
                                            <p:fltVal val="0"/>
                                          </p:val>
                                        </p:tav>
                                        <p:tav tm="100000">
                                          <p:val>
                                            <p:strVal val="#ppt_w"/>
                                          </p:val>
                                        </p:tav>
                                      </p:tavLst>
                                    </p:anim>
                                    <p:anim calcmode="lin" valueType="num">
                                      <p:cBhvr>
                                        <p:cTn id="97" dur="500" fill="hold"/>
                                        <p:tgtEl>
                                          <p:spTgt spid="82"/>
                                        </p:tgtEl>
                                        <p:attrNameLst>
                                          <p:attrName>ppt_h</p:attrName>
                                        </p:attrNameLst>
                                      </p:cBhvr>
                                      <p:tavLst>
                                        <p:tav tm="0">
                                          <p:val>
                                            <p:fltVal val="0"/>
                                          </p:val>
                                        </p:tav>
                                        <p:tav tm="100000">
                                          <p:val>
                                            <p:strVal val="#ppt_h"/>
                                          </p:val>
                                        </p:tav>
                                      </p:tavLst>
                                    </p:anim>
                                    <p:animEffect transition="in" filter="fade">
                                      <p:cBhvr>
                                        <p:cTn id="98" dur="500"/>
                                        <p:tgtEl>
                                          <p:spTgt spid="82"/>
                                        </p:tgtEl>
                                      </p:cBhvr>
                                    </p:animEffect>
                                  </p:childTnLst>
                                </p:cTn>
                              </p:par>
                            </p:childTnLst>
                          </p:cTn>
                        </p:par>
                        <p:par>
                          <p:cTn id="99" fill="hold">
                            <p:stCondLst>
                              <p:cond delay="10900"/>
                            </p:stCondLst>
                            <p:childTnLst>
                              <p:par>
                                <p:cTn id="100" presetID="22" presetClass="entr" presetSubtype="4" fill="hold" nodeType="afterEffect">
                                  <p:stCondLst>
                                    <p:cond delay="0"/>
                                  </p:stCondLst>
                                  <p:childTnLst>
                                    <p:set>
                                      <p:cBhvr>
                                        <p:cTn id="101" dur="1" fill="hold">
                                          <p:stCondLst>
                                            <p:cond delay="0"/>
                                          </p:stCondLst>
                                        </p:cTn>
                                        <p:tgtEl>
                                          <p:spTgt spid="64"/>
                                        </p:tgtEl>
                                        <p:attrNameLst>
                                          <p:attrName>style.visibility</p:attrName>
                                        </p:attrNameLst>
                                      </p:cBhvr>
                                      <p:to>
                                        <p:strVal val="visible"/>
                                      </p:to>
                                    </p:set>
                                    <p:animEffect transition="in" filter="wipe(down)">
                                      <p:cBhvr>
                                        <p:cTn id="102" dur="750"/>
                                        <p:tgtEl>
                                          <p:spTgt spid="64"/>
                                        </p:tgtEl>
                                      </p:cBhvr>
                                    </p:animEffect>
                                  </p:childTnLst>
                                </p:cTn>
                              </p:par>
                            </p:childTnLst>
                          </p:cTn>
                        </p:par>
                        <p:par>
                          <p:cTn id="103" fill="hold">
                            <p:stCondLst>
                              <p:cond delay="11650"/>
                            </p:stCondLst>
                            <p:childTnLst>
                              <p:par>
                                <p:cTn id="104" presetID="22" presetClass="entr" presetSubtype="4" fill="hold" nodeType="afterEffect">
                                  <p:stCondLst>
                                    <p:cond delay="0"/>
                                  </p:stCondLst>
                                  <p:childTnLst>
                                    <p:set>
                                      <p:cBhvr>
                                        <p:cTn id="105" dur="1" fill="hold">
                                          <p:stCondLst>
                                            <p:cond delay="0"/>
                                          </p:stCondLst>
                                        </p:cTn>
                                        <p:tgtEl>
                                          <p:spTgt spid="60"/>
                                        </p:tgtEl>
                                        <p:attrNameLst>
                                          <p:attrName>style.visibility</p:attrName>
                                        </p:attrNameLst>
                                      </p:cBhvr>
                                      <p:to>
                                        <p:strVal val="visible"/>
                                      </p:to>
                                    </p:set>
                                    <p:animEffect transition="in" filter="wipe(down)">
                                      <p:cBhvr>
                                        <p:cTn id="106" dur="500"/>
                                        <p:tgtEl>
                                          <p:spTgt spid="60"/>
                                        </p:tgtEl>
                                      </p:cBhvr>
                                    </p:animEffect>
                                  </p:childTnLst>
                                </p:cTn>
                              </p:par>
                              <p:par>
                                <p:cTn id="107" presetID="22" presetClass="entr" presetSubtype="4" fill="hold" grpId="0" nodeType="withEffect">
                                  <p:stCondLst>
                                    <p:cond delay="400"/>
                                  </p:stCondLst>
                                  <p:childTnLst>
                                    <p:set>
                                      <p:cBhvr>
                                        <p:cTn id="108" dur="1" fill="hold">
                                          <p:stCondLst>
                                            <p:cond delay="0"/>
                                          </p:stCondLst>
                                        </p:cTn>
                                        <p:tgtEl>
                                          <p:spTgt spid="63"/>
                                        </p:tgtEl>
                                        <p:attrNameLst>
                                          <p:attrName>style.visibility</p:attrName>
                                        </p:attrNameLst>
                                      </p:cBhvr>
                                      <p:to>
                                        <p:strVal val="visible"/>
                                      </p:to>
                                    </p:set>
                                    <p:animEffect transition="in" filter="wipe(down)">
                                      <p:cBhvr>
                                        <p:cTn id="109" dur="150"/>
                                        <p:tgtEl>
                                          <p:spTgt spid="63"/>
                                        </p:tgtEl>
                                      </p:cBhvr>
                                    </p:animEffect>
                                  </p:childTnLst>
                                </p:cTn>
                              </p:par>
                            </p:childTnLst>
                          </p:cTn>
                        </p:par>
                        <p:par>
                          <p:cTn id="110" fill="hold">
                            <p:stCondLst>
                              <p:cond delay="12200"/>
                            </p:stCondLst>
                            <p:childTnLst>
                              <p:par>
                                <p:cTn id="111" presetID="53" presetClass="entr" presetSubtype="16" fill="hold" grpId="0" nodeType="afterEffect">
                                  <p:stCondLst>
                                    <p:cond delay="0"/>
                                  </p:stCondLst>
                                  <p:childTnLst>
                                    <p:set>
                                      <p:cBhvr>
                                        <p:cTn id="112" dur="1" fill="hold">
                                          <p:stCondLst>
                                            <p:cond delay="0"/>
                                          </p:stCondLst>
                                        </p:cTn>
                                        <p:tgtEl>
                                          <p:spTgt spid="87"/>
                                        </p:tgtEl>
                                        <p:attrNameLst>
                                          <p:attrName>style.visibility</p:attrName>
                                        </p:attrNameLst>
                                      </p:cBhvr>
                                      <p:to>
                                        <p:strVal val="visible"/>
                                      </p:to>
                                    </p:set>
                                    <p:anim calcmode="lin" valueType="num">
                                      <p:cBhvr>
                                        <p:cTn id="113" dur="500" fill="hold"/>
                                        <p:tgtEl>
                                          <p:spTgt spid="87"/>
                                        </p:tgtEl>
                                        <p:attrNameLst>
                                          <p:attrName>ppt_w</p:attrName>
                                        </p:attrNameLst>
                                      </p:cBhvr>
                                      <p:tavLst>
                                        <p:tav tm="0">
                                          <p:val>
                                            <p:fltVal val="0"/>
                                          </p:val>
                                        </p:tav>
                                        <p:tav tm="100000">
                                          <p:val>
                                            <p:strVal val="#ppt_w"/>
                                          </p:val>
                                        </p:tav>
                                      </p:tavLst>
                                    </p:anim>
                                    <p:anim calcmode="lin" valueType="num">
                                      <p:cBhvr>
                                        <p:cTn id="114" dur="500" fill="hold"/>
                                        <p:tgtEl>
                                          <p:spTgt spid="87"/>
                                        </p:tgtEl>
                                        <p:attrNameLst>
                                          <p:attrName>ppt_h</p:attrName>
                                        </p:attrNameLst>
                                      </p:cBhvr>
                                      <p:tavLst>
                                        <p:tav tm="0">
                                          <p:val>
                                            <p:fltVal val="0"/>
                                          </p:val>
                                        </p:tav>
                                        <p:tav tm="100000">
                                          <p:val>
                                            <p:strVal val="#ppt_h"/>
                                          </p:val>
                                        </p:tav>
                                      </p:tavLst>
                                    </p:anim>
                                    <p:animEffect transition="in" filter="fade">
                                      <p:cBhvr>
                                        <p:cTn id="115" dur="500"/>
                                        <p:tgtEl>
                                          <p:spTgt spid="87"/>
                                        </p:tgtEl>
                                      </p:cBhvr>
                                    </p:animEffect>
                                  </p:childTnLst>
                                </p:cTn>
                              </p:par>
                            </p:childTnLst>
                          </p:cTn>
                        </p:par>
                        <p:par>
                          <p:cTn id="116" fill="hold">
                            <p:stCondLst>
                              <p:cond delay="12700"/>
                            </p:stCondLst>
                            <p:childTnLst>
                              <p:par>
                                <p:cTn id="117" presetID="22" presetClass="entr" presetSubtype="4" fill="hold" nodeType="afterEffect">
                                  <p:stCondLst>
                                    <p:cond delay="0"/>
                                  </p:stCondLst>
                                  <p:childTnLst>
                                    <p:set>
                                      <p:cBhvr>
                                        <p:cTn id="118" dur="1" fill="hold">
                                          <p:stCondLst>
                                            <p:cond delay="0"/>
                                          </p:stCondLst>
                                        </p:cTn>
                                        <p:tgtEl>
                                          <p:spTgt spid="67"/>
                                        </p:tgtEl>
                                        <p:attrNameLst>
                                          <p:attrName>style.visibility</p:attrName>
                                        </p:attrNameLst>
                                      </p:cBhvr>
                                      <p:to>
                                        <p:strVal val="visible"/>
                                      </p:to>
                                    </p:set>
                                    <p:animEffect transition="in" filter="wipe(down)">
                                      <p:cBhvr>
                                        <p:cTn id="119" dur="750"/>
                                        <p:tgtEl>
                                          <p:spTgt spid="67"/>
                                        </p:tgtEl>
                                      </p:cBhvr>
                                    </p:animEffect>
                                  </p:childTnLst>
                                </p:cTn>
                              </p:par>
                            </p:childTnLst>
                          </p:cTn>
                        </p:par>
                        <p:par>
                          <p:cTn id="120" fill="hold">
                            <p:stCondLst>
                              <p:cond delay="13450"/>
                            </p:stCondLst>
                            <p:childTnLst>
                              <p:par>
                                <p:cTn id="121" presetID="53" presetClass="entr" presetSubtype="16" fill="hold" grpId="0" nodeType="afterEffect">
                                  <p:stCondLst>
                                    <p:cond delay="0"/>
                                  </p:stCondLst>
                                  <p:childTnLst>
                                    <p:set>
                                      <p:cBhvr>
                                        <p:cTn id="122" dur="1" fill="hold">
                                          <p:stCondLst>
                                            <p:cond delay="0"/>
                                          </p:stCondLst>
                                        </p:cTn>
                                        <p:tgtEl>
                                          <p:spTgt spid="83"/>
                                        </p:tgtEl>
                                        <p:attrNameLst>
                                          <p:attrName>style.visibility</p:attrName>
                                        </p:attrNameLst>
                                      </p:cBhvr>
                                      <p:to>
                                        <p:strVal val="visible"/>
                                      </p:to>
                                    </p:set>
                                    <p:anim calcmode="lin" valueType="num">
                                      <p:cBhvr>
                                        <p:cTn id="123" dur="500" fill="hold"/>
                                        <p:tgtEl>
                                          <p:spTgt spid="83"/>
                                        </p:tgtEl>
                                        <p:attrNameLst>
                                          <p:attrName>ppt_w</p:attrName>
                                        </p:attrNameLst>
                                      </p:cBhvr>
                                      <p:tavLst>
                                        <p:tav tm="0">
                                          <p:val>
                                            <p:fltVal val="0"/>
                                          </p:val>
                                        </p:tav>
                                        <p:tav tm="100000">
                                          <p:val>
                                            <p:strVal val="#ppt_w"/>
                                          </p:val>
                                        </p:tav>
                                      </p:tavLst>
                                    </p:anim>
                                    <p:anim calcmode="lin" valueType="num">
                                      <p:cBhvr>
                                        <p:cTn id="124" dur="500" fill="hold"/>
                                        <p:tgtEl>
                                          <p:spTgt spid="83"/>
                                        </p:tgtEl>
                                        <p:attrNameLst>
                                          <p:attrName>ppt_h</p:attrName>
                                        </p:attrNameLst>
                                      </p:cBhvr>
                                      <p:tavLst>
                                        <p:tav tm="0">
                                          <p:val>
                                            <p:fltVal val="0"/>
                                          </p:val>
                                        </p:tav>
                                        <p:tav tm="100000">
                                          <p:val>
                                            <p:strVal val="#ppt_h"/>
                                          </p:val>
                                        </p:tav>
                                      </p:tavLst>
                                    </p:anim>
                                    <p:animEffect transition="in" filter="fade">
                                      <p:cBhvr>
                                        <p:cTn id="125" dur="500"/>
                                        <p:tgtEl>
                                          <p:spTgt spid="83"/>
                                        </p:tgtEl>
                                      </p:cBhvr>
                                    </p:animEffect>
                                  </p:childTnLst>
                                </p:cTn>
                              </p:par>
                            </p:childTnLst>
                          </p:cTn>
                        </p:par>
                        <p:par>
                          <p:cTn id="126" fill="hold">
                            <p:stCondLst>
                              <p:cond delay="13950"/>
                            </p:stCondLst>
                            <p:childTnLst>
                              <p:par>
                                <p:cTn id="127" presetID="22" presetClass="entr" presetSubtype="4" fill="hold" nodeType="afterEffect">
                                  <p:stCondLst>
                                    <p:cond delay="0"/>
                                  </p:stCondLst>
                                  <p:childTnLst>
                                    <p:set>
                                      <p:cBhvr>
                                        <p:cTn id="128" dur="1" fill="hold">
                                          <p:stCondLst>
                                            <p:cond delay="0"/>
                                          </p:stCondLst>
                                        </p:cTn>
                                        <p:tgtEl>
                                          <p:spTgt spid="75"/>
                                        </p:tgtEl>
                                        <p:attrNameLst>
                                          <p:attrName>style.visibility</p:attrName>
                                        </p:attrNameLst>
                                      </p:cBhvr>
                                      <p:to>
                                        <p:strVal val="visible"/>
                                      </p:to>
                                    </p:set>
                                    <p:animEffect transition="in" filter="wipe(down)">
                                      <p:cBhvr>
                                        <p:cTn id="129" dur="750"/>
                                        <p:tgtEl>
                                          <p:spTgt spid="75"/>
                                        </p:tgtEl>
                                      </p:cBhvr>
                                    </p:animEffect>
                                  </p:childTnLst>
                                </p:cTn>
                              </p:par>
                            </p:childTnLst>
                          </p:cTn>
                        </p:par>
                        <p:par>
                          <p:cTn id="130" fill="hold">
                            <p:stCondLst>
                              <p:cond delay="14700"/>
                            </p:stCondLst>
                            <p:childTnLst>
                              <p:par>
                                <p:cTn id="131" presetID="22" presetClass="entr" presetSubtype="4" fill="hold" nodeType="afterEffect">
                                  <p:stCondLst>
                                    <p:cond delay="0"/>
                                  </p:stCondLst>
                                  <p:childTnLst>
                                    <p:set>
                                      <p:cBhvr>
                                        <p:cTn id="132" dur="1" fill="hold">
                                          <p:stCondLst>
                                            <p:cond delay="0"/>
                                          </p:stCondLst>
                                        </p:cTn>
                                        <p:tgtEl>
                                          <p:spTgt spid="71"/>
                                        </p:tgtEl>
                                        <p:attrNameLst>
                                          <p:attrName>style.visibility</p:attrName>
                                        </p:attrNameLst>
                                      </p:cBhvr>
                                      <p:to>
                                        <p:strVal val="visible"/>
                                      </p:to>
                                    </p:set>
                                    <p:animEffect transition="in" filter="wipe(down)">
                                      <p:cBhvr>
                                        <p:cTn id="133" dur="500"/>
                                        <p:tgtEl>
                                          <p:spTgt spid="71"/>
                                        </p:tgtEl>
                                      </p:cBhvr>
                                    </p:animEffect>
                                  </p:childTnLst>
                                </p:cTn>
                              </p:par>
                              <p:par>
                                <p:cTn id="134" presetID="22" presetClass="entr" presetSubtype="4" fill="hold" grpId="0" nodeType="withEffect">
                                  <p:stCondLst>
                                    <p:cond delay="400"/>
                                  </p:stCondLst>
                                  <p:childTnLst>
                                    <p:set>
                                      <p:cBhvr>
                                        <p:cTn id="135" dur="1" fill="hold">
                                          <p:stCondLst>
                                            <p:cond delay="0"/>
                                          </p:stCondLst>
                                        </p:cTn>
                                        <p:tgtEl>
                                          <p:spTgt spid="74"/>
                                        </p:tgtEl>
                                        <p:attrNameLst>
                                          <p:attrName>style.visibility</p:attrName>
                                        </p:attrNameLst>
                                      </p:cBhvr>
                                      <p:to>
                                        <p:strVal val="visible"/>
                                      </p:to>
                                    </p:set>
                                    <p:animEffect transition="in" filter="wipe(down)">
                                      <p:cBhvr>
                                        <p:cTn id="136" dur="150"/>
                                        <p:tgtEl>
                                          <p:spTgt spid="74"/>
                                        </p:tgtEl>
                                      </p:cBhvr>
                                    </p:animEffect>
                                  </p:childTnLst>
                                </p:cTn>
                              </p:par>
                            </p:childTnLst>
                          </p:cTn>
                        </p:par>
                        <p:par>
                          <p:cTn id="137" fill="hold">
                            <p:stCondLst>
                              <p:cond delay="15250"/>
                            </p:stCondLst>
                            <p:childTnLst>
                              <p:par>
                                <p:cTn id="138" presetID="53" presetClass="entr" presetSubtype="16" fill="hold" grpId="0" nodeType="afterEffect">
                                  <p:stCondLst>
                                    <p:cond delay="0"/>
                                  </p:stCondLst>
                                  <p:childTnLst>
                                    <p:set>
                                      <p:cBhvr>
                                        <p:cTn id="139" dur="1" fill="hold">
                                          <p:stCondLst>
                                            <p:cond delay="0"/>
                                          </p:stCondLst>
                                        </p:cTn>
                                        <p:tgtEl>
                                          <p:spTgt spid="88"/>
                                        </p:tgtEl>
                                        <p:attrNameLst>
                                          <p:attrName>style.visibility</p:attrName>
                                        </p:attrNameLst>
                                      </p:cBhvr>
                                      <p:to>
                                        <p:strVal val="visible"/>
                                      </p:to>
                                    </p:set>
                                    <p:anim calcmode="lin" valueType="num">
                                      <p:cBhvr>
                                        <p:cTn id="140" dur="500" fill="hold"/>
                                        <p:tgtEl>
                                          <p:spTgt spid="88"/>
                                        </p:tgtEl>
                                        <p:attrNameLst>
                                          <p:attrName>ppt_w</p:attrName>
                                        </p:attrNameLst>
                                      </p:cBhvr>
                                      <p:tavLst>
                                        <p:tav tm="0">
                                          <p:val>
                                            <p:fltVal val="0"/>
                                          </p:val>
                                        </p:tav>
                                        <p:tav tm="100000">
                                          <p:val>
                                            <p:strVal val="#ppt_w"/>
                                          </p:val>
                                        </p:tav>
                                      </p:tavLst>
                                    </p:anim>
                                    <p:anim calcmode="lin" valueType="num">
                                      <p:cBhvr>
                                        <p:cTn id="141" dur="500" fill="hold"/>
                                        <p:tgtEl>
                                          <p:spTgt spid="88"/>
                                        </p:tgtEl>
                                        <p:attrNameLst>
                                          <p:attrName>ppt_h</p:attrName>
                                        </p:attrNameLst>
                                      </p:cBhvr>
                                      <p:tavLst>
                                        <p:tav tm="0">
                                          <p:val>
                                            <p:fltVal val="0"/>
                                          </p:val>
                                        </p:tav>
                                        <p:tav tm="100000">
                                          <p:val>
                                            <p:strVal val="#ppt_h"/>
                                          </p:val>
                                        </p:tav>
                                      </p:tavLst>
                                    </p:anim>
                                    <p:animEffect transition="in" filter="fade">
                                      <p:cBhvr>
                                        <p:cTn id="142" dur="500"/>
                                        <p:tgtEl>
                                          <p:spTgt spid="88"/>
                                        </p:tgtEl>
                                      </p:cBhvr>
                                    </p:animEffect>
                                  </p:childTnLst>
                                </p:cTn>
                              </p:par>
                            </p:childTnLst>
                          </p:cTn>
                        </p:par>
                        <p:par>
                          <p:cTn id="143" fill="hold">
                            <p:stCondLst>
                              <p:cond delay="15750"/>
                            </p:stCondLst>
                            <p:childTnLst>
                              <p:par>
                                <p:cTn id="144" presetID="42" presetClass="entr" presetSubtype="0" fill="hold" grpId="0" nodeType="afterEffect">
                                  <p:stCondLst>
                                    <p:cond delay="0"/>
                                  </p:stCondLst>
                                  <p:childTnLst>
                                    <p:set>
                                      <p:cBhvr>
                                        <p:cTn id="145" dur="1" fill="hold">
                                          <p:stCondLst>
                                            <p:cond delay="0"/>
                                          </p:stCondLst>
                                        </p:cTn>
                                        <p:tgtEl>
                                          <p:spTgt spid="78"/>
                                        </p:tgtEl>
                                        <p:attrNameLst>
                                          <p:attrName>style.visibility</p:attrName>
                                        </p:attrNameLst>
                                      </p:cBhvr>
                                      <p:to>
                                        <p:strVal val="visible"/>
                                      </p:to>
                                    </p:set>
                                    <p:animEffect transition="in" filter="fade">
                                      <p:cBhvr>
                                        <p:cTn id="146" dur="1000"/>
                                        <p:tgtEl>
                                          <p:spTgt spid="78"/>
                                        </p:tgtEl>
                                      </p:cBhvr>
                                    </p:animEffect>
                                    <p:anim calcmode="lin" valueType="num">
                                      <p:cBhvr>
                                        <p:cTn id="147" dur="1000" fill="hold"/>
                                        <p:tgtEl>
                                          <p:spTgt spid="78"/>
                                        </p:tgtEl>
                                        <p:attrNameLst>
                                          <p:attrName>ppt_x</p:attrName>
                                        </p:attrNameLst>
                                      </p:cBhvr>
                                      <p:tavLst>
                                        <p:tav tm="0">
                                          <p:val>
                                            <p:strVal val="#ppt_x"/>
                                          </p:val>
                                        </p:tav>
                                        <p:tav tm="100000">
                                          <p:val>
                                            <p:strVal val="#ppt_x"/>
                                          </p:val>
                                        </p:tav>
                                      </p:tavLst>
                                    </p:anim>
                                    <p:anim calcmode="lin" valueType="num">
                                      <p:cBhvr>
                                        <p:cTn id="148"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1" grpId="0" animBg="1"/>
      <p:bldP spid="30" grpId="0" animBg="1"/>
      <p:bldP spid="52" grpId="0" animBg="1"/>
      <p:bldP spid="63" grpId="0" animBg="1"/>
      <p:bldP spid="74" grpId="0" animBg="1"/>
      <p:bldP spid="78" grpId="0"/>
      <p:bldP spid="79" grpId="0"/>
      <p:bldP spid="80" grpId="0"/>
      <p:bldP spid="81" grpId="0"/>
      <p:bldP spid="82" grpId="0"/>
      <p:bldP spid="83" grpId="0"/>
      <p:bldP spid="84" grpId="0"/>
      <p:bldP spid="85" grpId="0"/>
      <p:bldP spid="86" grpId="0"/>
      <p:bldP spid="87" grpId="0"/>
      <p:bldP spid="8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1267</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2018-01-02T00:00:26Z</dcterms:modified>
</cp:coreProperties>
</file>