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123156" y="3249119"/>
            <a:ext cx="10696364" cy="2948252"/>
            <a:chOff x="546099" y="2291152"/>
            <a:chExt cx="8913637" cy="2456877"/>
          </a:xfrm>
        </p:grpSpPr>
        <p:sp>
          <p:nvSpPr>
            <p:cNvPr id="51" name="Shape 1916"/>
            <p:cNvSpPr/>
            <p:nvPr/>
          </p:nvSpPr>
          <p:spPr>
            <a:xfrm>
              <a:off x="3513467"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2" name="Shape 1917"/>
            <p:cNvSpPr/>
            <p:nvPr/>
          </p:nvSpPr>
          <p:spPr>
            <a:xfrm>
              <a:off x="4206893"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3" name="Shape 1918"/>
            <p:cNvSpPr/>
            <p:nvPr/>
          </p:nvSpPr>
          <p:spPr>
            <a:xfrm>
              <a:off x="5218455" y="3958753"/>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4" name="Shape 1823"/>
            <p:cNvSpPr/>
            <p:nvPr/>
          </p:nvSpPr>
          <p:spPr>
            <a:xfrm>
              <a:off x="5549482" y="4012561"/>
              <a:ext cx="49273" cy="137390"/>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55" name="Shape 1914"/>
            <p:cNvSpPr/>
            <p:nvPr/>
          </p:nvSpPr>
          <p:spPr>
            <a:xfrm>
              <a:off x="837119" y="3966205"/>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6" name="Shape 1915"/>
            <p:cNvSpPr/>
            <p:nvPr/>
          </p:nvSpPr>
          <p:spPr>
            <a:xfrm>
              <a:off x="2122362"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7" name="Shape 1833"/>
            <p:cNvSpPr/>
            <p:nvPr/>
          </p:nvSpPr>
          <p:spPr>
            <a:xfrm>
              <a:off x="7232788"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8" name="Shape 1834"/>
            <p:cNvSpPr/>
            <p:nvPr/>
          </p:nvSpPr>
          <p:spPr>
            <a:xfrm>
              <a:off x="8215495"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9" name="Shape 1919"/>
            <p:cNvSpPr/>
            <p:nvPr/>
          </p:nvSpPr>
          <p:spPr>
            <a:xfrm>
              <a:off x="701607" y="4074156"/>
              <a:ext cx="5918047" cy="76999"/>
            </a:xfrm>
            <a:prstGeom prst="rect">
              <a:avLst/>
            </a:prstGeom>
            <a:solidFill>
              <a:srgbClr val="393939"/>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60" name="Shape 1867"/>
            <p:cNvSpPr/>
            <p:nvPr/>
          </p:nvSpPr>
          <p:spPr>
            <a:xfrm>
              <a:off x="6050411" y="4072141"/>
              <a:ext cx="542763" cy="23470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61" name="Shape 1805"/>
            <p:cNvSpPr/>
            <p:nvPr/>
          </p:nvSpPr>
          <p:spPr>
            <a:xfrm>
              <a:off x="7428963" y="2479615"/>
              <a:ext cx="630880" cy="1621541"/>
            </a:xfrm>
            <a:custGeom>
              <a:avLst/>
              <a:gdLst/>
              <a:ahLst/>
              <a:cxnLst>
                <a:cxn ang="0">
                  <a:pos x="wd2" y="hd2"/>
                </a:cxn>
                <a:cxn ang="5400000">
                  <a:pos x="wd2" y="hd2"/>
                </a:cxn>
                <a:cxn ang="10800000">
                  <a:pos x="wd2" y="hd2"/>
                </a:cxn>
                <a:cxn ang="16200000">
                  <a:pos x="wd2" y="hd2"/>
                </a:cxn>
              </a:cxnLst>
              <a:rect l="0" t="0" r="r" b="b"/>
              <a:pathLst>
                <a:path w="21547" h="21558" extrusionOk="0">
                  <a:moveTo>
                    <a:pt x="21231" y="3600"/>
                  </a:moveTo>
                  <a:lnTo>
                    <a:pt x="9123" y="4"/>
                  </a:lnTo>
                  <a:lnTo>
                    <a:pt x="2113" y="4"/>
                  </a:lnTo>
                  <a:cubicBezTo>
                    <a:pt x="1583" y="-18"/>
                    <a:pt x="1054" y="48"/>
                    <a:pt x="654" y="184"/>
                  </a:cubicBezTo>
                  <a:cubicBezTo>
                    <a:pt x="187" y="344"/>
                    <a:pt x="-53" y="582"/>
                    <a:pt x="9" y="823"/>
                  </a:cubicBezTo>
                  <a:lnTo>
                    <a:pt x="9" y="20745"/>
                  </a:lnTo>
                  <a:cubicBezTo>
                    <a:pt x="48" y="20957"/>
                    <a:pt x="284" y="21156"/>
                    <a:pt x="674" y="21305"/>
                  </a:cubicBezTo>
                  <a:cubicBezTo>
                    <a:pt x="1160" y="21491"/>
                    <a:pt x="1836" y="21582"/>
                    <a:pt x="2513" y="21552"/>
                  </a:cubicBezTo>
                  <a:lnTo>
                    <a:pt x="21547" y="21552"/>
                  </a:lnTo>
                  <a:lnTo>
                    <a:pt x="21231" y="3600"/>
                  </a:lnTo>
                  <a:close/>
                </a:path>
              </a:pathLst>
            </a:custGeom>
            <a:solidFill>
              <a:schemeClr val="accent1"/>
            </a:solidFill>
            <a:ln w="3175">
              <a:noFill/>
              <a:miter lim="400000"/>
            </a:ln>
          </p:spPr>
          <p:txBody>
            <a:bodyPr lIns="0" tIns="0" rIns="0" bIns="0" anchor="ctr"/>
            <a:lstStyle/>
            <a:p>
              <a:pPr lvl="0">
                <a:defRPr sz="2400"/>
              </a:pPr>
              <a:endParaRPr sz="3200"/>
            </a:p>
          </p:txBody>
        </p:sp>
        <p:sp>
          <p:nvSpPr>
            <p:cNvPr id="62" name="Shape 1815"/>
            <p:cNvSpPr/>
            <p:nvPr/>
          </p:nvSpPr>
          <p:spPr>
            <a:xfrm>
              <a:off x="7431891" y="2479746"/>
              <a:ext cx="623879" cy="293287"/>
            </a:xfrm>
            <a:custGeom>
              <a:avLst/>
              <a:gdLst/>
              <a:ahLst/>
              <a:cxnLst>
                <a:cxn ang="0">
                  <a:pos x="wd2" y="hd2"/>
                </a:cxn>
                <a:cxn ang="5400000">
                  <a:pos x="wd2" y="hd2"/>
                </a:cxn>
                <a:cxn ang="10800000">
                  <a:pos x="wd2" y="hd2"/>
                </a:cxn>
                <a:cxn ang="16200000">
                  <a:pos x="wd2" y="hd2"/>
                </a:cxn>
              </a:cxnLst>
              <a:rect l="0" t="0" r="r" b="b"/>
              <a:pathLst>
                <a:path w="21527" h="21353" extrusionOk="0">
                  <a:moveTo>
                    <a:pt x="110" y="4808"/>
                  </a:moveTo>
                  <a:lnTo>
                    <a:pt x="2913" y="4808"/>
                  </a:lnTo>
                  <a:lnTo>
                    <a:pt x="12529" y="21353"/>
                  </a:lnTo>
                  <a:lnTo>
                    <a:pt x="21417" y="21353"/>
                  </a:lnTo>
                  <a:lnTo>
                    <a:pt x="21527" y="19606"/>
                  </a:lnTo>
                  <a:lnTo>
                    <a:pt x="9231" y="83"/>
                  </a:lnTo>
                  <a:lnTo>
                    <a:pt x="2070" y="83"/>
                  </a:lnTo>
                  <a:cubicBezTo>
                    <a:pt x="1353" y="-247"/>
                    <a:pt x="616" y="423"/>
                    <a:pt x="238" y="1749"/>
                  </a:cubicBezTo>
                  <a:cubicBezTo>
                    <a:pt x="-26" y="2673"/>
                    <a:pt x="-73" y="3801"/>
                    <a:pt x="110" y="4808"/>
                  </a:cubicBez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63" name="Shape 1816"/>
            <p:cNvSpPr/>
            <p:nvPr/>
          </p:nvSpPr>
          <p:spPr>
            <a:xfrm>
              <a:off x="7596185" y="2572550"/>
              <a:ext cx="329692" cy="1214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37" y="0"/>
                  </a:lnTo>
                  <a:lnTo>
                    <a:pt x="21600" y="21600"/>
                  </a:lnTo>
                  <a:lnTo>
                    <a:pt x="10264" y="21600"/>
                  </a:lnTo>
                  <a:lnTo>
                    <a:pt x="0" y="0"/>
                  </a:lnTo>
                  <a:close/>
                </a:path>
              </a:pathLst>
            </a:custGeom>
            <a:solidFill>
              <a:schemeClr val="accent1"/>
            </a:solidFill>
            <a:ln w="3175">
              <a:noFill/>
              <a:miter lim="400000"/>
            </a:ln>
          </p:spPr>
          <p:txBody>
            <a:bodyPr lIns="0" tIns="0" rIns="0" bIns="0" anchor="ctr"/>
            <a:lstStyle/>
            <a:p>
              <a:pPr lvl="0">
                <a:defRPr sz="2400"/>
              </a:pPr>
              <a:endParaRPr sz="3200"/>
            </a:p>
          </p:txBody>
        </p:sp>
        <p:sp>
          <p:nvSpPr>
            <p:cNvPr id="64" name="Shape 1824"/>
            <p:cNvSpPr/>
            <p:nvPr/>
          </p:nvSpPr>
          <p:spPr>
            <a:xfrm>
              <a:off x="8219713" y="3014020"/>
              <a:ext cx="229468" cy="19918"/>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65" name="Shape 1801"/>
            <p:cNvSpPr/>
            <p:nvPr/>
          </p:nvSpPr>
          <p:spPr>
            <a:xfrm>
              <a:off x="8210010" y="4040644"/>
              <a:ext cx="1187208" cy="323328"/>
            </a:xfrm>
            <a:prstGeom prst="rect">
              <a:avLst/>
            </a:prstGeom>
            <a:solidFill>
              <a:schemeClr val="bg2">
                <a:lumMod val="25000"/>
              </a:schemeClr>
            </a:solidFill>
            <a:ln w="3175">
              <a:noFill/>
              <a:miter lim="400000"/>
            </a:ln>
          </p:spPr>
          <p:txBody>
            <a:bodyPr lIns="0" tIns="0" rIns="0" bIns="0" anchor="ctr"/>
            <a:lstStyle/>
            <a:p>
              <a:pPr lvl="0">
                <a:defRPr sz="2400">
                  <a:solidFill>
                    <a:srgbClr val="FFFFFF"/>
                  </a:solidFill>
                </a:defRPr>
              </a:pPr>
              <a:endParaRPr sz="3200"/>
            </a:p>
          </p:txBody>
        </p:sp>
        <p:sp>
          <p:nvSpPr>
            <p:cNvPr id="66" name="Shape 1790"/>
            <p:cNvSpPr/>
            <p:nvPr/>
          </p:nvSpPr>
          <p:spPr>
            <a:xfrm>
              <a:off x="8070361" y="3031055"/>
              <a:ext cx="1297506" cy="1349521"/>
            </a:xfrm>
            <a:custGeom>
              <a:avLst/>
              <a:gdLst/>
              <a:ahLst/>
              <a:cxnLst>
                <a:cxn ang="0">
                  <a:pos x="wd2" y="hd2"/>
                </a:cxn>
                <a:cxn ang="5400000">
                  <a:pos x="wd2" y="hd2"/>
                </a:cxn>
                <a:cxn ang="10800000">
                  <a:pos x="wd2" y="hd2"/>
                </a:cxn>
                <a:cxn ang="16200000">
                  <a:pos x="wd2" y="hd2"/>
                </a:cxn>
              </a:cxnLst>
              <a:rect l="0" t="0" r="r" b="b"/>
              <a:pathLst>
                <a:path w="21600" h="21569" extrusionOk="0">
                  <a:moveTo>
                    <a:pt x="0" y="16"/>
                  </a:moveTo>
                  <a:lnTo>
                    <a:pt x="6629" y="16"/>
                  </a:lnTo>
                  <a:cubicBezTo>
                    <a:pt x="6944" y="-31"/>
                    <a:pt x="7267" y="28"/>
                    <a:pt x="7543" y="183"/>
                  </a:cubicBezTo>
                  <a:cubicBezTo>
                    <a:pt x="7816" y="337"/>
                    <a:pt x="8026" y="575"/>
                    <a:pt x="8138" y="860"/>
                  </a:cubicBezTo>
                  <a:lnTo>
                    <a:pt x="10189" y="6151"/>
                  </a:lnTo>
                  <a:cubicBezTo>
                    <a:pt x="10322" y="6422"/>
                    <a:pt x="10517" y="6662"/>
                    <a:pt x="10758" y="6852"/>
                  </a:cubicBezTo>
                  <a:cubicBezTo>
                    <a:pt x="11036" y="7071"/>
                    <a:pt x="11366" y="7217"/>
                    <a:pt x="11720" y="7279"/>
                  </a:cubicBezTo>
                  <a:lnTo>
                    <a:pt x="21600" y="8608"/>
                  </a:lnTo>
                  <a:lnTo>
                    <a:pt x="21600" y="18812"/>
                  </a:lnTo>
                  <a:lnTo>
                    <a:pt x="20194" y="18812"/>
                  </a:lnTo>
                  <a:lnTo>
                    <a:pt x="18161" y="16350"/>
                  </a:lnTo>
                  <a:lnTo>
                    <a:pt x="9693" y="16350"/>
                  </a:lnTo>
                  <a:lnTo>
                    <a:pt x="7286" y="21569"/>
                  </a:lnTo>
                  <a:lnTo>
                    <a:pt x="74" y="21569"/>
                  </a:lnTo>
                  <a:lnTo>
                    <a:pt x="0" y="16"/>
                  </a:lnTo>
                  <a:close/>
                </a:path>
              </a:pathLst>
            </a:custGeom>
            <a:solidFill>
              <a:schemeClr val="accent1"/>
            </a:solidFill>
            <a:ln w="6350">
              <a:noFill/>
              <a:miter lim="400000"/>
            </a:ln>
          </p:spPr>
          <p:txBody>
            <a:bodyPr lIns="0" tIns="0" rIns="0" bIns="0" anchor="ctr"/>
            <a:lstStyle/>
            <a:p>
              <a:pPr lvl="0">
                <a:defRPr sz="2400"/>
              </a:pPr>
              <a:endParaRPr sz="3200"/>
            </a:p>
          </p:txBody>
        </p:sp>
        <p:sp>
          <p:nvSpPr>
            <p:cNvPr id="68" name="Shape 1791"/>
            <p:cNvSpPr/>
            <p:nvPr/>
          </p:nvSpPr>
          <p:spPr>
            <a:xfrm>
              <a:off x="8172587" y="3069057"/>
              <a:ext cx="479103" cy="933059"/>
            </a:xfrm>
            <a:custGeom>
              <a:avLst/>
              <a:gdLst/>
              <a:ahLst/>
              <a:cxnLst>
                <a:cxn ang="0">
                  <a:pos x="wd2" y="hd2"/>
                </a:cxn>
                <a:cxn ang="5400000">
                  <a:pos x="wd2" y="hd2"/>
                </a:cxn>
                <a:cxn ang="10800000">
                  <a:pos x="wd2" y="hd2"/>
                </a:cxn>
                <a:cxn ang="16200000">
                  <a:pos x="wd2" y="hd2"/>
                </a:cxn>
              </a:cxnLst>
              <a:rect l="0" t="0" r="r" b="b"/>
              <a:pathLst>
                <a:path w="21563" h="21551" extrusionOk="0">
                  <a:moveTo>
                    <a:pt x="0" y="940"/>
                  </a:moveTo>
                  <a:cubicBezTo>
                    <a:pt x="107" y="671"/>
                    <a:pt x="394" y="430"/>
                    <a:pt x="811" y="259"/>
                  </a:cubicBezTo>
                  <a:cubicBezTo>
                    <a:pt x="1337" y="43"/>
                    <a:pt x="2021" y="-44"/>
                    <a:pt x="2683" y="20"/>
                  </a:cubicBezTo>
                  <a:lnTo>
                    <a:pt x="13481" y="20"/>
                  </a:lnTo>
                  <a:cubicBezTo>
                    <a:pt x="14320" y="-49"/>
                    <a:pt x="15168" y="113"/>
                    <a:pt x="15715" y="446"/>
                  </a:cubicBezTo>
                  <a:cubicBezTo>
                    <a:pt x="15953" y="591"/>
                    <a:pt x="16119" y="762"/>
                    <a:pt x="16266" y="935"/>
                  </a:cubicBezTo>
                  <a:cubicBezTo>
                    <a:pt x="16474" y="1180"/>
                    <a:pt x="16649" y="1432"/>
                    <a:pt x="16788" y="1689"/>
                  </a:cubicBezTo>
                  <a:lnTo>
                    <a:pt x="21563" y="8777"/>
                  </a:lnTo>
                  <a:lnTo>
                    <a:pt x="19728" y="19924"/>
                  </a:lnTo>
                  <a:cubicBezTo>
                    <a:pt x="19746" y="20260"/>
                    <a:pt x="19553" y="20590"/>
                    <a:pt x="19179" y="20866"/>
                  </a:cubicBezTo>
                  <a:cubicBezTo>
                    <a:pt x="18621" y="21277"/>
                    <a:pt x="17721" y="21530"/>
                    <a:pt x="16746" y="21551"/>
                  </a:cubicBezTo>
                  <a:lnTo>
                    <a:pt x="3352" y="21551"/>
                  </a:lnTo>
                  <a:cubicBezTo>
                    <a:pt x="2432" y="21508"/>
                    <a:pt x="1579" y="21287"/>
                    <a:pt x="967" y="20933"/>
                  </a:cubicBezTo>
                  <a:cubicBezTo>
                    <a:pt x="289" y="20542"/>
                    <a:pt x="-37" y="20022"/>
                    <a:pt x="67" y="19502"/>
                  </a:cubicBezTo>
                  <a:lnTo>
                    <a:pt x="0" y="940"/>
                  </a:ln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69" name="Shape 1792"/>
            <p:cNvSpPr/>
            <p:nvPr/>
          </p:nvSpPr>
          <p:spPr>
            <a:xfrm>
              <a:off x="8195966" y="3088289"/>
              <a:ext cx="274468" cy="399992"/>
            </a:xfrm>
            <a:custGeom>
              <a:avLst/>
              <a:gdLst/>
              <a:ahLst/>
              <a:cxnLst>
                <a:cxn ang="0">
                  <a:pos x="wd2" y="hd2"/>
                </a:cxn>
                <a:cxn ang="5400000">
                  <a:pos x="wd2" y="hd2"/>
                </a:cxn>
                <a:cxn ang="10800000">
                  <a:pos x="wd2" y="hd2"/>
                </a:cxn>
                <a:cxn ang="16200000">
                  <a:pos x="wd2" y="hd2"/>
                </a:cxn>
              </a:cxnLst>
              <a:rect l="0" t="0" r="r" b="b"/>
              <a:pathLst>
                <a:path w="21509" h="21419" extrusionOk="0">
                  <a:moveTo>
                    <a:pt x="28" y="1975"/>
                  </a:moveTo>
                  <a:cubicBezTo>
                    <a:pt x="-91" y="1428"/>
                    <a:pt x="181" y="876"/>
                    <a:pt x="760" y="490"/>
                  </a:cubicBezTo>
                  <a:cubicBezTo>
                    <a:pt x="1350" y="97"/>
                    <a:pt x="2184" y="-75"/>
                    <a:pt x="2993" y="30"/>
                  </a:cubicBezTo>
                  <a:lnTo>
                    <a:pt x="21509" y="30"/>
                  </a:lnTo>
                  <a:lnTo>
                    <a:pt x="21509" y="21185"/>
                  </a:lnTo>
                  <a:lnTo>
                    <a:pt x="4064" y="21363"/>
                  </a:lnTo>
                  <a:cubicBezTo>
                    <a:pt x="3003" y="21525"/>
                    <a:pt x="1894" y="21325"/>
                    <a:pt x="1088" y="20827"/>
                  </a:cubicBezTo>
                  <a:cubicBezTo>
                    <a:pt x="494" y="20460"/>
                    <a:pt x="116" y="19958"/>
                    <a:pt x="25" y="19414"/>
                  </a:cubicBezTo>
                  <a:lnTo>
                    <a:pt x="28" y="1975"/>
                  </a:lnTo>
                  <a:close/>
                </a:path>
              </a:pathLst>
            </a:custGeom>
            <a:solidFill>
              <a:schemeClr val="bg1"/>
            </a:solidFill>
            <a:ln w="3175">
              <a:noFill/>
              <a:miter lim="400000"/>
            </a:ln>
          </p:spPr>
          <p:txBody>
            <a:bodyPr lIns="0" tIns="0" rIns="0" bIns="0" anchor="ctr"/>
            <a:lstStyle/>
            <a:p>
              <a:pPr lvl="0">
                <a:defRPr sz="2400"/>
              </a:pPr>
              <a:endParaRPr sz="3200"/>
            </a:p>
          </p:txBody>
        </p:sp>
        <p:sp>
          <p:nvSpPr>
            <p:cNvPr id="70" name="Shape 1793"/>
            <p:cNvSpPr/>
            <p:nvPr/>
          </p:nvSpPr>
          <p:spPr>
            <a:xfrm>
              <a:off x="8485416" y="3092850"/>
              <a:ext cx="150151" cy="391353"/>
            </a:xfrm>
            <a:custGeom>
              <a:avLst/>
              <a:gdLst/>
              <a:ahLst/>
              <a:cxnLst>
                <a:cxn ang="0">
                  <a:pos x="wd2" y="hd2"/>
                </a:cxn>
                <a:cxn ang="5400000">
                  <a:pos x="wd2" y="hd2"/>
                </a:cxn>
                <a:cxn ang="10800000">
                  <a:pos x="wd2" y="hd2"/>
                </a:cxn>
                <a:cxn ang="16200000">
                  <a:pos x="wd2" y="hd2"/>
                </a:cxn>
              </a:cxnLst>
              <a:rect l="0" t="0" r="r" b="b"/>
              <a:pathLst>
                <a:path w="21348" h="21500" extrusionOk="0">
                  <a:moveTo>
                    <a:pt x="0" y="1"/>
                  </a:moveTo>
                  <a:lnTo>
                    <a:pt x="0" y="21446"/>
                  </a:lnTo>
                  <a:lnTo>
                    <a:pt x="16756" y="21446"/>
                  </a:lnTo>
                  <a:cubicBezTo>
                    <a:pt x="18039" y="21588"/>
                    <a:pt x="19420" y="21444"/>
                    <a:pt x="20343" y="21072"/>
                  </a:cubicBezTo>
                  <a:cubicBezTo>
                    <a:pt x="21295" y="20689"/>
                    <a:pt x="21600" y="20130"/>
                    <a:pt x="21131" y="19631"/>
                  </a:cubicBezTo>
                  <a:lnTo>
                    <a:pt x="4790" y="1488"/>
                  </a:lnTo>
                  <a:cubicBezTo>
                    <a:pt x="4561" y="1021"/>
                    <a:pt x="3872" y="607"/>
                    <a:pt x="2868" y="333"/>
                  </a:cubicBezTo>
                  <a:cubicBezTo>
                    <a:pt x="2031" y="105"/>
                    <a:pt x="1024" y="-12"/>
                    <a:pt x="0" y="1"/>
                  </a:cubicBezTo>
                  <a:close/>
                </a:path>
              </a:pathLst>
            </a:custGeom>
            <a:solidFill>
              <a:schemeClr val="bg1"/>
            </a:solidFill>
            <a:ln w="3175">
              <a:noFill/>
              <a:miter lim="400000"/>
            </a:ln>
          </p:spPr>
          <p:txBody>
            <a:bodyPr lIns="0" tIns="0" rIns="0" bIns="0" anchor="ctr"/>
            <a:lstStyle/>
            <a:p>
              <a:pPr lvl="0">
                <a:defRPr sz="2400"/>
              </a:pPr>
              <a:endParaRPr sz="3200"/>
            </a:p>
          </p:txBody>
        </p:sp>
        <p:sp>
          <p:nvSpPr>
            <p:cNvPr id="72" name="Shape 1794"/>
            <p:cNvSpPr/>
            <p:nvPr/>
          </p:nvSpPr>
          <p:spPr>
            <a:xfrm>
              <a:off x="8796184" y="3880073"/>
              <a:ext cx="75297" cy="139989"/>
            </a:xfrm>
            <a:prstGeom prst="rect">
              <a:avLst/>
            </a:prstGeom>
            <a:solidFill>
              <a:srgbClr val="8D8E90"/>
            </a:solidFill>
            <a:ln w="3175">
              <a:noFill/>
              <a:miter lim="400000"/>
            </a:ln>
          </p:spPr>
          <p:txBody>
            <a:bodyPr lIns="0" tIns="0" rIns="0" bIns="0" anchor="ctr"/>
            <a:lstStyle/>
            <a:p>
              <a:pPr lvl="0">
                <a:defRPr sz="2400">
                  <a:solidFill>
                    <a:srgbClr val="FFFFFF"/>
                  </a:solidFill>
                </a:defRPr>
              </a:pPr>
              <a:endParaRPr sz="3200"/>
            </a:p>
          </p:txBody>
        </p:sp>
        <p:sp>
          <p:nvSpPr>
            <p:cNvPr id="73" name="Shape 1795"/>
            <p:cNvSpPr/>
            <p:nvPr/>
          </p:nvSpPr>
          <p:spPr>
            <a:xfrm>
              <a:off x="8719612" y="3535013"/>
              <a:ext cx="228440" cy="372891"/>
            </a:xfrm>
            <a:prstGeom prst="roundRect">
              <a:avLst>
                <a:gd name="adj" fmla="val 19432"/>
              </a:avLst>
            </a:prstGeom>
            <a:solidFill>
              <a:schemeClr val="tx2"/>
            </a:solidFill>
            <a:ln w="3175">
              <a:noFill/>
              <a:miter lim="400000"/>
            </a:ln>
          </p:spPr>
          <p:txBody>
            <a:bodyPr lIns="0" tIns="0" rIns="0" bIns="0" anchor="ctr"/>
            <a:lstStyle/>
            <a:p>
              <a:pPr lvl="0">
                <a:defRPr sz="2400">
                  <a:solidFill>
                    <a:srgbClr val="FFFFFF"/>
                  </a:solidFill>
                </a:defRPr>
              </a:pPr>
              <a:endParaRPr sz="3200"/>
            </a:p>
          </p:txBody>
        </p:sp>
        <p:sp>
          <p:nvSpPr>
            <p:cNvPr id="74" name="Shape 1796"/>
            <p:cNvSpPr/>
            <p:nvPr/>
          </p:nvSpPr>
          <p:spPr>
            <a:xfrm>
              <a:off x="8719610" y="3592919"/>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6" name="Shape 1797"/>
            <p:cNvSpPr/>
            <p:nvPr/>
          </p:nvSpPr>
          <p:spPr>
            <a:xfrm>
              <a:off x="8690679" y="3581615"/>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7" name="Shape 1798"/>
            <p:cNvSpPr/>
            <p:nvPr/>
          </p:nvSpPr>
          <p:spPr>
            <a:xfrm>
              <a:off x="8719610" y="3781165"/>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8" name="Shape 1799"/>
            <p:cNvSpPr/>
            <p:nvPr/>
          </p:nvSpPr>
          <p:spPr>
            <a:xfrm>
              <a:off x="8690679" y="3769861"/>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81" name="Shape 1802"/>
            <p:cNvSpPr/>
            <p:nvPr/>
          </p:nvSpPr>
          <p:spPr>
            <a:xfrm>
              <a:off x="9355439" y="3568432"/>
              <a:ext cx="48674" cy="639436"/>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2" name="Shape 1803"/>
            <p:cNvSpPr/>
            <p:nvPr/>
          </p:nvSpPr>
          <p:spPr>
            <a:xfrm>
              <a:off x="9390535" y="4170810"/>
              <a:ext cx="69201" cy="281202"/>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84" name="Shape 1804"/>
            <p:cNvSpPr/>
            <p:nvPr/>
          </p:nvSpPr>
          <p:spPr>
            <a:xfrm>
              <a:off x="8205544" y="3889478"/>
              <a:ext cx="77336" cy="773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85" name="Shape 1806"/>
            <p:cNvSpPr/>
            <p:nvPr/>
          </p:nvSpPr>
          <p:spPr>
            <a:xfrm>
              <a:off x="8027329" y="2291152"/>
              <a:ext cx="75297" cy="1857693"/>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6" name="Shape 1807"/>
            <p:cNvSpPr/>
            <p:nvPr/>
          </p:nvSpPr>
          <p:spPr>
            <a:xfrm>
              <a:off x="7976204" y="3050041"/>
              <a:ext cx="177550" cy="964530"/>
            </a:xfrm>
            <a:prstGeom prst="roundRect">
              <a:avLst>
                <a:gd name="adj" fmla="val 25001"/>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87" name="Shape 1808"/>
            <p:cNvSpPr/>
            <p:nvPr/>
          </p:nvSpPr>
          <p:spPr>
            <a:xfrm>
              <a:off x="7976204" y="3098376"/>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8" name="Shape 1809"/>
            <p:cNvSpPr/>
            <p:nvPr/>
          </p:nvSpPr>
          <p:spPr>
            <a:xfrm>
              <a:off x="7976204" y="3236054"/>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9" name="Shape 1810"/>
            <p:cNvSpPr/>
            <p:nvPr/>
          </p:nvSpPr>
          <p:spPr>
            <a:xfrm>
              <a:off x="7977643" y="3373731"/>
              <a:ext cx="17467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0" name="Shape 1811"/>
            <p:cNvSpPr/>
            <p:nvPr/>
          </p:nvSpPr>
          <p:spPr>
            <a:xfrm>
              <a:off x="7976223" y="3511408"/>
              <a:ext cx="177551"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1" name="Shape 1812"/>
            <p:cNvSpPr/>
            <p:nvPr/>
          </p:nvSpPr>
          <p:spPr>
            <a:xfrm>
              <a:off x="7976223" y="3649084"/>
              <a:ext cx="177551"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2" name="Shape 1813"/>
            <p:cNvSpPr/>
            <p:nvPr/>
          </p:nvSpPr>
          <p:spPr>
            <a:xfrm>
              <a:off x="7976204" y="3786761"/>
              <a:ext cx="177550"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3" name="Shape 1814"/>
            <p:cNvSpPr/>
            <p:nvPr/>
          </p:nvSpPr>
          <p:spPr>
            <a:xfrm>
              <a:off x="7976204" y="3924440"/>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4" name="Shape 1817"/>
            <p:cNvSpPr/>
            <p:nvPr/>
          </p:nvSpPr>
          <p:spPr>
            <a:xfrm>
              <a:off x="7500803" y="3490004"/>
              <a:ext cx="177550" cy="293310"/>
            </a:xfrm>
            <a:prstGeom prst="roundRect">
              <a:avLst>
                <a:gd name="adj" fmla="val 15861"/>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sp>
          <p:nvSpPr>
            <p:cNvPr id="95" name="Shape 1818"/>
            <p:cNvSpPr/>
            <p:nvPr/>
          </p:nvSpPr>
          <p:spPr>
            <a:xfrm>
              <a:off x="6721902" y="3830058"/>
              <a:ext cx="420051" cy="189354"/>
            </a:xfrm>
            <a:prstGeom prst="roundRect">
              <a:avLst>
                <a:gd name="adj" fmla="val 14873"/>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sp>
          <p:nvSpPr>
            <p:cNvPr id="97" name="Shape 1820"/>
            <p:cNvSpPr/>
            <p:nvPr/>
          </p:nvSpPr>
          <p:spPr>
            <a:xfrm>
              <a:off x="7516373" y="394524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8" name="Shape 1821"/>
            <p:cNvSpPr/>
            <p:nvPr/>
          </p:nvSpPr>
          <p:spPr>
            <a:xfrm>
              <a:off x="7516373" y="3710902"/>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9" name="Shape 1822"/>
            <p:cNvSpPr/>
            <p:nvPr/>
          </p:nvSpPr>
          <p:spPr>
            <a:xfrm>
              <a:off x="5549485" y="4070733"/>
              <a:ext cx="2553143" cy="8264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100" name="Shape 1825"/>
            <p:cNvSpPr/>
            <p:nvPr/>
          </p:nvSpPr>
          <p:spPr>
            <a:xfrm>
              <a:off x="7047886" y="4120402"/>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37" name="Shape 1826"/>
            <p:cNvSpPr/>
            <p:nvPr/>
          </p:nvSpPr>
          <p:spPr>
            <a:xfrm>
              <a:off x="7165785"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8" name="Shape 1827"/>
            <p:cNvSpPr/>
            <p:nvPr/>
          </p:nvSpPr>
          <p:spPr>
            <a:xfrm>
              <a:off x="7558230"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9" name="Shape 1828"/>
            <p:cNvSpPr/>
            <p:nvPr/>
          </p:nvSpPr>
          <p:spPr>
            <a:xfrm>
              <a:off x="7248363" y="409058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0" name="Shape 1829"/>
            <p:cNvSpPr/>
            <p:nvPr/>
          </p:nvSpPr>
          <p:spPr>
            <a:xfrm>
              <a:off x="7785884" y="4118546"/>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41" name="Shape 1830"/>
            <p:cNvSpPr/>
            <p:nvPr/>
          </p:nvSpPr>
          <p:spPr>
            <a:xfrm>
              <a:off x="7903781" y="4119457"/>
              <a:ext cx="62671" cy="42349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2" name="Shape 1831"/>
            <p:cNvSpPr/>
            <p:nvPr/>
          </p:nvSpPr>
          <p:spPr>
            <a:xfrm>
              <a:off x="8296227" y="4120704"/>
              <a:ext cx="62671" cy="4236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3" name="Shape 1832"/>
            <p:cNvSpPr/>
            <p:nvPr/>
          </p:nvSpPr>
          <p:spPr>
            <a:xfrm>
              <a:off x="7986360" y="4088728"/>
              <a:ext cx="58056" cy="580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4" name="Shape 1835"/>
            <p:cNvSpPr/>
            <p:nvPr/>
          </p:nvSpPr>
          <p:spPr>
            <a:xfrm>
              <a:off x="7048558" y="4465289"/>
              <a:ext cx="1430366" cy="2200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145" name="Shape 1836"/>
            <p:cNvSpPr/>
            <p:nvPr/>
          </p:nvSpPr>
          <p:spPr>
            <a:xfrm>
              <a:off x="7043031" y="4581260"/>
              <a:ext cx="1430366" cy="21999"/>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6" name="Shape 1901"/>
            <p:cNvSpPr/>
            <p:nvPr/>
          </p:nvSpPr>
          <p:spPr>
            <a:xfrm>
              <a:off x="7403348" y="3685847"/>
              <a:ext cx="29709" cy="328010"/>
            </a:xfrm>
            <a:prstGeom prst="rect">
              <a:avLst/>
            </a:prstGeom>
            <a:solidFill>
              <a:srgbClr val="A7A7A8"/>
            </a:solidFill>
            <a:ln w="3175">
              <a:noFill/>
              <a:miter lim="400000"/>
            </a:ln>
          </p:spPr>
          <p:txBody>
            <a:bodyPr lIns="0" tIns="0" rIns="0" bIns="0" anchor="ctr"/>
            <a:lstStyle/>
            <a:p>
              <a:pPr lvl="0">
                <a:defRPr sz="2400">
                  <a:solidFill>
                    <a:srgbClr val="FFFFFF"/>
                  </a:solidFill>
                </a:defRPr>
              </a:pPr>
              <a:endParaRPr sz="3200"/>
            </a:p>
          </p:txBody>
        </p:sp>
        <p:sp>
          <p:nvSpPr>
            <p:cNvPr id="147" name="Shape 1902"/>
            <p:cNvSpPr/>
            <p:nvPr/>
          </p:nvSpPr>
          <p:spPr>
            <a:xfrm>
              <a:off x="7378488" y="3497827"/>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8" name="Shape 1903"/>
            <p:cNvSpPr/>
            <p:nvPr/>
          </p:nvSpPr>
          <p:spPr>
            <a:xfrm>
              <a:off x="7008378" y="3533094"/>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9" name="Shape 1904"/>
            <p:cNvSpPr/>
            <p:nvPr/>
          </p:nvSpPr>
          <p:spPr>
            <a:xfrm>
              <a:off x="7033156" y="3669960"/>
              <a:ext cx="354520" cy="186789"/>
            </a:xfrm>
            <a:custGeom>
              <a:avLst/>
              <a:gdLst/>
              <a:ahLst/>
              <a:cxnLst>
                <a:cxn ang="0">
                  <a:pos x="wd2" y="hd2"/>
                </a:cxn>
                <a:cxn ang="5400000">
                  <a:pos x="wd2" y="hd2"/>
                </a:cxn>
                <a:cxn ang="10800000">
                  <a:pos x="wd2" y="hd2"/>
                </a:cxn>
                <a:cxn ang="16200000">
                  <a:pos x="wd2" y="hd2"/>
                </a:cxn>
              </a:cxnLst>
              <a:rect l="0" t="0" r="r" b="b"/>
              <a:pathLst>
                <a:path w="21600" h="19340" extrusionOk="0">
                  <a:moveTo>
                    <a:pt x="0" y="2130"/>
                  </a:moveTo>
                  <a:cubicBezTo>
                    <a:pt x="1" y="6505"/>
                    <a:pt x="844" y="10758"/>
                    <a:pt x="2402" y="14241"/>
                  </a:cubicBezTo>
                  <a:cubicBezTo>
                    <a:pt x="4125" y="18094"/>
                    <a:pt x="6855" y="20613"/>
                    <a:pt x="9306" y="18667"/>
                  </a:cubicBezTo>
                  <a:cubicBezTo>
                    <a:pt x="12814" y="15883"/>
                    <a:pt x="11961" y="7389"/>
                    <a:pt x="14424" y="2856"/>
                  </a:cubicBezTo>
                  <a:cubicBezTo>
                    <a:pt x="16319" y="-631"/>
                    <a:pt x="19494" y="-987"/>
                    <a:pt x="21600" y="2130"/>
                  </a:cubicBezTo>
                </a:path>
              </a:pathLst>
            </a:custGeom>
            <a:ln w="28575">
              <a:solidFill>
                <a:srgbClr val="727272"/>
              </a:solidFill>
              <a:miter lim="400000"/>
            </a:ln>
          </p:spPr>
          <p:txBody>
            <a:bodyPr lIns="0" tIns="0" rIns="0" bIns="0" anchor="ctr"/>
            <a:lstStyle/>
            <a:p>
              <a:pPr lvl="0">
                <a:defRPr sz="2400"/>
              </a:pPr>
              <a:endParaRPr sz="3200"/>
            </a:p>
          </p:txBody>
        </p:sp>
        <p:sp>
          <p:nvSpPr>
            <p:cNvPr id="150" name="Shape 1905"/>
            <p:cNvSpPr/>
            <p:nvPr/>
          </p:nvSpPr>
          <p:spPr>
            <a:xfrm>
              <a:off x="5939525" y="4014559"/>
              <a:ext cx="651287" cy="35173"/>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151" name="Shape 1906"/>
            <p:cNvSpPr/>
            <p:nvPr/>
          </p:nvSpPr>
          <p:spPr>
            <a:xfrm>
              <a:off x="5495995" y="4074176"/>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2" name="Shape 1907"/>
            <p:cNvSpPr/>
            <p:nvPr/>
          </p:nvSpPr>
          <p:spPr>
            <a:xfrm>
              <a:off x="6729190" y="4071456"/>
              <a:ext cx="299062" cy="399576"/>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3" name="Shape 1908"/>
            <p:cNvSpPr/>
            <p:nvPr/>
          </p:nvSpPr>
          <p:spPr>
            <a:xfrm>
              <a:off x="1322714" y="4074926"/>
              <a:ext cx="542761" cy="225072"/>
            </a:xfrm>
            <a:prstGeom prst="rect">
              <a:avLst/>
            </a:prstGeom>
            <a:solidFill>
              <a:srgbClr val="393939"/>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4" name="Shape 1912"/>
            <p:cNvSpPr/>
            <p:nvPr/>
          </p:nvSpPr>
          <p:spPr>
            <a:xfrm>
              <a:off x="687699" y="3960581"/>
              <a:ext cx="67058" cy="333906"/>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5" name="Shape 1913"/>
            <p:cNvSpPr/>
            <p:nvPr/>
          </p:nvSpPr>
          <p:spPr>
            <a:xfrm>
              <a:off x="546099" y="4246447"/>
              <a:ext cx="208658" cy="49423"/>
            </a:xfrm>
            <a:prstGeom prst="rect">
              <a:avLst/>
            </a:prstGeom>
            <a:solidFill>
              <a:schemeClr val="tx2"/>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6" name="Shape 1920"/>
            <p:cNvSpPr/>
            <p:nvPr/>
          </p:nvSpPr>
          <p:spPr>
            <a:xfrm>
              <a:off x="684830" y="3825948"/>
              <a:ext cx="6322424" cy="189680"/>
            </a:xfrm>
            <a:prstGeom prst="rect">
              <a:avLst/>
            </a:prstGeom>
            <a:solidFill>
              <a:srgbClr val="77787A"/>
            </a:solidFill>
            <a:ln w="3175">
              <a:noFill/>
              <a:miter lim="400000"/>
            </a:ln>
          </p:spPr>
          <p:txBody>
            <a:bodyPr lIns="0" tIns="0" rIns="0" bIns="0" anchor="ctr"/>
            <a:lstStyle/>
            <a:p>
              <a:pPr lvl="0">
                <a:defRPr sz="2400">
                  <a:solidFill>
                    <a:srgbClr val="FFFFFF"/>
                  </a:solidFill>
                </a:defRPr>
              </a:pPr>
              <a:endParaRPr sz="3200"/>
            </a:p>
          </p:txBody>
        </p:sp>
        <p:sp>
          <p:nvSpPr>
            <p:cNvPr id="157" name="Shape 1981"/>
            <p:cNvSpPr/>
            <p:nvPr/>
          </p:nvSpPr>
          <p:spPr>
            <a:xfrm>
              <a:off x="768297" y="4076961"/>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8" name="Shape 1982"/>
            <p:cNvSpPr/>
            <p:nvPr/>
          </p:nvSpPr>
          <p:spPr>
            <a:xfrm>
              <a:off x="2001495" y="4074241"/>
              <a:ext cx="299062" cy="399574"/>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9" name="Shape 1983"/>
            <p:cNvSpPr/>
            <p:nvPr/>
          </p:nvSpPr>
          <p:spPr>
            <a:xfrm>
              <a:off x="684830" y="3823739"/>
              <a:ext cx="6322424" cy="143650"/>
            </a:xfrm>
            <a:prstGeom prst="rect">
              <a:avLst/>
            </a:prstGeom>
            <a:solidFill>
              <a:srgbClr val="8A8B8D"/>
            </a:solidFill>
            <a:ln w="3175">
              <a:noFill/>
              <a:miter lim="400000"/>
            </a:ln>
          </p:spPr>
          <p:txBody>
            <a:bodyPr lIns="0" tIns="0" rIns="0" bIns="0" anchor="ctr"/>
            <a:lstStyle/>
            <a:p>
              <a:pPr lvl="0">
                <a:defRPr sz="2400">
                  <a:solidFill>
                    <a:srgbClr val="FFFFFF"/>
                  </a:solidFill>
                </a:defRPr>
              </a:pPr>
              <a:endParaRPr sz="3200"/>
            </a:p>
          </p:txBody>
        </p:sp>
        <p:sp>
          <p:nvSpPr>
            <p:cNvPr id="160" name="Shape 1984"/>
            <p:cNvSpPr/>
            <p:nvPr/>
          </p:nvSpPr>
          <p:spPr>
            <a:xfrm>
              <a:off x="766499"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61" name="Shape 1985"/>
            <p:cNvSpPr/>
            <p:nvPr/>
          </p:nvSpPr>
          <p:spPr>
            <a:xfrm>
              <a:off x="3493490" y="4100817"/>
              <a:ext cx="1812396" cy="285463"/>
            </a:xfrm>
            <a:prstGeom prst="rect">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grpSp>
          <p:nvGrpSpPr>
            <p:cNvPr id="163" name="Group 235"/>
            <p:cNvGrpSpPr/>
            <p:nvPr/>
          </p:nvGrpSpPr>
          <p:grpSpPr>
            <a:xfrm>
              <a:off x="8584553" y="4085667"/>
              <a:ext cx="662362" cy="662362"/>
              <a:chOff x="7893756" y="3295218"/>
              <a:chExt cx="614581" cy="614581"/>
            </a:xfrm>
          </p:grpSpPr>
          <p:sp>
            <p:nvSpPr>
              <p:cNvPr id="164"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5"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6"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7"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8"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169" name="Group 1994"/>
              <p:cNvGrpSpPr/>
              <p:nvPr/>
            </p:nvGrpSpPr>
            <p:grpSpPr>
              <a:xfrm>
                <a:off x="8172633" y="3493092"/>
                <a:ext cx="53867" cy="221660"/>
                <a:chOff x="0" y="0"/>
                <a:chExt cx="57770" cy="237724"/>
              </a:xfrm>
              <a:solidFill>
                <a:srgbClr val="393939"/>
              </a:solidFill>
            </p:grpSpPr>
            <p:sp>
              <p:nvSpPr>
                <p:cNvPr id="191"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2"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0" name="Group 1997"/>
              <p:cNvGrpSpPr/>
              <p:nvPr/>
            </p:nvGrpSpPr>
            <p:grpSpPr>
              <a:xfrm rot="5400000">
                <a:off x="8172633" y="3490132"/>
                <a:ext cx="53867" cy="221660"/>
                <a:chOff x="0" y="0"/>
                <a:chExt cx="57770" cy="237724"/>
              </a:xfrm>
              <a:solidFill>
                <a:srgbClr val="393939"/>
              </a:solidFill>
            </p:grpSpPr>
            <p:sp>
              <p:nvSpPr>
                <p:cNvPr id="189"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0"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1" name="Group 2000"/>
              <p:cNvGrpSpPr/>
              <p:nvPr/>
            </p:nvGrpSpPr>
            <p:grpSpPr>
              <a:xfrm rot="2700000">
                <a:off x="8172633" y="3490132"/>
                <a:ext cx="53867" cy="221660"/>
                <a:chOff x="0" y="0"/>
                <a:chExt cx="57770" cy="237724"/>
              </a:xfrm>
              <a:solidFill>
                <a:srgbClr val="393939"/>
              </a:solidFill>
            </p:grpSpPr>
            <p:sp>
              <p:nvSpPr>
                <p:cNvPr id="187"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8"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2" name="Group 2003"/>
              <p:cNvGrpSpPr/>
              <p:nvPr/>
            </p:nvGrpSpPr>
            <p:grpSpPr>
              <a:xfrm rot="8100000">
                <a:off x="8172633" y="3490132"/>
                <a:ext cx="53867" cy="221660"/>
                <a:chOff x="0" y="0"/>
                <a:chExt cx="57770" cy="237724"/>
              </a:xfrm>
              <a:solidFill>
                <a:srgbClr val="393939"/>
              </a:solidFill>
            </p:grpSpPr>
            <p:sp>
              <p:nvSpPr>
                <p:cNvPr id="185"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6"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3" name="Group 2006"/>
              <p:cNvGrpSpPr/>
              <p:nvPr/>
            </p:nvGrpSpPr>
            <p:grpSpPr>
              <a:xfrm>
                <a:off x="8174112" y="3402296"/>
                <a:ext cx="53867" cy="400584"/>
                <a:chOff x="0" y="0"/>
                <a:chExt cx="57770" cy="429615"/>
              </a:xfrm>
              <a:solidFill>
                <a:srgbClr val="656565"/>
              </a:solidFill>
            </p:grpSpPr>
            <p:sp>
              <p:nvSpPr>
                <p:cNvPr id="183"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4"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4" name="Group 2009"/>
              <p:cNvGrpSpPr/>
              <p:nvPr/>
            </p:nvGrpSpPr>
            <p:grpSpPr>
              <a:xfrm rot="5400000">
                <a:off x="8174112" y="3400634"/>
                <a:ext cx="53867" cy="400585"/>
                <a:chOff x="0" y="0"/>
                <a:chExt cx="57770" cy="429615"/>
              </a:xfrm>
              <a:solidFill>
                <a:srgbClr val="656565"/>
              </a:solidFill>
            </p:grpSpPr>
            <p:sp>
              <p:nvSpPr>
                <p:cNvPr id="181"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2"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5" name="Group 2012"/>
              <p:cNvGrpSpPr/>
              <p:nvPr/>
            </p:nvGrpSpPr>
            <p:grpSpPr>
              <a:xfrm rot="2700000">
                <a:off x="8174112" y="3400634"/>
                <a:ext cx="53867" cy="400585"/>
                <a:chOff x="0" y="0"/>
                <a:chExt cx="57770" cy="429615"/>
              </a:xfrm>
              <a:solidFill>
                <a:srgbClr val="656565"/>
              </a:solidFill>
            </p:grpSpPr>
            <p:sp>
              <p:nvSpPr>
                <p:cNvPr id="179"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0"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6" name="Group 2015"/>
              <p:cNvGrpSpPr/>
              <p:nvPr/>
            </p:nvGrpSpPr>
            <p:grpSpPr>
              <a:xfrm rot="18900000">
                <a:off x="8174112" y="3402296"/>
                <a:ext cx="53867" cy="400584"/>
                <a:chOff x="0" y="0"/>
                <a:chExt cx="57770" cy="429615"/>
              </a:xfrm>
              <a:solidFill>
                <a:srgbClr val="656565"/>
              </a:solidFill>
            </p:grpSpPr>
            <p:sp>
              <p:nvSpPr>
                <p:cNvPr id="177"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78"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sp>
          <p:nvSpPr>
            <p:cNvPr id="193" name="Shape 2017"/>
            <p:cNvSpPr/>
            <p:nvPr/>
          </p:nvSpPr>
          <p:spPr>
            <a:xfrm>
              <a:off x="8472702" y="4049058"/>
              <a:ext cx="861747" cy="370442"/>
            </a:xfrm>
            <a:custGeom>
              <a:avLst/>
              <a:gdLst/>
              <a:ahLst/>
              <a:cxnLst>
                <a:cxn ang="0">
                  <a:pos x="wd2" y="hd2"/>
                </a:cxn>
                <a:cxn ang="5400000">
                  <a:pos x="wd2" y="hd2"/>
                </a:cxn>
                <a:cxn ang="10800000">
                  <a:pos x="wd2" y="hd2"/>
                </a:cxn>
                <a:cxn ang="16200000">
                  <a:pos x="wd2" y="hd2"/>
                </a:cxn>
              </a:cxnLst>
              <a:rect l="0" t="0" r="r" b="b"/>
              <a:pathLst>
                <a:path w="21600" h="21371" extrusionOk="0">
                  <a:moveTo>
                    <a:pt x="0" y="20545"/>
                  </a:moveTo>
                  <a:lnTo>
                    <a:pt x="910" y="20545"/>
                  </a:lnTo>
                  <a:cubicBezTo>
                    <a:pt x="1155" y="20582"/>
                    <a:pt x="1397" y="20416"/>
                    <a:pt x="1593" y="20078"/>
                  </a:cubicBezTo>
                  <a:cubicBezTo>
                    <a:pt x="1754" y="19801"/>
                    <a:pt x="1875" y="19421"/>
                    <a:pt x="1942" y="18986"/>
                  </a:cubicBezTo>
                  <a:lnTo>
                    <a:pt x="4434" y="6109"/>
                  </a:lnTo>
                  <a:cubicBezTo>
                    <a:pt x="4596" y="5129"/>
                    <a:pt x="4872" y="4271"/>
                    <a:pt x="5231" y="3629"/>
                  </a:cubicBezTo>
                  <a:cubicBezTo>
                    <a:pt x="5638" y="2901"/>
                    <a:pt x="6133" y="2482"/>
                    <a:pt x="6648" y="2429"/>
                  </a:cubicBezTo>
                  <a:lnTo>
                    <a:pt x="15287" y="2429"/>
                  </a:lnTo>
                  <a:cubicBezTo>
                    <a:pt x="15585" y="2316"/>
                    <a:pt x="15890" y="2318"/>
                    <a:pt x="16188" y="2436"/>
                  </a:cubicBezTo>
                  <a:cubicBezTo>
                    <a:pt x="16377" y="2510"/>
                    <a:pt x="16563" y="2631"/>
                    <a:pt x="16736" y="2820"/>
                  </a:cubicBezTo>
                  <a:cubicBezTo>
                    <a:pt x="17188" y="3314"/>
                    <a:pt x="17528" y="4227"/>
                    <a:pt x="17670" y="5331"/>
                  </a:cubicBezTo>
                  <a:lnTo>
                    <a:pt x="20270" y="19833"/>
                  </a:lnTo>
                  <a:cubicBezTo>
                    <a:pt x="20360" y="20456"/>
                    <a:pt x="20563" y="20957"/>
                    <a:pt x="20827" y="21205"/>
                  </a:cubicBezTo>
                  <a:cubicBezTo>
                    <a:pt x="21076" y="21439"/>
                    <a:pt x="21356" y="21426"/>
                    <a:pt x="21600" y="21169"/>
                  </a:cubicBezTo>
                  <a:lnTo>
                    <a:pt x="21034" y="4573"/>
                  </a:lnTo>
                  <a:cubicBezTo>
                    <a:pt x="21097" y="3162"/>
                    <a:pt x="20843" y="1775"/>
                    <a:pt x="20360" y="893"/>
                  </a:cubicBezTo>
                  <a:cubicBezTo>
                    <a:pt x="19945" y="135"/>
                    <a:pt x="19406" y="-161"/>
                    <a:pt x="18887" y="85"/>
                  </a:cubicBezTo>
                  <a:lnTo>
                    <a:pt x="5119" y="85"/>
                  </a:lnTo>
                  <a:cubicBezTo>
                    <a:pt x="4683" y="29"/>
                    <a:pt x="4251" y="323"/>
                    <a:pt x="3899" y="917"/>
                  </a:cubicBezTo>
                  <a:cubicBezTo>
                    <a:pt x="3618" y="1389"/>
                    <a:pt x="3401" y="2031"/>
                    <a:pt x="3270" y="2772"/>
                  </a:cubicBezTo>
                  <a:lnTo>
                    <a:pt x="0" y="20545"/>
                  </a:ln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194" name="Shape 1984"/>
            <p:cNvSpPr/>
            <p:nvPr/>
          </p:nvSpPr>
          <p:spPr>
            <a:xfrm>
              <a:off x="6648653"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95" name="Shape 1808"/>
            <p:cNvSpPr/>
            <p:nvPr/>
          </p:nvSpPr>
          <p:spPr>
            <a:xfrm>
              <a:off x="7996734" y="3081266"/>
              <a:ext cx="66939" cy="910766"/>
            </a:xfrm>
            <a:prstGeom prst="rect">
              <a:avLst/>
            </a:prstGeom>
            <a:solidFill>
              <a:schemeClr val="bg2">
                <a:alpha val="28000"/>
              </a:schemeClr>
            </a:solidFill>
            <a:ln w="3175">
              <a:noFill/>
              <a:miter lim="400000"/>
            </a:ln>
          </p:spPr>
          <p:txBody>
            <a:bodyPr lIns="0" tIns="0" rIns="0" bIns="0" anchor="ctr"/>
            <a:lstStyle/>
            <a:p>
              <a:pPr lvl="0">
                <a:defRPr sz="2400">
                  <a:solidFill>
                    <a:srgbClr val="FFFFFF"/>
                  </a:solidFill>
                </a:defRPr>
              </a:pPr>
              <a:endParaRPr sz="3200"/>
            </a:p>
          </p:txBody>
        </p:sp>
        <p:grpSp>
          <p:nvGrpSpPr>
            <p:cNvPr id="198" name="Group 297"/>
            <p:cNvGrpSpPr/>
            <p:nvPr/>
          </p:nvGrpSpPr>
          <p:grpSpPr>
            <a:xfrm>
              <a:off x="5569907" y="4085667"/>
              <a:ext cx="1384372" cy="662362"/>
              <a:chOff x="5096581" y="3296806"/>
              <a:chExt cx="1284506" cy="614581"/>
            </a:xfrm>
          </p:grpSpPr>
          <p:sp>
            <p:nvSpPr>
              <p:cNvPr id="199"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0"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1" name="Group 236"/>
              <p:cNvGrpSpPr/>
              <p:nvPr/>
            </p:nvGrpSpPr>
            <p:grpSpPr>
              <a:xfrm>
                <a:off x="5096581" y="3296806"/>
                <a:ext cx="614581" cy="614581"/>
                <a:chOff x="7893756" y="3295218"/>
                <a:chExt cx="614581" cy="614581"/>
              </a:xfrm>
            </p:grpSpPr>
            <p:sp>
              <p:nvSpPr>
                <p:cNvPr id="232"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3"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4"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5"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6"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37" name="Group 1994"/>
                <p:cNvGrpSpPr/>
                <p:nvPr/>
              </p:nvGrpSpPr>
              <p:grpSpPr>
                <a:xfrm>
                  <a:off x="8172633" y="3493092"/>
                  <a:ext cx="53867" cy="221660"/>
                  <a:chOff x="0" y="0"/>
                  <a:chExt cx="57770" cy="237724"/>
                </a:xfrm>
                <a:solidFill>
                  <a:srgbClr val="393939"/>
                </a:solidFill>
              </p:grpSpPr>
              <p:sp>
                <p:nvSpPr>
                  <p:cNvPr id="259"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0"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8" name="Group 1997"/>
                <p:cNvGrpSpPr/>
                <p:nvPr/>
              </p:nvGrpSpPr>
              <p:grpSpPr>
                <a:xfrm rot="5400000">
                  <a:off x="8172633" y="3490132"/>
                  <a:ext cx="53867" cy="221660"/>
                  <a:chOff x="0" y="0"/>
                  <a:chExt cx="57770" cy="237724"/>
                </a:xfrm>
                <a:solidFill>
                  <a:srgbClr val="393939"/>
                </a:solidFill>
              </p:grpSpPr>
              <p:sp>
                <p:nvSpPr>
                  <p:cNvPr id="257"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8"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9" name="Group 2000"/>
                <p:cNvGrpSpPr/>
                <p:nvPr/>
              </p:nvGrpSpPr>
              <p:grpSpPr>
                <a:xfrm rot="2700000">
                  <a:off x="8172633" y="3490132"/>
                  <a:ext cx="53867" cy="221660"/>
                  <a:chOff x="0" y="0"/>
                  <a:chExt cx="57770" cy="237724"/>
                </a:xfrm>
                <a:solidFill>
                  <a:srgbClr val="393939"/>
                </a:solidFill>
              </p:grpSpPr>
              <p:sp>
                <p:nvSpPr>
                  <p:cNvPr id="255"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6"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0" name="Group 2003"/>
                <p:cNvGrpSpPr/>
                <p:nvPr/>
              </p:nvGrpSpPr>
              <p:grpSpPr>
                <a:xfrm rot="8100000">
                  <a:off x="8172633" y="3490132"/>
                  <a:ext cx="53867" cy="221660"/>
                  <a:chOff x="0" y="0"/>
                  <a:chExt cx="57770" cy="237724"/>
                </a:xfrm>
                <a:solidFill>
                  <a:srgbClr val="393939"/>
                </a:solidFill>
              </p:grpSpPr>
              <p:sp>
                <p:nvSpPr>
                  <p:cNvPr id="253"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4"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1" name="Group 2006"/>
                <p:cNvGrpSpPr/>
                <p:nvPr/>
              </p:nvGrpSpPr>
              <p:grpSpPr>
                <a:xfrm>
                  <a:off x="8174112" y="3402296"/>
                  <a:ext cx="53867" cy="400584"/>
                  <a:chOff x="0" y="0"/>
                  <a:chExt cx="57770" cy="429615"/>
                </a:xfrm>
                <a:solidFill>
                  <a:srgbClr val="656565"/>
                </a:solidFill>
              </p:grpSpPr>
              <p:sp>
                <p:nvSpPr>
                  <p:cNvPr id="251"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2"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2" name="Group 2009"/>
                <p:cNvGrpSpPr/>
                <p:nvPr/>
              </p:nvGrpSpPr>
              <p:grpSpPr>
                <a:xfrm rot="5400000">
                  <a:off x="8174112" y="3400634"/>
                  <a:ext cx="53867" cy="400585"/>
                  <a:chOff x="0" y="0"/>
                  <a:chExt cx="57770" cy="429615"/>
                </a:xfrm>
                <a:solidFill>
                  <a:srgbClr val="656565"/>
                </a:solidFill>
              </p:grpSpPr>
              <p:sp>
                <p:nvSpPr>
                  <p:cNvPr id="249"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0"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3" name="Group 2012"/>
                <p:cNvGrpSpPr/>
                <p:nvPr/>
              </p:nvGrpSpPr>
              <p:grpSpPr>
                <a:xfrm rot="2700000">
                  <a:off x="8174112" y="3400634"/>
                  <a:ext cx="53867" cy="400585"/>
                  <a:chOff x="0" y="0"/>
                  <a:chExt cx="57770" cy="429615"/>
                </a:xfrm>
                <a:solidFill>
                  <a:srgbClr val="656565"/>
                </a:solidFill>
              </p:grpSpPr>
              <p:sp>
                <p:nvSpPr>
                  <p:cNvPr id="247"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8"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4" name="Group 2015"/>
                <p:cNvGrpSpPr/>
                <p:nvPr/>
              </p:nvGrpSpPr>
              <p:grpSpPr>
                <a:xfrm rot="18900000">
                  <a:off x="8174112" y="3402296"/>
                  <a:ext cx="53867" cy="400584"/>
                  <a:chOff x="0" y="0"/>
                  <a:chExt cx="57770" cy="429615"/>
                </a:xfrm>
                <a:solidFill>
                  <a:srgbClr val="656565"/>
                </a:solidFill>
              </p:grpSpPr>
              <p:sp>
                <p:nvSpPr>
                  <p:cNvPr id="245"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6"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02" name="Group 266"/>
              <p:cNvGrpSpPr/>
              <p:nvPr/>
            </p:nvGrpSpPr>
            <p:grpSpPr>
              <a:xfrm>
                <a:off x="5766506" y="3296806"/>
                <a:ext cx="614581" cy="614581"/>
                <a:chOff x="7893756" y="3295218"/>
                <a:chExt cx="614581" cy="614581"/>
              </a:xfrm>
            </p:grpSpPr>
            <p:sp>
              <p:nvSpPr>
                <p:cNvPr id="203"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4"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5"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6"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7"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8" name="Group 1994"/>
                <p:cNvGrpSpPr/>
                <p:nvPr/>
              </p:nvGrpSpPr>
              <p:grpSpPr>
                <a:xfrm>
                  <a:off x="8172633" y="3493092"/>
                  <a:ext cx="53867" cy="221660"/>
                  <a:chOff x="0" y="0"/>
                  <a:chExt cx="57770" cy="237724"/>
                </a:xfrm>
                <a:solidFill>
                  <a:srgbClr val="393939"/>
                </a:solidFill>
              </p:grpSpPr>
              <p:sp>
                <p:nvSpPr>
                  <p:cNvPr id="230"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1"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09" name="Group 1997"/>
                <p:cNvGrpSpPr/>
                <p:nvPr/>
              </p:nvGrpSpPr>
              <p:grpSpPr>
                <a:xfrm rot="5400000">
                  <a:off x="8172633" y="3490132"/>
                  <a:ext cx="53867" cy="221660"/>
                  <a:chOff x="0" y="0"/>
                  <a:chExt cx="57770" cy="237724"/>
                </a:xfrm>
                <a:solidFill>
                  <a:srgbClr val="393939"/>
                </a:solidFill>
              </p:grpSpPr>
              <p:sp>
                <p:nvSpPr>
                  <p:cNvPr id="228"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9"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0" name="Group 2000"/>
                <p:cNvGrpSpPr/>
                <p:nvPr/>
              </p:nvGrpSpPr>
              <p:grpSpPr>
                <a:xfrm rot="2700000">
                  <a:off x="8172633" y="3490132"/>
                  <a:ext cx="53867" cy="221660"/>
                  <a:chOff x="0" y="0"/>
                  <a:chExt cx="57770" cy="237724"/>
                </a:xfrm>
                <a:solidFill>
                  <a:srgbClr val="393939"/>
                </a:solidFill>
              </p:grpSpPr>
              <p:sp>
                <p:nvSpPr>
                  <p:cNvPr id="226"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7"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1" name="Group 2003"/>
                <p:cNvGrpSpPr/>
                <p:nvPr/>
              </p:nvGrpSpPr>
              <p:grpSpPr>
                <a:xfrm rot="8100000">
                  <a:off x="8172633" y="3490132"/>
                  <a:ext cx="53867" cy="221660"/>
                  <a:chOff x="0" y="0"/>
                  <a:chExt cx="57770" cy="237724"/>
                </a:xfrm>
                <a:solidFill>
                  <a:srgbClr val="393939"/>
                </a:solidFill>
              </p:grpSpPr>
              <p:sp>
                <p:nvSpPr>
                  <p:cNvPr id="224"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5"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2" name="Group 2006"/>
                <p:cNvGrpSpPr/>
                <p:nvPr/>
              </p:nvGrpSpPr>
              <p:grpSpPr>
                <a:xfrm>
                  <a:off x="8174112" y="3402296"/>
                  <a:ext cx="53867" cy="400584"/>
                  <a:chOff x="0" y="0"/>
                  <a:chExt cx="57770" cy="429615"/>
                </a:xfrm>
                <a:solidFill>
                  <a:srgbClr val="656565"/>
                </a:solidFill>
              </p:grpSpPr>
              <p:sp>
                <p:nvSpPr>
                  <p:cNvPr id="222"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3"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3" name="Group 2009"/>
                <p:cNvGrpSpPr/>
                <p:nvPr/>
              </p:nvGrpSpPr>
              <p:grpSpPr>
                <a:xfrm rot="5400000">
                  <a:off x="8174112" y="3400634"/>
                  <a:ext cx="53867" cy="400585"/>
                  <a:chOff x="0" y="0"/>
                  <a:chExt cx="57770" cy="429615"/>
                </a:xfrm>
                <a:solidFill>
                  <a:srgbClr val="656565"/>
                </a:solidFill>
              </p:grpSpPr>
              <p:sp>
                <p:nvSpPr>
                  <p:cNvPr id="220"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1"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4" name="Group 2012"/>
                <p:cNvGrpSpPr/>
                <p:nvPr/>
              </p:nvGrpSpPr>
              <p:grpSpPr>
                <a:xfrm rot="2700000">
                  <a:off x="8174112" y="3400634"/>
                  <a:ext cx="53867" cy="400585"/>
                  <a:chOff x="0" y="0"/>
                  <a:chExt cx="57770" cy="429615"/>
                </a:xfrm>
                <a:solidFill>
                  <a:srgbClr val="656565"/>
                </a:solidFill>
              </p:grpSpPr>
              <p:sp>
                <p:nvSpPr>
                  <p:cNvPr id="218"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9"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5" name="Group 2015"/>
                <p:cNvGrpSpPr/>
                <p:nvPr/>
              </p:nvGrpSpPr>
              <p:grpSpPr>
                <a:xfrm rot="18900000">
                  <a:off x="8174112" y="3402296"/>
                  <a:ext cx="53867" cy="400584"/>
                  <a:chOff x="0" y="0"/>
                  <a:chExt cx="57770" cy="429615"/>
                </a:xfrm>
                <a:solidFill>
                  <a:srgbClr val="656565"/>
                </a:solidFill>
              </p:grpSpPr>
              <p:sp>
                <p:nvSpPr>
                  <p:cNvPr id="216"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7"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grpSp>
          <p:nvGrpSpPr>
            <p:cNvPr id="261" name="Group 298"/>
            <p:cNvGrpSpPr/>
            <p:nvPr/>
          </p:nvGrpSpPr>
          <p:grpSpPr>
            <a:xfrm>
              <a:off x="840916" y="4085667"/>
              <a:ext cx="1384372" cy="662362"/>
              <a:chOff x="5096581" y="3296806"/>
              <a:chExt cx="1284506" cy="614581"/>
            </a:xfrm>
          </p:grpSpPr>
          <p:sp>
            <p:nvSpPr>
              <p:cNvPr id="262"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3"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64" name="Group 301"/>
              <p:cNvGrpSpPr/>
              <p:nvPr/>
            </p:nvGrpSpPr>
            <p:grpSpPr>
              <a:xfrm>
                <a:off x="5096581" y="3296806"/>
                <a:ext cx="614581" cy="614581"/>
                <a:chOff x="7893756" y="3295218"/>
                <a:chExt cx="614581" cy="614581"/>
              </a:xfrm>
            </p:grpSpPr>
            <p:sp>
              <p:nvSpPr>
                <p:cNvPr id="295"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6"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7"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8"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9"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300" name="Group 1994"/>
                <p:cNvGrpSpPr/>
                <p:nvPr/>
              </p:nvGrpSpPr>
              <p:grpSpPr>
                <a:xfrm>
                  <a:off x="8172633" y="3493092"/>
                  <a:ext cx="53867" cy="221660"/>
                  <a:chOff x="0" y="0"/>
                  <a:chExt cx="57770" cy="237724"/>
                </a:xfrm>
                <a:solidFill>
                  <a:srgbClr val="393939"/>
                </a:solidFill>
              </p:grpSpPr>
              <p:sp>
                <p:nvSpPr>
                  <p:cNvPr id="322"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3"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1" name="Group 1997"/>
                <p:cNvGrpSpPr/>
                <p:nvPr/>
              </p:nvGrpSpPr>
              <p:grpSpPr>
                <a:xfrm rot="5400000">
                  <a:off x="8172633" y="3490132"/>
                  <a:ext cx="53867" cy="221660"/>
                  <a:chOff x="0" y="0"/>
                  <a:chExt cx="57770" cy="237724"/>
                </a:xfrm>
                <a:solidFill>
                  <a:srgbClr val="393939"/>
                </a:solidFill>
              </p:grpSpPr>
              <p:sp>
                <p:nvSpPr>
                  <p:cNvPr id="320"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1"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2" name="Group 2000"/>
                <p:cNvGrpSpPr/>
                <p:nvPr/>
              </p:nvGrpSpPr>
              <p:grpSpPr>
                <a:xfrm rot="2700000">
                  <a:off x="8172633" y="3490132"/>
                  <a:ext cx="53867" cy="221660"/>
                  <a:chOff x="0" y="0"/>
                  <a:chExt cx="57770" cy="237724"/>
                </a:xfrm>
                <a:solidFill>
                  <a:srgbClr val="393939"/>
                </a:solidFill>
              </p:grpSpPr>
              <p:sp>
                <p:nvSpPr>
                  <p:cNvPr id="318"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9"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3" name="Group 2003"/>
                <p:cNvGrpSpPr/>
                <p:nvPr/>
              </p:nvGrpSpPr>
              <p:grpSpPr>
                <a:xfrm rot="8100000">
                  <a:off x="8172633" y="3490132"/>
                  <a:ext cx="53867" cy="221660"/>
                  <a:chOff x="0" y="0"/>
                  <a:chExt cx="57770" cy="237724"/>
                </a:xfrm>
                <a:solidFill>
                  <a:srgbClr val="393939"/>
                </a:solidFill>
              </p:grpSpPr>
              <p:sp>
                <p:nvSpPr>
                  <p:cNvPr id="316"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7"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4" name="Group 2006"/>
                <p:cNvGrpSpPr/>
                <p:nvPr/>
              </p:nvGrpSpPr>
              <p:grpSpPr>
                <a:xfrm>
                  <a:off x="8174112" y="3402296"/>
                  <a:ext cx="53867" cy="400584"/>
                  <a:chOff x="0" y="0"/>
                  <a:chExt cx="57770" cy="429615"/>
                </a:xfrm>
                <a:solidFill>
                  <a:srgbClr val="656565"/>
                </a:solidFill>
              </p:grpSpPr>
              <p:sp>
                <p:nvSpPr>
                  <p:cNvPr id="314"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5"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5" name="Group 2009"/>
                <p:cNvGrpSpPr/>
                <p:nvPr/>
              </p:nvGrpSpPr>
              <p:grpSpPr>
                <a:xfrm rot="5400000">
                  <a:off x="8174112" y="3400634"/>
                  <a:ext cx="53867" cy="400585"/>
                  <a:chOff x="0" y="0"/>
                  <a:chExt cx="57770" cy="429615"/>
                </a:xfrm>
                <a:solidFill>
                  <a:srgbClr val="656565"/>
                </a:solidFill>
              </p:grpSpPr>
              <p:sp>
                <p:nvSpPr>
                  <p:cNvPr id="312"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3"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6" name="Group 2012"/>
                <p:cNvGrpSpPr/>
                <p:nvPr/>
              </p:nvGrpSpPr>
              <p:grpSpPr>
                <a:xfrm rot="2700000">
                  <a:off x="8174112" y="3400634"/>
                  <a:ext cx="53867" cy="400585"/>
                  <a:chOff x="0" y="0"/>
                  <a:chExt cx="57770" cy="429615"/>
                </a:xfrm>
                <a:solidFill>
                  <a:srgbClr val="656565"/>
                </a:solidFill>
              </p:grpSpPr>
              <p:sp>
                <p:nvSpPr>
                  <p:cNvPr id="310"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1"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7" name="Group 2015"/>
                <p:cNvGrpSpPr/>
                <p:nvPr/>
              </p:nvGrpSpPr>
              <p:grpSpPr>
                <a:xfrm rot="18900000">
                  <a:off x="8174112" y="3402296"/>
                  <a:ext cx="53867" cy="400584"/>
                  <a:chOff x="0" y="0"/>
                  <a:chExt cx="57770" cy="429615"/>
                </a:xfrm>
                <a:solidFill>
                  <a:srgbClr val="656565"/>
                </a:solidFill>
              </p:grpSpPr>
              <p:sp>
                <p:nvSpPr>
                  <p:cNvPr id="308"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09"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65" name="Group 302"/>
              <p:cNvGrpSpPr/>
              <p:nvPr/>
            </p:nvGrpSpPr>
            <p:grpSpPr>
              <a:xfrm>
                <a:off x="5766506" y="3296806"/>
                <a:ext cx="614581" cy="614581"/>
                <a:chOff x="7893756" y="3295218"/>
                <a:chExt cx="614581" cy="614581"/>
              </a:xfrm>
            </p:grpSpPr>
            <p:sp>
              <p:nvSpPr>
                <p:cNvPr id="266"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7"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8"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9"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70"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71" name="Group 1994"/>
                <p:cNvGrpSpPr/>
                <p:nvPr/>
              </p:nvGrpSpPr>
              <p:grpSpPr>
                <a:xfrm>
                  <a:off x="8172633" y="3493092"/>
                  <a:ext cx="53867" cy="221660"/>
                  <a:chOff x="0" y="0"/>
                  <a:chExt cx="57770" cy="237724"/>
                </a:xfrm>
                <a:solidFill>
                  <a:srgbClr val="393939"/>
                </a:solidFill>
              </p:grpSpPr>
              <p:sp>
                <p:nvSpPr>
                  <p:cNvPr id="293"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4"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2" name="Group 1997"/>
                <p:cNvGrpSpPr/>
                <p:nvPr/>
              </p:nvGrpSpPr>
              <p:grpSpPr>
                <a:xfrm rot="5400000">
                  <a:off x="8172633" y="3490132"/>
                  <a:ext cx="53867" cy="221660"/>
                  <a:chOff x="0" y="0"/>
                  <a:chExt cx="57770" cy="237724"/>
                </a:xfrm>
                <a:solidFill>
                  <a:srgbClr val="393939"/>
                </a:solidFill>
              </p:grpSpPr>
              <p:sp>
                <p:nvSpPr>
                  <p:cNvPr id="291"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2"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3" name="Group 2000"/>
                <p:cNvGrpSpPr/>
                <p:nvPr/>
              </p:nvGrpSpPr>
              <p:grpSpPr>
                <a:xfrm rot="2700000">
                  <a:off x="8172633" y="3490132"/>
                  <a:ext cx="53867" cy="221660"/>
                  <a:chOff x="0" y="0"/>
                  <a:chExt cx="57770" cy="237724"/>
                </a:xfrm>
                <a:solidFill>
                  <a:srgbClr val="393939"/>
                </a:solidFill>
              </p:grpSpPr>
              <p:sp>
                <p:nvSpPr>
                  <p:cNvPr id="289"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0"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4" name="Group 2003"/>
                <p:cNvGrpSpPr/>
                <p:nvPr/>
              </p:nvGrpSpPr>
              <p:grpSpPr>
                <a:xfrm rot="8100000">
                  <a:off x="8172633" y="3490132"/>
                  <a:ext cx="53867" cy="221660"/>
                  <a:chOff x="0" y="0"/>
                  <a:chExt cx="57770" cy="237724"/>
                </a:xfrm>
                <a:solidFill>
                  <a:srgbClr val="393939"/>
                </a:solidFill>
              </p:grpSpPr>
              <p:sp>
                <p:nvSpPr>
                  <p:cNvPr id="287"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8"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5" name="Group 2006"/>
                <p:cNvGrpSpPr/>
                <p:nvPr/>
              </p:nvGrpSpPr>
              <p:grpSpPr>
                <a:xfrm>
                  <a:off x="8174112" y="3402296"/>
                  <a:ext cx="53867" cy="400584"/>
                  <a:chOff x="0" y="0"/>
                  <a:chExt cx="57770" cy="429615"/>
                </a:xfrm>
                <a:solidFill>
                  <a:srgbClr val="656565"/>
                </a:solidFill>
              </p:grpSpPr>
              <p:sp>
                <p:nvSpPr>
                  <p:cNvPr id="285"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6"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6" name="Group 2009"/>
                <p:cNvGrpSpPr/>
                <p:nvPr/>
              </p:nvGrpSpPr>
              <p:grpSpPr>
                <a:xfrm rot="5400000">
                  <a:off x="8174112" y="3400634"/>
                  <a:ext cx="53867" cy="400585"/>
                  <a:chOff x="0" y="0"/>
                  <a:chExt cx="57770" cy="429615"/>
                </a:xfrm>
                <a:solidFill>
                  <a:srgbClr val="656565"/>
                </a:solidFill>
              </p:grpSpPr>
              <p:sp>
                <p:nvSpPr>
                  <p:cNvPr id="283"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4"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7" name="Group 2012"/>
                <p:cNvGrpSpPr/>
                <p:nvPr/>
              </p:nvGrpSpPr>
              <p:grpSpPr>
                <a:xfrm rot="2700000">
                  <a:off x="8174112" y="3400634"/>
                  <a:ext cx="53867" cy="400585"/>
                  <a:chOff x="0" y="0"/>
                  <a:chExt cx="57770" cy="429615"/>
                </a:xfrm>
                <a:solidFill>
                  <a:srgbClr val="656565"/>
                </a:solidFill>
              </p:grpSpPr>
              <p:sp>
                <p:nvSpPr>
                  <p:cNvPr id="281"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2"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8" name="Group 2015"/>
                <p:cNvGrpSpPr/>
                <p:nvPr/>
              </p:nvGrpSpPr>
              <p:grpSpPr>
                <a:xfrm rot="18900000">
                  <a:off x="8174112" y="3402296"/>
                  <a:ext cx="53867" cy="400584"/>
                  <a:chOff x="0" y="0"/>
                  <a:chExt cx="57770" cy="429615"/>
                </a:xfrm>
                <a:solidFill>
                  <a:srgbClr val="656565"/>
                </a:solidFill>
              </p:grpSpPr>
              <p:sp>
                <p:nvSpPr>
                  <p:cNvPr id="279"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0"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sp>
          <p:nvSpPr>
            <p:cNvPr id="514" name="Shape 1818"/>
            <p:cNvSpPr/>
            <p:nvPr/>
          </p:nvSpPr>
          <p:spPr>
            <a:xfrm>
              <a:off x="7501413" y="3824824"/>
              <a:ext cx="420051" cy="189354"/>
            </a:xfrm>
            <a:prstGeom prst="roundRect">
              <a:avLst>
                <a:gd name="adj" fmla="val 14873"/>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grpSp>
      <p:grpSp>
        <p:nvGrpSpPr>
          <p:cNvPr id="4" name="Group 3"/>
          <p:cNvGrpSpPr/>
          <p:nvPr/>
        </p:nvGrpSpPr>
        <p:grpSpPr>
          <a:xfrm>
            <a:off x="7957701" y="3487399"/>
            <a:ext cx="913341" cy="1585030"/>
            <a:chOff x="6241555" y="2489719"/>
            <a:chExt cx="761118" cy="1320858"/>
          </a:xfrm>
          <a:solidFill>
            <a:srgbClr val="62768F"/>
          </a:solidFill>
        </p:grpSpPr>
        <p:grpSp>
          <p:nvGrpSpPr>
            <p:cNvPr id="2" name="Группа 1"/>
            <p:cNvGrpSpPr/>
            <p:nvPr/>
          </p:nvGrpSpPr>
          <p:grpSpPr>
            <a:xfrm>
              <a:off x="6243706" y="3149514"/>
              <a:ext cx="752257" cy="661063"/>
              <a:chOff x="4389440" y="2726527"/>
              <a:chExt cx="677031" cy="594957"/>
            </a:xfrm>
            <a:grpFill/>
          </p:grpSpPr>
          <p:sp>
            <p:nvSpPr>
              <p:cNvPr id="63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644"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3"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15" name="Группа 514"/>
            <p:cNvGrpSpPr/>
            <p:nvPr/>
          </p:nvGrpSpPr>
          <p:grpSpPr>
            <a:xfrm>
              <a:off x="6241555" y="2489719"/>
              <a:ext cx="761118" cy="661063"/>
              <a:chOff x="4389440" y="2726527"/>
              <a:chExt cx="685006" cy="594957"/>
            </a:xfrm>
            <a:grpFill/>
          </p:grpSpPr>
          <p:sp>
            <p:nvSpPr>
              <p:cNvPr id="516" name="Shape 2018"/>
              <p:cNvSpPr/>
              <p:nvPr/>
            </p:nvSpPr>
            <p:spPr>
              <a:xfrm>
                <a:off x="4397415"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1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5" name="Group 4"/>
          <p:cNvGrpSpPr/>
          <p:nvPr/>
        </p:nvGrpSpPr>
        <p:grpSpPr>
          <a:xfrm>
            <a:off x="6117127" y="3487399"/>
            <a:ext cx="1822834" cy="1588831"/>
            <a:chOff x="4707743" y="2489719"/>
            <a:chExt cx="1519028" cy="1324026"/>
          </a:xfrm>
          <a:solidFill>
            <a:srgbClr val="44546B"/>
          </a:solidFill>
        </p:grpSpPr>
        <p:grpSp>
          <p:nvGrpSpPr>
            <p:cNvPr id="519" name="Группа 518"/>
            <p:cNvGrpSpPr/>
            <p:nvPr/>
          </p:nvGrpSpPr>
          <p:grpSpPr>
            <a:xfrm>
              <a:off x="5474514" y="3152158"/>
              <a:ext cx="752257" cy="661063"/>
              <a:chOff x="4389440" y="2726527"/>
              <a:chExt cx="677031" cy="594957"/>
            </a:xfrm>
            <a:grpFill/>
          </p:grpSpPr>
          <p:sp>
            <p:nvSpPr>
              <p:cNvPr id="52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2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27" name="Группа 526"/>
            <p:cNvGrpSpPr/>
            <p:nvPr/>
          </p:nvGrpSpPr>
          <p:grpSpPr>
            <a:xfrm>
              <a:off x="5474493" y="2489719"/>
              <a:ext cx="752257" cy="661063"/>
              <a:chOff x="4389440" y="2726527"/>
              <a:chExt cx="677031" cy="594957"/>
            </a:xfrm>
            <a:grpFill/>
          </p:grpSpPr>
          <p:sp>
            <p:nvSpPr>
              <p:cNvPr id="52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9"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0"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1" name="Группа 530"/>
            <p:cNvGrpSpPr/>
            <p:nvPr/>
          </p:nvGrpSpPr>
          <p:grpSpPr>
            <a:xfrm>
              <a:off x="4707743" y="3152682"/>
              <a:ext cx="752257" cy="661063"/>
              <a:chOff x="4389440" y="2726527"/>
              <a:chExt cx="677031" cy="594957"/>
            </a:xfrm>
            <a:grpFill/>
          </p:grpSpPr>
          <p:sp>
            <p:nvSpPr>
              <p:cNvPr id="532"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3"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4"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7" name="Group 6"/>
          <p:cNvGrpSpPr/>
          <p:nvPr/>
        </p:nvGrpSpPr>
        <p:grpSpPr>
          <a:xfrm>
            <a:off x="5189237" y="3487397"/>
            <a:ext cx="1832286" cy="1585428"/>
            <a:chOff x="3934500" y="2489717"/>
            <a:chExt cx="1526905" cy="1321190"/>
          </a:xfrm>
          <a:solidFill>
            <a:srgbClr val="8397B1"/>
          </a:solidFill>
        </p:grpSpPr>
        <p:grpSp>
          <p:nvGrpSpPr>
            <p:cNvPr id="535" name="Группа 534"/>
            <p:cNvGrpSpPr/>
            <p:nvPr/>
          </p:nvGrpSpPr>
          <p:grpSpPr>
            <a:xfrm>
              <a:off x="4709148" y="2489719"/>
              <a:ext cx="752257" cy="661063"/>
              <a:chOff x="4389440" y="2726527"/>
              <a:chExt cx="677031" cy="594957"/>
            </a:xfrm>
            <a:grpFill/>
          </p:grpSpPr>
          <p:sp>
            <p:nvSpPr>
              <p:cNvPr id="536"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9" name="Группа 538"/>
            <p:cNvGrpSpPr/>
            <p:nvPr/>
          </p:nvGrpSpPr>
          <p:grpSpPr>
            <a:xfrm>
              <a:off x="3934500" y="3149844"/>
              <a:ext cx="752257" cy="661063"/>
              <a:chOff x="4389440" y="2726527"/>
              <a:chExt cx="677031" cy="594957"/>
            </a:xfrm>
            <a:grpFill/>
          </p:grpSpPr>
          <p:sp>
            <p:nvSpPr>
              <p:cNvPr id="54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43" name="Группа 542"/>
            <p:cNvGrpSpPr/>
            <p:nvPr/>
          </p:nvGrpSpPr>
          <p:grpSpPr>
            <a:xfrm>
              <a:off x="3935346" y="2489717"/>
              <a:ext cx="761114" cy="661064"/>
              <a:chOff x="4381467" y="2726526"/>
              <a:chExt cx="685002" cy="594958"/>
            </a:xfrm>
            <a:grpFill/>
          </p:grpSpPr>
          <p:sp>
            <p:nvSpPr>
              <p:cNvPr id="544" name="Shape 2018"/>
              <p:cNvSpPr/>
              <p:nvPr/>
            </p:nvSpPr>
            <p:spPr>
              <a:xfrm>
                <a:off x="4381467"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5" name="Shape 2024"/>
              <p:cNvSpPr/>
              <p:nvPr/>
            </p:nvSpPr>
            <p:spPr>
              <a:xfrm>
                <a:off x="4389438" y="2726526"/>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6"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8" name="Group 7"/>
          <p:cNvGrpSpPr/>
          <p:nvPr/>
        </p:nvGrpSpPr>
        <p:grpSpPr>
          <a:xfrm>
            <a:off x="2423868" y="3486833"/>
            <a:ext cx="2755522" cy="1597456"/>
            <a:chOff x="1630026" y="2489247"/>
            <a:chExt cx="2296268" cy="1331213"/>
          </a:xfrm>
          <a:solidFill>
            <a:srgbClr val="EF3425"/>
          </a:solidFill>
        </p:grpSpPr>
        <p:grpSp>
          <p:nvGrpSpPr>
            <p:cNvPr id="9" name="Группа 8"/>
            <p:cNvGrpSpPr/>
            <p:nvPr/>
          </p:nvGrpSpPr>
          <p:grpSpPr>
            <a:xfrm>
              <a:off x="3163966" y="3149514"/>
              <a:ext cx="752257" cy="661063"/>
              <a:chOff x="2435765" y="2534659"/>
              <a:chExt cx="677031" cy="594957"/>
            </a:xfrm>
            <a:grpFill/>
          </p:grpSpPr>
          <p:sp>
            <p:nvSpPr>
              <p:cNvPr id="55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5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5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59" name="Группа 558"/>
            <p:cNvGrpSpPr/>
            <p:nvPr/>
          </p:nvGrpSpPr>
          <p:grpSpPr>
            <a:xfrm>
              <a:off x="3165176" y="2489247"/>
              <a:ext cx="761118" cy="661063"/>
              <a:chOff x="2427790" y="2534659"/>
              <a:chExt cx="685006" cy="594957"/>
            </a:xfrm>
            <a:grpFill/>
          </p:grpSpPr>
          <p:sp>
            <p:nvSpPr>
              <p:cNvPr id="560"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1"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2"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3" name="Группа 562"/>
            <p:cNvGrpSpPr/>
            <p:nvPr/>
          </p:nvGrpSpPr>
          <p:grpSpPr>
            <a:xfrm>
              <a:off x="2393144" y="3149514"/>
              <a:ext cx="752257" cy="661063"/>
              <a:chOff x="2435765" y="2534659"/>
              <a:chExt cx="677031" cy="594957"/>
            </a:xfrm>
            <a:grpFill/>
          </p:grpSpPr>
          <p:sp>
            <p:nvSpPr>
              <p:cNvPr id="564"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5"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6"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7" name="Группа 566"/>
            <p:cNvGrpSpPr/>
            <p:nvPr/>
          </p:nvGrpSpPr>
          <p:grpSpPr>
            <a:xfrm>
              <a:off x="2394354" y="2489247"/>
              <a:ext cx="761118" cy="661063"/>
              <a:chOff x="2427790" y="2534659"/>
              <a:chExt cx="685006" cy="594957"/>
            </a:xfrm>
            <a:grpFill/>
          </p:grpSpPr>
          <p:sp>
            <p:nvSpPr>
              <p:cNvPr id="568"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9"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0"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71" name="Группа 570"/>
            <p:cNvGrpSpPr/>
            <p:nvPr/>
          </p:nvGrpSpPr>
          <p:grpSpPr>
            <a:xfrm>
              <a:off x="1630026" y="3159397"/>
              <a:ext cx="752257" cy="661063"/>
              <a:chOff x="2435765" y="2534659"/>
              <a:chExt cx="677031" cy="594957"/>
            </a:xfrm>
            <a:grpFill/>
          </p:grpSpPr>
          <p:sp>
            <p:nvSpPr>
              <p:cNvPr id="57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7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sp>
        <p:nvSpPr>
          <p:cNvPr id="324" name="TextBox 323">
            <a:extLst>
              <a:ext uri="{FF2B5EF4-FFF2-40B4-BE49-F238E27FC236}">
                <a16:creationId xmlns:a16="http://schemas.microsoft.com/office/drawing/2014/main" id="{28915A72-C850-4598-A281-9679F10D9E5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25" name="Group 324">
            <a:extLst>
              <a:ext uri="{FF2B5EF4-FFF2-40B4-BE49-F238E27FC236}">
                <a16:creationId xmlns:a16="http://schemas.microsoft.com/office/drawing/2014/main" id="{E6F0D116-0948-4DD9-9642-7A0C6205C082}"/>
              </a:ext>
            </a:extLst>
          </p:cNvPr>
          <p:cNvGrpSpPr/>
          <p:nvPr/>
        </p:nvGrpSpPr>
        <p:grpSpPr>
          <a:xfrm>
            <a:off x="268362" y="2232792"/>
            <a:ext cx="2511930" cy="1799696"/>
            <a:chOff x="7142434" y="1608448"/>
            <a:chExt cx="2511930" cy="1799696"/>
          </a:xfrm>
        </p:grpSpPr>
        <p:sp>
          <p:nvSpPr>
            <p:cNvPr id="326" name="TextBox 325">
              <a:extLst>
                <a:ext uri="{FF2B5EF4-FFF2-40B4-BE49-F238E27FC236}">
                  <a16:creationId xmlns:a16="http://schemas.microsoft.com/office/drawing/2014/main" id="{A5388B92-EBD9-44A0-8CB8-411171219B1D}"/>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27" name="TextBox 326">
              <a:extLst>
                <a:ext uri="{FF2B5EF4-FFF2-40B4-BE49-F238E27FC236}">
                  <a16:creationId xmlns:a16="http://schemas.microsoft.com/office/drawing/2014/main" id="{FBFAC131-55DF-40A7-A731-181D870ABBE0}"/>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Title Here</a:t>
              </a:r>
            </a:p>
          </p:txBody>
        </p:sp>
      </p:grpSp>
      <p:sp>
        <p:nvSpPr>
          <p:cNvPr id="328" name="Oval 327">
            <a:extLst>
              <a:ext uri="{FF2B5EF4-FFF2-40B4-BE49-F238E27FC236}">
                <a16:creationId xmlns:a16="http://schemas.microsoft.com/office/drawing/2014/main" id="{245C6D5A-F6EE-4896-98A4-886271F2C9E0}"/>
              </a:ext>
            </a:extLst>
          </p:cNvPr>
          <p:cNvSpPr>
            <a:spLocks noChangeAspect="1"/>
          </p:cNvSpPr>
          <p:nvPr/>
        </p:nvSpPr>
        <p:spPr>
          <a:xfrm>
            <a:off x="8282468" y="22281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15%</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29" name="Isosceles Triangle 328">
            <a:extLst>
              <a:ext uri="{FF2B5EF4-FFF2-40B4-BE49-F238E27FC236}">
                <a16:creationId xmlns:a16="http://schemas.microsoft.com/office/drawing/2014/main" id="{B8250F08-6811-4E45-8A42-C4677AF50ECA}"/>
              </a:ext>
            </a:extLst>
          </p:cNvPr>
          <p:cNvSpPr/>
          <p:nvPr/>
        </p:nvSpPr>
        <p:spPr bwMode="auto">
          <a:xfrm flipV="1">
            <a:off x="8672901"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0" name="Block Arc 329">
            <a:extLst>
              <a:ext uri="{FF2B5EF4-FFF2-40B4-BE49-F238E27FC236}">
                <a16:creationId xmlns:a16="http://schemas.microsoft.com/office/drawing/2014/main" id="{D7A9665F-063F-4527-8727-EA4A54CC5BF2}"/>
              </a:ext>
            </a:extLst>
          </p:cNvPr>
          <p:cNvSpPr>
            <a:spLocks noChangeAspect="1"/>
          </p:cNvSpPr>
          <p:nvPr/>
        </p:nvSpPr>
        <p:spPr>
          <a:xfrm rot="16200000" flipH="1">
            <a:off x="8159148" y="2102572"/>
            <a:ext cx="1188720" cy="1188682"/>
          </a:xfrm>
          <a:prstGeom prst="blockArc">
            <a:avLst>
              <a:gd name="adj1" fmla="val 16242892"/>
              <a:gd name="adj2" fmla="val 10822413"/>
              <a:gd name="adj3" fmla="val 14427"/>
            </a:avLst>
          </a:prstGeom>
          <a:solidFill>
            <a:srgbClr val="62768F"/>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1" name="Oval 330">
            <a:extLst>
              <a:ext uri="{FF2B5EF4-FFF2-40B4-BE49-F238E27FC236}">
                <a16:creationId xmlns:a16="http://schemas.microsoft.com/office/drawing/2014/main" id="{9B80E3EC-AF07-42B7-811A-1F90896EE936}"/>
              </a:ext>
            </a:extLst>
          </p:cNvPr>
          <p:cNvSpPr>
            <a:spLocks noChangeAspect="1"/>
          </p:cNvSpPr>
          <p:nvPr/>
        </p:nvSpPr>
        <p:spPr>
          <a:xfrm>
            <a:off x="6835791" y="2250349"/>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19%</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2" name="Isosceles Triangle 331">
            <a:extLst>
              <a:ext uri="{FF2B5EF4-FFF2-40B4-BE49-F238E27FC236}">
                <a16:creationId xmlns:a16="http://schemas.microsoft.com/office/drawing/2014/main" id="{05576407-5AD8-47DD-A6E1-8F8E18211FC5}"/>
              </a:ext>
            </a:extLst>
          </p:cNvPr>
          <p:cNvSpPr/>
          <p:nvPr/>
        </p:nvSpPr>
        <p:spPr bwMode="auto">
          <a:xfrm flipV="1">
            <a:off x="7226224" y="3282407"/>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3" name="Block Arc 332">
            <a:extLst>
              <a:ext uri="{FF2B5EF4-FFF2-40B4-BE49-F238E27FC236}">
                <a16:creationId xmlns:a16="http://schemas.microsoft.com/office/drawing/2014/main" id="{D6F41B6A-2DE2-4A6D-A26F-78109A2A66F2}"/>
              </a:ext>
            </a:extLst>
          </p:cNvPr>
          <p:cNvSpPr>
            <a:spLocks noChangeAspect="1"/>
          </p:cNvSpPr>
          <p:nvPr/>
        </p:nvSpPr>
        <p:spPr>
          <a:xfrm rot="16200000" flipH="1">
            <a:off x="6712471" y="2124746"/>
            <a:ext cx="1188720" cy="1188682"/>
          </a:xfrm>
          <a:prstGeom prst="blockArc">
            <a:avLst>
              <a:gd name="adj1" fmla="val 16242892"/>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4" name="Oval 333">
            <a:extLst>
              <a:ext uri="{FF2B5EF4-FFF2-40B4-BE49-F238E27FC236}">
                <a16:creationId xmlns:a16="http://schemas.microsoft.com/office/drawing/2014/main" id="{52F2C106-C06B-457A-A8D9-7DCD81300DAB}"/>
              </a:ext>
            </a:extLst>
          </p:cNvPr>
          <p:cNvSpPr>
            <a:spLocks noChangeAspect="1"/>
          </p:cNvSpPr>
          <p:nvPr/>
        </p:nvSpPr>
        <p:spPr>
          <a:xfrm>
            <a:off x="5209094" y="2250078"/>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24%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5" name="Isosceles Triangle 334">
            <a:extLst>
              <a:ext uri="{FF2B5EF4-FFF2-40B4-BE49-F238E27FC236}">
                <a16:creationId xmlns:a16="http://schemas.microsoft.com/office/drawing/2014/main" id="{6703BD46-D1F7-4A3B-A9F4-A7591A63A4CE}"/>
              </a:ext>
            </a:extLst>
          </p:cNvPr>
          <p:cNvSpPr/>
          <p:nvPr/>
        </p:nvSpPr>
        <p:spPr bwMode="auto">
          <a:xfrm flipV="1">
            <a:off x="5599527" y="3282136"/>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6" name="Block Arc 335">
            <a:extLst>
              <a:ext uri="{FF2B5EF4-FFF2-40B4-BE49-F238E27FC236}">
                <a16:creationId xmlns:a16="http://schemas.microsoft.com/office/drawing/2014/main" id="{5C9AD742-B358-4342-BA2D-098B96CB44EA}"/>
              </a:ext>
            </a:extLst>
          </p:cNvPr>
          <p:cNvSpPr>
            <a:spLocks noChangeAspect="1"/>
          </p:cNvSpPr>
          <p:nvPr/>
        </p:nvSpPr>
        <p:spPr>
          <a:xfrm rot="16200000" flipH="1">
            <a:off x="5085774" y="2124475"/>
            <a:ext cx="1188720" cy="1188682"/>
          </a:xfrm>
          <a:prstGeom prst="blockArc">
            <a:avLst>
              <a:gd name="adj1" fmla="val 16242892"/>
              <a:gd name="adj2" fmla="val 10822413"/>
              <a:gd name="adj3" fmla="val 14427"/>
            </a:avLst>
          </a:prstGeom>
          <a:solidFill>
            <a:srgbClr val="8397B1"/>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7" name="Oval 336">
            <a:extLst>
              <a:ext uri="{FF2B5EF4-FFF2-40B4-BE49-F238E27FC236}">
                <a16:creationId xmlns:a16="http://schemas.microsoft.com/office/drawing/2014/main" id="{221AE206-0858-4B35-B044-D174F7B9C15E}"/>
              </a:ext>
            </a:extLst>
          </p:cNvPr>
          <p:cNvSpPr>
            <a:spLocks noChangeAspect="1"/>
          </p:cNvSpPr>
          <p:nvPr/>
        </p:nvSpPr>
        <p:spPr>
          <a:xfrm>
            <a:off x="3338496" y="22281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42%</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8" name="Isosceles Triangle 337">
            <a:extLst>
              <a:ext uri="{FF2B5EF4-FFF2-40B4-BE49-F238E27FC236}">
                <a16:creationId xmlns:a16="http://schemas.microsoft.com/office/drawing/2014/main" id="{9FA9BDC9-FE5E-400E-8C7A-51C77251358D}"/>
              </a:ext>
            </a:extLst>
          </p:cNvPr>
          <p:cNvSpPr/>
          <p:nvPr/>
        </p:nvSpPr>
        <p:spPr bwMode="auto">
          <a:xfrm flipV="1">
            <a:off x="3728929"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9" name="Block Arc 338">
            <a:extLst>
              <a:ext uri="{FF2B5EF4-FFF2-40B4-BE49-F238E27FC236}">
                <a16:creationId xmlns:a16="http://schemas.microsoft.com/office/drawing/2014/main" id="{17060E24-1402-4020-8C2A-B840876183CC}"/>
              </a:ext>
            </a:extLst>
          </p:cNvPr>
          <p:cNvSpPr>
            <a:spLocks noChangeAspect="1"/>
          </p:cNvSpPr>
          <p:nvPr/>
        </p:nvSpPr>
        <p:spPr>
          <a:xfrm rot="16200000" flipH="1">
            <a:off x="3215176" y="2102572"/>
            <a:ext cx="1188720" cy="1188682"/>
          </a:xfrm>
          <a:prstGeom prst="blockArc">
            <a:avLst>
              <a:gd name="adj1" fmla="val 16242892"/>
              <a:gd name="adj2" fmla="val 10822413"/>
              <a:gd name="adj3" fmla="val 14427"/>
            </a:avLst>
          </a:prstGeom>
          <a:solidFill>
            <a:srgbClr val="EF3425"/>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340" name="Picture 339">
            <a:hlinkClick r:id="rId2"/>
            <a:extLst>
              <a:ext uri="{FF2B5EF4-FFF2-40B4-BE49-F238E27FC236}">
                <a16:creationId xmlns:a16="http://schemas.microsoft.com/office/drawing/2014/main" id="{97049BD7-6147-4DF4-AEAC-D465D711E0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4234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4"/>
                                        </p:tgtEl>
                                        <p:attrNameLst>
                                          <p:attrName>style.visibility</p:attrName>
                                        </p:attrNameLst>
                                      </p:cBhvr>
                                      <p:to>
                                        <p:strVal val="visible"/>
                                      </p:to>
                                    </p:set>
                                    <p:animEffect transition="in" filter="wipe(left)">
                                      <p:cBhvr>
                                        <p:cTn id="7" dur="500"/>
                                        <p:tgtEl>
                                          <p:spTgt spid="32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25"/>
                                        </p:tgtEl>
                                        <p:attrNameLst>
                                          <p:attrName>style.visibility</p:attrName>
                                        </p:attrNameLst>
                                      </p:cBhvr>
                                      <p:to>
                                        <p:strVal val="visible"/>
                                      </p:to>
                                    </p:set>
                                    <p:animEffect transition="in" filter="fade">
                                      <p:cBhvr>
                                        <p:cTn id="11" dur="1000"/>
                                        <p:tgtEl>
                                          <p:spTgt spid="325"/>
                                        </p:tgtEl>
                                      </p:cBhvr>
                                    </p:animEffect>
                                    <p:anim calcmode="lin" valueType="num">
                                      <p:cBhvr>
                                        <p:cTn id="12" dur="1000" fill="hold"/>
                                        <p:tgtEl>
                                          <p:spTgt spid="325"/>
                                        </p:tgtEl>
                                        <p:attrNameLst>
                                          <p:attrName>ppt_x</p:attrName>
                                        </p:attrNameLst>
                                      </p:cBhvr>
                                      <p:tavLst>
                                        <p:tav tm="0">
                                          <p:val>
                                            <p:strVal val="#ppt_x"/>
                                          </p:val>
                                        </p:tav>
                                        <p:tav tm="100000">
                                          <p:val>
                                            <p:strVal val="#ppt_x"/>
                                          </p:val>
                                        </p:tav>
                                      </p:tavLst>
                                    </p:anim>
                                    <p:anim calcmode="lin" valueType="num">
                                      <p:cBhvr>
                                        <p:cTn id="13" dur="1000" fill="hold"/>
                                        <p:tgtEl>
                                          <p:spTgt spid="3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0-#ppt_w/2"/>
                                          </p:val>
                                        </p:tav>
                                        <p:tav tm="100000">
                                          <p:val>
                                            <p:strVal val="#ppt_x"/>
                                          </p:val>
                                        </p:tav>
                                      </p:tavLst>
                                    </p:anim>
                                    <p:anim calcmode="lin" valueType="num">
                                      <p:cBhvr additive="base">
                                        <p:cTn id="18" dur="10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1"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par>
                          <p:cTn id="24" fill="hold">
                            <p:stCondLst>
                              <p:cond delay="3000"/>
                            </p:stCondLst>
                            <p:childTnLst>
                              <p:par>
                                <p:cTn id="25" presetID="45" presetClass="entr" presetSubtype="0" fill="hold" grpId="0" nodeType="afterEffect">
                                  <p:stCondLst>
                                    <p:cond delay="0"/>
                                  </p:stCondLst>
                                  <p:childTnLst>
                                    <p:set>
                                      <p:cBhvr>
                                        <p:cTn id="26" dur="1" fill="hold">
                                          <p:stCondLst>
                                            <p:cond delay="0"/>
                                          </p:stCondLst>
                                        </p:cTn>
                                        <p:tgtEl>
                                          <p:spTgt spid="329"/>
                                        </p:tgtEl>
                                        <p:attrNameLst>
                                          <p:attrName>style.visibility</p:attrName>
                                        </p:attrNameLst>
                                      </p:cBhvr>
                                      <p:to>
                                        <p:strVal val="visible"/>
                                      </p:to>
                                    </p:set>
                                    <p:animEffect transition="in" filter="fade">
                                      <p:cBhvr>
                                        <p:cTn id="27" dur="2000"/>
                                        <p:tgtEl>
                                          <p:spTgt spid="329"/>
                                        </p:tgtEl>
                                      </p:cBhvr>
                                    </p:animEffect>
                                    <p:anim calcmode="lin" valueType="num">
                                      <p:cBhvr>
                                        <p:cTn id="28" dur="2000" fill="hold"/>
                                        <p:tgtEl>
                                          <p:spTgt spid="329"/>
                                        </p:tgtEl>
                                        <p:attrNameLst>
                                          <p:attrName>ppt_w</p:attrName>
                                        </p:attrNameLst>
                                      </p:cBhvr>
                                      <p:tavLst>
                                        <p:tav tm="0" fmla="#ppt_w*sin(2.5*pi*$)">
                                          <p:val>
                                            <p:fltVal val="0"/>
                                          </p:val>
                                        </p:tav>
                                        <p:tav tm="100000">
                                          <p:val>
                                            <p:fltVal val="1"/>
                                          </p:val>
                                        </p:tav>
                                      </p:tavLst>
                                    </p:anim>
                                    <p:anim calcmode="lin" valueType="num">
                                      <p:cBhvr>
                                        <p:cTn id="29" dur="2000" fill="hold"/>
                                        <p:tgtEl>
                                          <p:spTgt spid="329"/>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328"/>
                                        </p:tgtEl>
                                        <p:attrNameLst>
                                          <p:attrName>style.visibility</p:attrName>
                                        </p:attrNameLst>
                                      </p:cBhvr>
                                      <p:to>
                                        <p:strVal val="visible"/>
                                      </p:to>
                                    </p:set>
                                    <p:animEffect transition="in" filter="fade">
                                      <p:cBhvr>
                                        <p:cTn id="32" dur="2000"/>
                                        <p:tgtEl>
                                          <p:spTgt spid="328"/>
                                        </p:tgtEl>
                                      </p:cBhvr>
                                    </p:animEffect>
                                    <p:anim calcmode="lin" valueType="num">
                                      <p:cBhvr>
                                        <p:cTn id="33" dur="2000" fill="hold"/>
                                        <p:tgtEl>
                                          <p:spTgt spid="328"/>
                                        </p:tgtEl>
                                        <p:attrNameLst>
                                          <p:attrName>ppt_w</p:attrName>
                                        </p:attrNameLst>
                                      </p:cBhvr>
                                      <p:tavLst>
                                        <p:tav tm="0" fmla="#ppt_w*sin(2.5*pi*$)">
                                          <p:val>
                                            <p:fltVal val="0"/>
                                          </p:val>
                                        </p:tav>
                                        <p:tav tm="100000">
                                          <p:val>
                                            <p:fltVal val="1"/>
                                          </p:val>
                                        </p:tav>
                                      </p:tavLst>
                                    </p:anim>
                                    <p:anim calcmode="lin" valueType="num">
                                      <p:cBhvr>
                                        <p:cTn id="34" dur="2000" fill="hold"/>
                                        <p:tgtEl>
                                          <p:spTgt spid="328"/>
                                        </p:tgtEl>
                                        <p:attrNameLst>
                                          <p:attrName>ppt_h</p:attrName>
                                        </p:attrNameLst>
                                      </p:cBhvr>
                                      <p:tavLst>
                                        <p:tav tm="0">
                                          <p:val>
                                            <p:strVal val="#ppt_h"/>
                                          </p:val>
                                        </p:tav>
                                        <p:tav tm="100000">
                                          <p:val>
                                            <p:strVal val="#ppt_h"/>
                                          </p:val>
                                        </p:tav>
                                      </p:tavLst>
                                    </p:anim>
                                  </p:childTnLst>
                                </p:cTn>
                              </p:par>
                            </p:childTnLst>
                          </p:cTn>
                        </p:par>
                        <p:par>
                          <p:cTn id="35" fill="hold">
                            <p:stCondLst>
                              <p:cond delay="5000"/>
                            </p:stCondLst>
                            <p:childTnLst>
                              <p:par>
                                <p:cTn id="36" presetID="53" presetClass="entr" presetSubtype="16" fill="hold" grpId="0" nodeType="afterEffect">
                                  <p:stCondLst>
                                    <p:cond delay="0"/>
                                  </p:stCondLst>
                                  <p:childTnLst>
                                    <p:set>
                                      <p:cBhvr>
                                        <p:cTn id="37" dur="1" fill="hold">
                                          <p:stCondLst>
                                            <p:cond delay="0"/>
                                          </p:stCondLst>
                                        </p:cTn>
                                        <p:tgtEl>
                                          <p:spTgt spid="330"/>
                                        </p:tgtEl>
                                        <p:attrNameLst>
                                          <p:attrName>style.visibility</p:attrName>
                                        </p:attrNameLst>
                                      </p:cBhvr>
                                      <p:to>
                                        <p:strVal val="visible"/>
                                      </p:to>
                                    </p:set>
                                    <p:anim calcmode="lin" valueType="num">
                                      <p:cBhvr>
                                        <p:cTn id="38" dur="500" fill="hold"/>
                                        <p:tgtEl>
                                          <p:spTgt spid="330"/>
                                        </p:tgtEl>
                                        <p:attrNameLst>
                                          <p:attrName>ppt_w</p:attrName>
                                        </p:attrNameLst>
                                      </p:cBhvr>
                                      <p:tavLst>
                                        <p:tav tm="0">
                                          <p:val>
                                            <p:fltVal val="0"/>
                                          </p:val>
                                        </p:tav>
                                        <p:tav tm="100000">
                                          <p:val>
                                            <p:strVal val="#ppt_w"/>
                                          </p:val>
                                        </p:tav>
                                      </p:tavLst>
                                    </p:anim>
                                    <p:anim calcmode="lin" valueType="num">
                                      <p:cBhvr>
                                        <p:cTn id="39" dur="500" fill="hold"/>
                                        <p:tgtEl>
                                          <p:spTgt spid="330"/>
                                        </p:tgtEl>
                                        <p:attrNameLst>
                                          <p:attrName>ppt_h</p:attrName>
                                        </p:attrNameLst>
                                      </p:cBhvr>
                                      <p:tavLst>
                                        <p:tav tm="0">
                                          <p:val>
                                            <p:fltVal val="0"/>
                                          </p:val>
                                        </p:tav>
                                        <p:tav tm="100000">
                                          <p:val>
                                            <p:strVal val="#ppt_h"/>
                                          </p:val>
                                        </p:tav>
                                      </p:tavLst>
                                    </p:anim>
                                    <p:animEffect transition="in" filter="fade">
                                      <p:cBhvr>
                                        <p:cTn id="40" dur="500"/>
                                        <p:tgtEl>
                                          <p:spTgt spid="330"/>
                                        </p:tgtEl>
                                      </p:cBhvr>
                                    </p:animEffect>
                                  </p:childTnLst>
                                </p:cTn>
                              </p:par>
                            </p:childTnLst>
                          </p:cTn>
                        </p:par>
                        <p:par>
                          <p:cTn id="41" fill="hold">
                            <p:stCondLst>
                              <p:cond delay="5500"/>
                            </p:stCondLst>
                            <p:childTnLst>
                              <p:par>
                                <p:cTn id="42" presetID="2" presetClass="entr" presetSubtype="1" fill="hold"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0-#ppt_h/2"/>
                                          </p:val>
                                        </p:tav>
                                        <p:tav tm="100000">
                                          <p:val>
                                            <p:strVal val="#ppt_y"/>
                                          </p:val>
                                        </p:tav>
                                      </p:tavLst>
                                    </p:anim>
                                  </p:childTnLst>
                                </p:cTn>
                              </p:par>
                            </p:childTnLst>
                          </p:cTn>
                        </p:par>
                        <p:par>
                          <p:cTn id="46" fill="hold">
                            <p:stCondLst>
                              <p:cond delay="6000"/>
                            </p:stCondLst>
                            <p:childTnLst>
                              <p:par>
                                <p:cTn id="47" presetID="45" presetClass="entr" presetSubtype="0" fill="hold" grpId="0" nodeType="afterEffect">
                                  <p:stCondLst>
                                    <p:cond delay="0"/>
                                  </p:stCondLst>
                                  <p:childTnLst>
                                    <p:set>
                                      <p:cBhvr>
                                        <p:cTn id="48" dur="1" fill="hold">
                                          <p:stCondLst>
                                            <p:cond delay="0"/>
                                          </p:stCondLst>
                                        </p:cTn>
                                        <p:tgtEl>
                                          <p:spTgt spid="332"/>
                                        </p:tgtEl>
                                        <p:attrNameLst>
                                          <p:attrName>style.visibility</p:attrName>
                                        </p:attrNameLst>
                                      </p:cBhvr>
                                      <p:to>
                                        <p:strVal val="visible"/>
                                      </p:to>
                                    </p:set>
                                    <p:animEffect transition="in" filter="fade">
                                      <p:cBhvr>
                                        <p:cTn id="49" dur="2000"/>
                                        <p:tgtEl>
                                          <p:spTgt spid="332"/>
                                        </p:tgtEl>
                                      </p:cBhvr>
                                    </p:animEffect>
                                    <p:anim calcmode="lin" valueType="num">
                                      <p:cBhvr>
                                        <p:cTn id="50" dur="2000" fill="hold"/>
                                        <p:tgtEl>
                                          <p:spTgt spid="332"/>
                                        </p:tgtEl>
                                        <p:attrNameLst>
                                          <p:attrName>ppt_w</p:attrName>
                                        </p:attrNameLst>
                                      </p:cBhvr>
                                      <p:tavLst>
                                        <p:tav tm="0" fmla="#ppt_w*sin(2.5*pi*$)">
                                          <p:val>
                                            <p:fltVal val="0"/>
                                          </p:val>
                                        </p:tav>
                                        <p:tav tm="100000">
                                          <p:val>
                                            <p:fltVal val="1"/>
                                          </p:val>
                                        </p:tav>
                                      </p:tavLst>
                                    </p:anim>
                                    <p:anim calcmode="lin" valueType="num">
                                      <p:cBhvr>
                                        <p:cTn id="51" dur="2000" fill="hold"/>
                                        <p:tgtEl>
                                          <p:spTgt spid="332"/>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31"/>
                                        </p:tgtEl>
                                        <p:attrNameLst>
                                          <p:attrName>style.visibility</p:attrName>
                                        </p:attrNameLst>
                                      </p:cBhvr>
                                      <p:to>
                                        <p:strVal val="visible"/>
                                      </p:to>
                                    </p:set>
                                    <p:animEffect transition="in" filter="fade">
                                      <p:cBhvr>
                                        <p:cTn id="54" dur="2000"/>
                                        <p:tgtEl>
                                          <p:spTgt spid="331"/>
                                        </p:tgtEl>
                                      </p:cBhvr>
                                    </p:animEffect>
                                    <p:anim calcmode="lin" valueType="num">
                                      <p:cBhvr>
                                        <p:cTn id="55" dur="2000" fill="hold"/>
                                        <p:tgtEl>
                                          <p:spTgt spid="331"/>
                                        </p:tgtEl>
                                        <p:attrNameLst>
                                          <p:attrName>ppt_w</p:attrName>
                                        </p:attrNameLst>
                                      </p:cBhvr>
                                      <p:tavLst>
                                        <p:tav tm="0" fmla="#ppt_w*sin(2.5*pi*$)">
                                          <p:val>
                                            <p:fltVal val="0"/>
                                          </p:val>
                                        </p:tav>
                                        <p:tav tm="100000">
                                          <p:val>
                                            <p:fltVal val="1"/>
                                          </p:val>
                                        </p:tav>
                                      </p:tavLst>
                                    </p:anim>
                                    <p:anim calcmode="lin" valueType="num">
                                      <p:cBhvr>
                                        <p:cTn id="56" dur="2000" fill="hold"/>
                                        <p:tgtEl>
                                          <p:spTgt spid="331"/>
                                        </p:tgtEl>
                                        <p:attrNameLst>
                                          <p:attrName>ppt_h</p:attrName>
                                        </p:attrNameLst>
                                      </p:cBhvr>
                                      <p:tavLst>
                                        <p:tav tm="0">
                                          <p:val>
                                            <p:strVal val="#ppt_h"/>
                                          </p:val>
                                        </p:tav>
                                        <p:tav tm="100000">
                                          <p:val>
                                            <p:strVal val="#ppt_h"/>
                                          </p:val>
                                        </p:tav>
                                      </p:tavLst>
                                    </p:anim>
                                  </p:childTnLst>
                                </p:cTn>
                              </p:par>
                            </p:childTnLst>
                          </p:cTn>
                        </p:par>
                        <p:par>
                          <p:cTn id="57" fill="hold">
                            <p:stCondLst>
                              <p:cond delay="8000"/>
                            </p:stCondLst>
                            <p:childTnLst>
                              <p:par>
                                <p:cTn id="58" presetID="53" presetClass="entr" presetSubtype="16" fill="hold" grpId="0" nodeType="afterEffect">
                                  <p:stCondLst>
                                    <p:cond delay="0"/>
                                  </p:stCondLst>
                                  <p:childTnLst>
                                    <p:set>
                                      <p:cBhvr>
                                        <p:cTn id="59" dur="1" fill="hold">
                                          <p:stCondLst>
                                            <p:cond delay="0"/>
                                          </p:stCondLst>
                                        </p:cTn>
                                        <p:tgtEl>
                                          <p:spTgt spid="333"/>
                                        </p:tgtEl>
                                        <p:attrNameLst>
                                          <p:attrName>style.visibility</p:attrName>
                                        </p:attrNameLst>
                                      </p:cBhvr>
                                      <p:to>
                                        <p:strVal val="visible"/>
                                      </p:to>
                                    </p:set>
                                    <p:anim calcmode="lin" valueType="num">
                                      <p:cBhvr>
                                        <p:cTn id="60" dur="500" fill="hold"/>
                                        <p:tgtEl>
                                          <p:spTgt spid="333"/>
                                        </p:tgtEl>
                                        <p:attrNameLst>
                                          <p:attrName>ppt_w</p:attrName>
                                        </p:attrNameLst>
                                      </p:cBhvr>
                                      <p:tavLst>
                                        <p:tav tm="0">
                                          <p:val>
                                            <p:fltVal val="0"/>
                                          </p:val>
                                        </p:tav>
                                        <p:tav tm="100000">
                                          <p:val>
                                            <p:strVal val="#ppt_w"/>
                                          </p:val>
                                        </p:tav>
                                      </p:tavLst>
                                    </p:anim>
                                    <p:anim calcmode="lin" valueType="num">
                                      <p:cBhvr>
                                        <p:cTn id="61" dur="500" fill="hold"/>
                                        <p:tgtEl>
                                          <p:spTgt spid="333"/>
                                        </p:tgtEl>
                                        <p:attrNameLst>
                                          <p:attrName>ppt_h</p:attrName>
                                        </p:attrNameLst>
                                      </p:cBhvr>
                                      <p:tavLst>
                                        <p:tav tm="0">
                                          <p:val>
                                            <p:fltVal val="0"/>
                                          </p:val>
                                        </p:tav>
                                        <p:tav tm="100000">
                                          <p:val>
                                            <p:strVal val="#ppt_h"/>
                                          </p:val>
                                        </p:tav>
                                      </p:tavLst>
                                    </p:anim>
                                    <p:animEffect transition="in" filter="fade">
                                      <p:cBhvr>
                                        <p:cTn id="62" dur="500"/>
                                        <p:tgtEl>
                                          <p:spTgt spid="333"/>
                                        </p:tgtEl>
                                      </p:cBhvr>
                                    </p:animEffect>
                                  </p:childTnLst>
                                </p:cTn>
                              </p:par>
                            </p:childTnLst>
                          </p:cTn>
                        </p:par>
                        <p:par>
                          <p:cTn id="63" fill="hold">
                            <p:stCondLst>
                              <p:cond delay="8500"/>
                            </p:stCondLst>
                            <p:childTnLst>
                              <p:par>
                                <p:cTn id="64" presetID="2" presetClass="entr" presetSubtype="1"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additive="base">
                                        <p:cTn id="66" dur="500" fill="hold"/>
                                        <p:tgtEl>
                                          <p:spTgt spid="7"/>
                                        </p:tgtEl>
                                        <p:attrNameLst>
                                          <p:attrName>ppt_x</p:attrName>
                                        </p:attrNameLst>
                                      </p:cBhvr>
                                      <p:tavLst>
                                        <p:tav tm="0">
                                          <p:val>
                                            <p:strVal val="#ppt_x"/>
                                          </p:val>
                                        </p:tav>
                                        <p:tav tm="100000">
                                          <p:val>
                                            <p:strVal val="#ppt_x"/>
                                          </p:val>
                                        </p:tav>
                                      </p:tavLst>
                                    </p:anim>
                                    <p:anim calcmode="lin" valueType="num">
                                      <p:cBhvr additive="base">
                                        <p:cTn id="67" dur="500" fill="hold"/>
                                        <p:tgtEl>
                                          <p:spTgt spid="7"/>
                                        </p:tgtEl>
                                        <p:attrNameLst>
                                          <p:attrName>ppt_y</p:attrName>
                                        </p:attrNameLst>
                                      </p:cBhvr>
                                      <p:tavLst>
                                        <p:tav tm="0">
                                          <p:val>
                                            <p:strVal val="0-#ppt_h/2"/>
                                          </p:val>
                                        </p:tav>
                                        <p:tav tm="100000">
                                          <p:val>
                                            <p:strVal val="#ppt_y"/>
                                          </p:val>
                                        </p:tav>
                                      </p:tavLst>
                                    </p:anim>
                                  </p:childTnLst>
                                </p:cTn>
                              </p:par>
                            </p:childTnLst>
                          </p:cTn>
                        </p:par>
                        <p:par>
                          <p:cTn id="68" fill="hold">
                            <p:stCondLst>
                              <p:cond delay="9000"/>
                            </p:stCondLst>
                            <p:childTnLst>
                              <p:par>
                                <p:cTn id="69" presetID="45" presetClass="entr" presetSubtype="0" fill="hold" grpId="0" nodeType="afterEffect">
                                  <p:stCondLst>
                                    <p:cond delay="0"/>
                                  </p:stCondLst>
                                  <p:childTnLst>
                                    <p:set>
                                      <p:cBhvr>
                                        <p:cTn id="70" dur="1" fill="hold">
                                          <p:stCondLst>
                                            <p:cond delay="0"/>
                                          </p:stCondLst>
                                        </p:cTn>
                                        <p:tgtEl>
                                          <p:spTgt spid="335"/>
                                        </p:tgtEl>
                                        <p:attrNameLst>
                                          <p:attrName>style.visibility</p:attrName>
                                        </p:attrNameLst>
                                      </p:cBhvr>
                                      <p:to>
                                        <p:strVal val="visible"/>
                                      </p:to>
                                    </p:set>
                                    <p:animEffect transition="in" filter="fade">
                                      <p:cBhvr>
                                        <p:cTn id="71" dur="2000"/>
                                        <p:tgtEl>
                                          <p:spTgt spid="335"/>
                                        </p:tgtEl>
                                      </p:cBhvr>
                                    </p:animEffect>
                                    <p:anim calcmode="lin" valueType="num">
                                      <p:cBhvr>
                                        <p:cTn id="72" dur="2000" fill="hold"/>
                                        <p:tgtEl>
                                          <p:spTgt spid="335"/>
                                        </p:tgtEl>
                                        <p:attrNameLst>
                                          <p:attrName>ppt_w</p:attrName>
                                        </p:attrNameLst>
                                      </p:cBhvr>
                                      <p:tavLst>
                                        <p:tav tm="0" fmla="#ppt_w*sin(2.5*pi*$)">
                                          <p:val>
                                            <p:fltVal val="0"/>
                                          </p:val>
                                        </p:tav>
                                        <p:tav tm="100000">
                                          <p:val>
                                            <p:fltVal val="1"/>
                                          </p:val>
                                        </p:tav>
                                      </p:tavLst>
                                    </p:anim>
                                    <p:anim calcmode="lin" valueType="num">
                                      <p:cBhvr>
                                        <p:cTn id="73" dur="2000" fill="hold"/>
                                        <p:tgtEl>
                                          <p:spTgt spid="335"/>
                                        </p:tgtEl>
                                        <p:attrNameLst>
                                          <p:attrName>ppt_h</p:attrName>
                                        </p:attrNameLst>
                                      </p:cBhvr>
                                      <p:tavLst>
                                        <p:tav tm="0">
                                          <p:val>
                                            <p:strVal val="#ppt_h"/>
                                          </p:val>
                                        </p:tav>
                                        <p:tav tm="100000">
                                          <p:val>
                                            <p:strVal val="#ppt_h"/>
                                          </p:val>
                                        </p:tav>
                                      </p:tavLst>
                                    </p:anim>
                                  </p:childTnLst>
                                </p:cTn>
                              </p:par>
                              <p:par>
                                <p:cTn id="74" presetID="45" presetClass="entr" presetSubtype="0" fill="hold" grpId="0" nodeType="withEffect">
                                  <p:stCondLst>
                                    <p:cond delay="0"/>
                                  </p:stCondLst>
                                  <p:childTnLst>
                                    <p:set>
                                      <p:cBhvr>
                                        <p:cTn id="75" dur="1" fill="hold">
                                          <p:stCondLst>
                                            <p:cond delay="0"/>
                                          </p:stCondLst>
                                        </p:cTn>
                                        <p:tgtEl>
                                          <p:spTgt spid="334"/>
                                        </p:tgtEl>
                                        <p:attrNameLst>
                                          <p:attrName>style.visibility</p:attrName>
                                        </p:attrNameLst>
                                      </p:cBhvr>
                                      <p:to>
                                        <p:strVal val="visible"/>
                                      </p:to>
                                    </p:set>
                                    <p:animEffect transition="in" filter="fade">
                                      <p:cBhvr>
                                        <p:cTn id="76" dur="2000"/>
                                        <p:tgtEl>
                                          <p:spTgt spid="334"/>
                                        </p:tgtEl>
                                      </p:cBhvr>
                                    </p:animEffect>
                                    <p:anim calcmode="lin" valueType="num">
                                      <p:cBhvr>
                                        <p:cTn id="77" dur="2000" fill="hold"/>
                                        <p:tgtEl>
                                          <p:spTgt spid="334"/>
                                        </p:tgtEl>
                                        <p:attrNameLst>
                                          <p:attrName>ppt_w</p:attrName>
                                        </p:attrNameLst>
                                      </p:cBhvr>
                                      <p:tavLst>
                                        <p:tav tm="0" fmla="#ppt_w*sin(2.5*pi*$)">
                                          <p:val>
                                            <p:fltVal val="0"/>
                                          </p:val>
                                        </p:tav>
                                        <p:tav tm="100000">
                                          <p:val>
                                            <p:fltVal val="1"/>
                                          </p:val>
                                        </p:tav>
                                      </p:tavLst>
                                    </p:anim>
                                    <p:anim calcmode="lin" valueType="num">
                                      <p:cBhvr>
                                        <p:cTn id="78" dur="2000" fill="hold"/>
                                        <p:tgtEl>
                                          <p:spTgt spid="334"/>
                                        </p:tgtEl>
                                        <p:attrNameLst>
                                          <p:attrName>ppt_h</p:attrName>
                                        </p:attrNameLst>
                                      </p:cBhvr>
                                      <p:tavLst>
                                        <p:tav tm="0">
                                          <p:val>
                                            <p:strVal val="#ppt_h"/>
                                          </p:val>
                                        </p:tav>
                                        <p:tav tm="100000">
                                          <p:val>
                                            <p:strVal val="#ppt_h"/>
                                          </p:val>
                                        </p:tav>
                                      </p:tavLst>
                                    </p:anim>
                                  </p:childTnLst>
                                </p:cTn>
                              </p:par>
                            </p:childTnLst>
                          </p:cTn>
                        </p:par>
                        <p:par>
                          <p:cTn id="79" fill="hold">
                            <p:stCondLst>
                              <p:cond delay="11000"/>
                            </p:stCondLst>
                            <p:childTnLst>
                              <p:par>
                                <p:cTn id="80" presetID="53" presetClass="entr" presetSubtype="16" fill="hold" grpId="0" nodeType="afterEffect">
                                  <p:stCondLst>
                                    <p:cond delay="0"/>
                                  </p:stCondLst>
                                  <p:childTnLst>
                                    <p:set>
                                      <p:cBhvr>
                                        <p:cTn id="81" dur="1" fill="hold">
                                          <p:stCondLst>
                                            <p:cond delay="0"/>
                                          </p:stCondLst>
                                        </p:cTn>
                                        <p:tgtEl>
                                          <p:spTgt spid="336"/>
                                        </p:tgtEl>
                                        <p:attrNameLst>
                                          <p:attrName>style.visibility</p:attrName>
                                        </p:attrNameLst>
                                      </p:cBhvr>
                                      <p:to>
                                        <p:strVal val="visible"/>
                                      </p:to>
                                    </p:set>
                                    <p:anim calcmode="lin" valueType="num">
                                      <p:cBhvr>
                                        <p:cTn id="82" dur="500" fill="hold"/>
                                        <p:tgtEl>
                                          <p:spTgt spid="336"/>
                                        </p:tgtEl>
                                        <p:attrNameLst>
                                          <p:attrName>ppt_w</p:attrName>
                                        </p:attrNameLst>
                                      </p:cBhvr>
                                      <p:tavLst>
                                        <p:tav tm="0">
                                          <p:val>
                                            <p:fltVal val="0"/>
                                          </p:val>
                                        </p:tav>
                                        <p:tav tm="100000">
                                          <p:val>
                                            <p:strVal val="#ppt_w"/>
                                          </p:val>
                                        </p:tav>
                                      </p:tavLst>
                                    </p:anim>
                                    <p:anim calcmode="lin" valueType="num">
                                      <p:cBhvr>
                                        <p:cTn id="83" dur="500" fill="hold"/>
                                        <p:tgtEl>
                                          <p:spTgt spid="336"/>
                                        </p:tgtEl>
                                        <p:attrNameLst>
                                          <p:attrName>ppt_h</p:attrName>
                                        </p:attrNameLst>
                                      </p:cBhvr>
                                      <p:tavLst>
                                        <p:tav tm="0">
                                          <p:val>
                                            <p:fltVal val="0"/>
                                          </p:val>
                                        </p:tav>
                                        <p:tav tm="100000">
                                          <p:val>
                                            <p:strVal val="#ppt_h"/>
                                          </p:val>
                                        </p:tav>
                                      </p:tavLst>
                                    </p:anim>
                                    <p:animEffect transition="in" filter="fade">
                                      <p:cBhvr>
                                        <p:cTn id="84" dur="500"/>
                                        <p:tgtEl>
                                          <p:spTgt spid="336"/>
                                        </p:tgtEl>
                                      </p:cBhvr>
                                    </p:animEffect>
                                  </p:childTnLst>
                                </p:cTn>
                              </p:par>
                            </p:childTnLst>
                          </p:cTn>
                        </p:par>
                        <p:par>
                          <p:cTn id="85" fill="hold">
                            <p:stCondLst>
                              <p:cond delay="11500"/>
                            </p:stCondLst>
                            <p:childTnLst>
                              <p:par>
                                <p:cTn id="86" presetID="2" presetClass="entr" presetSubtype="1"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additive="base">
                                        <p:cTn id="88" dur="500" fill="hold"/>
                                        <p:tgtEl>
                                          <p:spTgt spid="8"/>
                                        </p:tgtEl>
                                        <p:attrNameLst>
                                          <p:attrName>ppt_x</p:attrName>
                                        </p:attrNameLst>
                                      </p:cBhvr>
                                      <p:tavLst>
                                        <p:tav tm="0">
                                          <p:val>
                                            <p:strVal val="#ppt_x"/>
                                          </p:val>
                                        </p:tav>
                                        <p:tav tm="100000">
                                          <p:val>
                                            <p:strVal val="#ppt_x"/>
                                          </p:val>
                                        </p:tav>
                                      </p:tavLst>
                                    </p:anim>
                                    <p:anim calcmode="lin" valueType="num">
                                      <p:cBhvr additive="base">
                                        <p:cTn id="89" dur="500" fill="hold"/>
                                        <p:tgtEl>
                                          <p:spTgt spid="8"/>
                                        </p:tgtEl>
                                        <p:attrNameLst>
                                          <p:attrName>ppt_y</p:attrName>
                                        </p:attrNameLst>
                                      </p:cBhvr>
                                      <p:tavLst>
                                        <p:tav tm="0">
                                          <p:val>
                                            <p:strVal val="0-#ppt_h/2"/>
                                          </p:val>
                                        </p:tav>
                                        <p:tav tm="100000">
                                          <p:val>
                                            <p:strVal val="#ppt_y"/>
                                          </p:val>
                                        </p:tav>
                                      </p:tavLst>
                                    </p:anim>
                                  </p:childTnLst>
                                </p:cTn>
                              </p:par>
                            </p:childTnLst>
                          </p:cTn>
                        </p:par>
                        <p:par>
                          <p:cTn id="90" fill="hold">
                            <p:stCondLst>
                              <p:cond delay="12000"/>
                            </p:stCondLst>
                            <p:childTnLst>
                              <p:par>
                                <p:cTn id="91" presetID="45" presetClass="entr" presetSubtype="0" fill="hold" grpId="0" nodeType="afterEffect">
                                  <p:stCondLst>
                                    <p:cond delay="0"/>
                                  </p:stCondLst>
                                  <p:childTnLst>
                                    <p:set>
                                      <p:cBhvr>
                                        <p:cTn id="92" dur="1" fill="hold">
                                          <p:stCondLst>
                                            <p:cond delay="0"/>
                                          </p:stCondLst>
                                        </p:cTn>
                                        <p:tgtEl>
                                          <p:spTgt spid="338"/>
                                        </p:tgtEl>
                                        <p:attrNameLst>
                                          <p:attrName>style.visibility</p:attrName>
                                        </p:attrNameLst>
                                      </p:cBhvr>
                                      <p:to>
                                        <p:strVal val="visible"/>
                                      </p:to>
                                    </p:set>
                                    <p:animEffect transition="in" filter="fade">
                                      <p:cBhvr>
                                        <p:cTn id="93" dur="2000"/>
                                        <p:tgtEl>
                                          <p:spTgt spid="338"/>
                                        </p:tgtEl>
                                      </p:cBhvr>
                                    </p:animEffect>
                                    <p:anim calcmode="lin" valueType="num">
                                      <p:cBhvr>
                                        <p:cTn id="94" dur="2000" fill="hold"/>
                                        <p:tgtEl>
                                          <p:spTgt spid="338"/>
                                        </p:tgtEl>
                                        <p:attrNameLst>
                                          <p:attrName>ppt_w</p:attrName>
                                        </p:attrNameLst>
                                      </p:cBhvr>
                                      <p:tavLst>
                                        <p:tav tm="0" fmla="#ppt_w*sin(2.5*pi*$)">
                                          <p:val>
                                            <p:fltVal val="0"/>
                                          </p:val>
                                        </p:tav>
                                        <p:tav tm="100000">
                                          <p:val>
                                            <p:fltVal val="1"/>
                                          </p:val>
                                        </p:tav>
                                      </p:tavLst>
                                    </p:anim>
                                    <p:anim calcmode="lin" valueType="num">
                                      <p:cBhvr>
                                        <p:cTn id="95" dur="2000" fill="hold"/>
                                        <p:tgtEl>
                                          <p:spTgt spid="338"/>
                                        </p:tgtEl>
                                        <p:attrNameLst>
                                          <p:attrName>ppt_h</p:attrName>
                                        </p:attrNameLst>
                                      </p:cBhvr>
                                      <p:tavLst>
                                        <p:tav tm="0">
                                          <p:val>
                                            <p:strVal val="#ppt_h"/>
                                          </p:val>
                                        </p:tav>
                                        <p:tav tm="100000">
                                          <p:val>
                                            <p:strVal val="#ppt_h"/>
                                          </p:val>
                                        </p:tav>
                                      </p:tavLst>
                                    </p:anim>
                                  </p:childTnLst>
                                </p:cTn>
                              </p:par>
                              <p:par>
                                <p:cTn id="96" presetID="45" presetClass="entr" presetSubtype="0" fill="hold" grpId="0" nodeType="withEffect">
                                  <p:stCondLst>
                                    <p:cond delay="0"/>
                                  </p:stCondLst>
                                  <p:childTnLst>
                                    <p:set>
                                      <p:cBhvr>
                                        <p:cTn id="97" dur="1" fill="hold">
                                          <p:stCondLst>
                                            <p:cond delay="0"/>
                                          </p:stCondLst>
                                        </p:cTn>
                                        <p:tgtEl>
                                          <p:spTgt spid="337"/>
                                        </p:tgtEl>
                                        <p:attrNameLst>
                                          <p:attrName>style.visibility</p:attrName>
                                        </p:attrNameLst>
                                      </p:cBhvr>
                                      <p:to>
                                        <p:strVal val="visible"/>
                                      </p:to>
                                    </p:set>
                                    <p:animEffect transition="in" filter="fade">
                                      <p:cBhvr>
                                        <p:cTn id="98" dur="2000"/>
                                        <p:tgtEl>
                                          <p:spTgt spid="337"/>
                                        </p:tgtEl>
                                      </p:cBhvr>
                                    </p:animEffect>
                                    <p:anim calcmode="lin" valueType="num">
                                      <p:cBhvr>
                                        <p:cTn id="99" dur="2000" fill="hold"/>
                                        <p:tgtEl>
                                          <p:spTgt spid="337"/>
                                        </p:tgtEl>
                                        <p:attrNameLst>
                                          <p:attrName>ppt_w</p:attrName>
                                        </p:attrNameLst>
                                      </p:cBhvr>
                                      <p:tavLst>
                                        <p:tav tm="0" fmla="#ppt_w*sin(2.5*pi*$)">
                                          <p:val>
                                            <p:fltVal val="0"/>
                                          </p:val>
                                        </p:tav>
                                        <p:tav tm="100000">
                                          <p:val>
                                            <p:fltVal val="1"/>
                                          </p:val>
                                        </p:tav>
                                      </p:tavLst>
                                    </p:anim>
                                    <p:anim calcmode="lin" valueType="num">
                                      <p:cBhvr>
                                        <p:cTn id="100" dur="2000" fill="hold"/>
                                        <p:tgtEl>
                                          <p:spTgt spid="337"/>
                                        </p:tgtEl>
                                        <p:attrNameLst>
                                          <p:attrName>ppt_h</p:attrName>
                                        </p:attrNameLst>
                                      </p:cBhvr>
                                      <p:tavLst>
                                        <p:tav tm="0">
                                          <p:val>
                                            <p:strVal val="#ppt_h"/>
                                          </p:val>
                                        </p:tav>
                                        <p:tav tm="100000">
                                          <p:val>
                                            <p:strVal val="#ppt_h"/>
                                          </p:val>
                                        </p:tav>
                                      </p:tavLst>
                                    </p:anim>
                                  </p:childTnLst>
                                </p:cTn>
                              </p:par>
                            </p:childTnLst>
                          </p:cTn>
                        </p:par>
                        <p:par>
                          <p:cTn id="101" fill="hold">
                            <p:stCondLst>
                              <p:cond delay="14000"/>
                            </p:stCondLst>
                            <p:childTnLst>
                              <p:par>
                                <p:cTn id="102" presetID="53" presetClass="entr" presetSubtype="16" fill="hold" grpId="0" nodeType="afterEffect">
                                  <p:stCondLst>
                                    <p:cond delay="0"/>
                                  </p:stCondLst>
                                  <p:childTnLst>
                                    <p:set>
                                      <p:cBhvr>
                                        <p:cTn id="103" dur="1" fill="hold">
                                          <p:stCondLst>
                                            <p:cond delay="0"/>
                                          </p:stCondLst>
                                        </p:cTn>
                                        <p:tgtEl>
                                          <p:spTgt spid="339"/>
                                        </p:tgtEl>
                                        <p:attrNameLst>
                                          <p:attrName>style.visibility</p:attrName>
                                        </p:attrNameLst>
                                      </p:cBhvr>
                                      <p:to>
                                        <p:strVal val="visible"/>
                                      </p:to>
                                    </p:set>
                                    <p:anim calcmode="lin" valueType="num">
                                      <p:cBhvr>
                                        <p:cTn id="104" dur="500" fill="hold"/>
                                        <p:tgtEl>
                                          <p:spTgt spid="339"/>
                                        </p:tgtEl>
                                        <p:attrNameLst>
                                          <p:attrName>ppt_w</p:attrName>
                                        </p:attrNameLst>
                                      </p:cBhvr>
                                      <p:tavLst>
                                        <p:tav tm="0">
                                          <p:val>
                                            <p:fltVal val="0"/>
                                          </p:val>
                                        </p:tav>
                                        <p:tav tm="100000">
                                          <p:val>
                                            <p:strVal val="#ppt_w"/>
                                          </p:val>
                                        </p:tav>
                                      </p:tavLst>
                                    </p:anim>
                                    <p:anim calcmode="lin" valueType="num">
                                      <p:cBhvr>
                                        <p:cTn id="105" dur="500" fill="hold"/>
                                        <p:tgtEl>
                                          <p:spTgt spid="339"/>
                                        </p:tgtEl>
                                        <p:attrNameLst>
                                          <p:attrName>ppt_h</p:attrName>
                                        </p:attrNameLst>
                                      </p:cBhvr>
                                      <p:tavLst>
                                        <p:tav tm="0">
                                          <p:val>
                                            <p:fltVal val="0"/>
                                          </p:val>
                                        </p:tav>
                                        <p:tav tm="100000">
                                          <p:val>
                                            <p:strVal val="#ppt_h"/>
                                          </p:val>
                                        </p:tav>
                                      </p:tavLst>
                                    </p:anim>
                                    <p:animEffect transition="in" filter="fade">
                                      <p:cBhvr>
                                        <p:cTn id="106" dur="5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 grpId="0"/>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1242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2018-11-07T17:09:43Z</dcterms:modified>
</cp:coreProperties>
</file>