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7106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Picture 47" descr="iPhone-5-Black-White-MockUp.png"/>
          <p:cNvPicPr>
            <a:picLocks noChangeAspect="1"/>
          </p:cNvPicPr>
          <p:nvPr/>
        </p:nvPicPr>
        <p:blipFill>
          <a:blip r:embed="rId2" cstate="print"/>
          <a:stretch>
            <a:fillRect/>
          </a:stretch>
        </p:blipFill>
        <p:spPr>
          <a:xfrm>
            <a:off x="3212737" y="1941608"/>
            <a:ext cx="2180663" cy="4572000"/>
          </a:xfrm>
          <a:prstGeom prst="rect">
            <a:avLst/>
          </a:prstGeom>
        </p:spPr>
      </p:pic>
      <p:sp>
        <p:nvSpPr>
          <p:cNvPr id="49" name="Oval 48"/>
          <p:cNvSpPr>
            <a:spLocks noChangeAspect="1"/>
          </p:cNvSpPr>
          <p:nvPr/>
        </p:nvSpPr>
        <p:spPr bwMode="auto">
          <a:xfrm>
            <a:off x="5530677" y="2759957"/>
            <a:ext cx="1097280" cy="1097280"/>
          </a:xfrm>
          <a:prstGeom prst="ellipse">
            <a:avLst/>
          </a:prstGeom>
          <a:solidFill>
            <a:schemeClr val="tx1">
              <a:alpha val="75000"/>
            </a:schemeClr>
          </a:solid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r>
              <a:rPr lang="en-US" sz="3200" b="1" dirty="0">
                <a:solidFill>
                  <a:schemeClr val="bg1"/>
                </a:solidFill>
                <a:latin typeface="Candara" panose="020E0502030303020204" pitchFamily="34" charset="0"/>
              </a:rPr>
              <a:t>VS</a:t>
            </a:r>
          </a:p>
        </p:txBody>
      </p:sp>
      <p:sp>
        <p:nvSpPr>
          <p:cNvPr id="50" name="Picture Placeholder 7"/>
          <p:cNvSpPr txBox="1">
            <a:spLocks noChangeAspect="1"/>
          </p:cNvSpPr>
          <p:nvPr/>
        </p:nvSpPr>
        <p:spPr>
          <a:xfrm>
            <a:off x="3410173" y="2616650"/>
            <a:ext cx="1831615" cy="3230754"/>
          </a:xfrm>
          <a:prstGeom prst="rect">
            <a:avLst/>
          </a:prstGeom>
          <a:blipFill>
            <a:blip r:embed="rId3"/>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pic>
        <p:nvPicPr>
          <p:cNvPr id="51" name="Picture 50" descr="iPhone-5-Black-White-Moc.png"/>
          <p:cNvPicPr>
            <a:picLocks noChangeAspect="1"/>
          </p:cNvPicPr>
          <p:nvPr/>
        </p:nvPicPr>
        <p:blipFill>
          <a:blip r:embed="rId4" cstate="print"/>
          <a:stretch>
            <a:fillRect/>
          </a:stretch>
        </p:blipFill>
        <p:spPr>
          <a:xfrm>
            <a:off x="6784237" y="1902392"/>
            <a:ext cx="2187847" cy="4572000"/>
          </a:xfrm>
          <a:prstGeom prst="rect">
            <a:avLst/>
          </a:prstGeom>
        </p:spPr>
      </p:pic>
      <p:sp>
        <p:nvSpPr>
          <p:cNvPr id="52" name="Picture Placeholder 7"/>
          <p:cNvSpPr txBox="1">
            <a:spLocks/>
          </p:cNvSpPr>
          <p:nvPr/>
        </p:nvSpPr>
        <p:spPr>
          <a:xfrm>
            <a:off x="6961259" y="2549562"/>
            <a:ext cx="1889229" cy="3302597"/>
          </a:xfrm>
          <a:prstGeom prst="rect">
            <a:avLst/>
          </a:prstGeom>
          <a:blipFill>
            <a:blip r:embed="rId5"/>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6" name="TextBox 8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74" name="Group 73">
            <a:extLst>
              <a:ext uri="{FF2B5EF4-FFF2-40B4-BE49-F238E27FC236}">
                <a16:creationId xmlns:a16="http://schemas.microsoft.com/office/drawing/2014/main" id="{FE0462CB-6DC6-4AD9-B3C7-041C684B4B3D}"/>
              </a:ext>
            </a:extLst>
          </p:cNvPr>
          <p:cNvGrpSpPr/>
          <p:nvPr/>
        </p:nvGrpSpPr>
        <p:grpSpPr>
          <a:xfrm>
            <a:off x="570484" y="1941608"/>
            <a:ext cx="819328" cy="4480072"/>
            <a:chOff x="1300048" y="1843210"/>
            <a:chExt cx="819328" cy="4480072"/>
          </a:xfrm>
        </p:grpSpPr>
        <p:sp>
          <p:nvSpPr>
            <p:cNvPr id="75" name="Freeform: Shape 74">
              <a:extLst>
                <a:ext uri="{FF2B5EF4-FFF2-40B4-BE49-F238E27FC236}">
                  <a16:creationId xmlns:a16="http://schemas.microsoft.com/office/drawing/2014/main" id="{0D1503DC-0F0B-4F01-B950-5B00CC5F1012}"/>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77" name="Freeform: Shape 76">
              <a:extLst>
                <a:ext uri="{FF2B5EF4-FFF2-40B4-BE49-F238E27FC236}">
                  <a16:creationId xmlns:a16="http://schemas.microsoft.com/office/drawing/2014/main" id="{4799E168-AB75-455A-866F-6764EA81B7D7}"/>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78" name="Freeform: Shape 77">
              <a:extLst>
                <a:ext uri="{FF2B5EF4-FFF2-40B4-BE49-F238E27FC236}">
                  <a16:creationId xmlns:a16="http://schemas.microsoft.com/office/drawing/2014/main" id="{D1A8E6E3-5B86-4F48-8076-CA1786F88BAA}"/>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79" name="Group 78">
            <a:extLst>
              <a:ext uri="{FF2B5EF4-FFF2-40B4-BE49-F238E27FC236}">
                <a16:creationId xmlns:a16="http://schemas.microsoft.com/office/drawing/2014/main" id="{3740A101-485E-44ED-8133-D98C6867BB45}"/>
              </a:ext>
            </a:extLst>
          </p:cNvPr>
          <p:cNvGrpSpPr/>
          <p:nvPr/>
        </p:nvGrpSpPr>
        <p:grpSpPr>
          <a:xfrm>
            <a:off x="579946" y="3366950"/>
            <a:ext cx="809334" cy="2560320"/>
            <a:chOff x="1309510" y="3268552"/>
            <a:chExt cx="809334" cy="2560320"/>
          </a:xfrm>
          <a:solidFill>
            <a:srgbClr val="FE4A1E"/>
          </a:solidFill>
        </p:grpSpPr>
        <p:sp>
          <p:nvSpPr>
            <p:cNvPr id="80" name="Freeform: Shape 79">
              <a:extLst>
                <a:ext uri="{FF2B5EF4-FFF2-40B4-BE49-F238E27FC236}">
                  <a16:creationId xmlns:a16="http://schemas.microsoft.com/office/drawing/2014/main" id="{6C99DE06-24AA-48C6-9AE6-6E2760728A0B}"/>
                </a:ext>
              </a:extLst>
            </p:cNvPr>
            <p:cNvSpPr/>
            <p:nvPr/>
          </p:nvSpPr>
          <p:spPr>
            <a:xfrm>
              <a:off x="1512879" y="3463637"/>
              <a:ext cx="605965" cy="2365235"/>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81" name="Rectangle 80">
              <a:extLst>
                <a:ext uri="{FF2B5EF4-FFF2-40B4-BE49-F238E27FC236}">
                  <a16:creationId xmlns:a16="http://schemas.microsoft.com/office/drawing/2014/main" id="{8BF32A51-9A48-42BD-8B57-A40B21858379}"/>
                </a:ext>
              </a:extLst>
            </p:cNvPr>
            <p:cNvSpPr/>
            <p:nvPr/>
          </p:nvSpPr>
          <p:spPr>
            <a:xfrm>
              <a:off x="1309510" y="3268552"/>
              <a:ext cx="210312" cy="2560320"/>
            </a:xfrm>
            <a:prstGeom prst="rect">
              <a:avLst/>
            </a:prstGeom>
            <a:solidFill>
              <a:srgbClr val="E02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Freeform: Shape 81">
            <a:extLst>
              <a:ext uri="{FF2B5EF4-FFF2-40B4-BE49-F238E27FC236}">
                <a16:creationId xmlns:a16="http://schemas.microsoft.com/office/drawing/2014/main" id="{435D04E6-0FAB-46C3-8D67-5B298AFC40B3}"/>
              </a:ext>
            </a:extLst>
          </p:cNvPr>
          <p:cNvSpPr/>
          <p:nvPr/>
        </p:nvSpPr>
        <p:spPr>
          <a:xfrm rot="16200000">
            <a:off x="873247" y="3066858"/>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FE72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83" name="Group 82">
            <a:extLst>
              <a:ext uri="{FF2B5EF4-FFF2-40B4-BE49-F238E27FC236}">
                <a16:creationId xmlns:a16="http://schemas.microsoft.com/office/drawing/2014/main" id="{8AEBF9EC-E2E6-47CF-A5C6-D6D43902DBF9}"/>
              </a:ext>
            </a:extLst>
          </p:cNvPr>
          <p:cNvGrpSpPr/>
          <p:nvPr/>
        </p:nvGrpSpPr>
        <p:grpSpPr>
          <a:xfrm>
            <a:off x="579946" y="4937149"/>
            <a:ext cx="809334" cy="1481759"/>
            <a:chOff x="1309510" y="4838751"/>
            <a:chExt cx="809334" cy="1481759"/>
          </a:xfrm>
        </p:grpSpPr>
        <p:sp>
          <p:nvSpPr>
            <p:cNvPr id="84" name="Freeform: Shape 83">
              <a:extLst>
                <a:ext uri="{FF2B5EF4-FFF2-40B4-BE49-F238E27FC236}">
                  <a16:creationId xmlns:a16="http://schemas.microsoft.com/office/drawing/2014/main" id="{2E4E8724-27E0-40EA-83FC-BD51475D91E4}"/>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85" name="Freeform: Shape 84">
              <a:extLst>
                <a:ext uri="{FF2B5EF4-FFF2-40B4-BE49-F238E27FC236}">
                  <a16:creationId xmlns:a16="http://schemas.microsoft.com/office/drawing/2014/main" id="{CB47C22C-5B91-4E1F-8B9B-982B7569BB10}"/>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97" name="Group 96">
            <a:extLst>
              <a:ext uri="{FF2B5EF4-FFF2-40B4-BE49-F238E27FC236}">
                <a16:creationId xmlns:a16="http://schemas.microsoft.com/office/drawing/2014/main" id="{B200B9E3-58BD-4836-81D2-329D0E0BC617}"/>
              </a:ext>
            </a:extLst>
          </p:cNvPr>
          <p:cNvGrpSpPr/>
          <p:nvPr/>
        </p:nvGrpSpPr>
        <p:grpSpPr>
          <a:xfrm>
            <a:off x="1970771" y="1941608"/>
            <a:ext cx="819328" cy="4480072"/>
            <a:chOff x="1300048" y="1843210"/>
            <a:chExt cx="819328" cy="4480072"/>
          </a:xfrm>
        </p:grpSpPr>
        <p:sp>
          <p:nvSpPr>
            <p:cNvPr id="98" name="Freeform: Shape 97">
              <a:extLst>
                <a:ext uri="{FF2B5EF4-FFF2-40B4-BE49-F238E27FC236}">
                  <a16:creationId xmlns:a16="http://schemas.microsoft.com/office/drawing/2014/main" id="{9116F79A-0D42-49FD-92D7-9C5E18B018DD}"/>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99" name="Freeform: Shape 98">
              <a:extLst>
                <a:ext uri="{FF2B5EF4-FFF2-40B4-BE49-F238E27FC236}">
                  <a16:creationId xmlns:a16="http://schemas.microsoft.com/office/drawing/2014/main" id="{26D4E740-2F18-4398-A8D0-D41490041A43}"/>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00" name="Freeform: Shape 99">
              <a:extLst>
                <a:ext uri="{FF2B5EF4-FFF2-40B4-BE49-F238E27FC236}">
                  <a16:creationId xmlns:a16="http://schemas.microsoft.com/office/drawing/2014/main" id="{C9B51EB5-08B1-4A60-8132-E2ACF6E6A3A1}"/>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grpSp>
      <p:grpSp>
        <p:nvGrpSpPr>
          <p:cNvPr id="101" name="Group 100">
            <a:extLst>
              <a:ext uri="{FF2B5EF4-FFF2-40B4-BE49-F238E27FC236}">
                <a16:creationId xmlns:a16="http://schemas.microsoft.com/office/drawing/2014/main" id="{378ED850-D022-46B1-8012-AEA145CFBED9}"/>
              </a:ext>
            </a:extLst>
          </p:cNvPr>
          <p:cNvGrpSpPr/>
          <p:nvPr/>
        </p:nvGrpSpPr>
        <p:grpSpPr>
          <a:xfrm>
            <a:off x="1980233" y="2655747"/>
            <a:ext cx="809334" cy="3282208"/>
            <a:chOff x="1309510" y="2557349"/>
            <a:chExt cx="809334" cy="3282208"/>
          </a:xfrm>
          <a:solidFill>
            <a:srgbClr val="5C9AD3"/>
          </a:solidFill>
        </p:grpSpPr>
        <p:sp>
          <p:nvSpPr>
            <p:cNvPr id="102" name="Freeform: Shape 101">
              <a:extLst>
                <a:ext uri="{FF2B5EF4-FFF2-40B4-BE49-F238E27FC236}">
                  <a16:creationId xmlns:a16="http://schemas.microsoft.com/office/drawing/2014/main" id="{B073E804-CAFF-40CB-9FB9-2381D595685A}"/>
                </a:ext>
              </a:extLst>
            </p:cNvPr>
            <p:cNvSpPr/>
            <p:nvPr/>
          </p:nvSpPr>
          <p:spPr>
            <a:xfrm>
              <a:off x="1512879" y="2730597"/>
              <a:ext cx="605965" cy="310896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sp>
          <p:nvSpPr>
            <p:cNvPr id="103" name="Rectangle 102">
              <a:extLst>
                <a:ext uri="{FF2B5EF4-FFF2-40B4-BE49-F238E27FC236}">
                  <a16:creationId xmlns:a16="http://schemas.microsoft.com/office/drawing/2014/main" id="{9F590D05-C04E-4E54-9415-1DFB6AC5B3E4}"/>
                </a:ext>
              </a:extLst>
            </p:cNvPr>
            <p:cNvSpPr/>
            <p:nvPr/>
          </p:nvSpPr>
          <p:spPr>
            <a:xfrm>
              <a:off x="1309510" y="2557349"/>
              <a:ext cx="210312" cy="3108960"/>
            </a:xfrm>
            <a:prstGeom prst="rect">
              <a:avLst/>
            </a:prstGeom>
            <a:solidFill>
              <a:srgbClr val="3E7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Freeform: Shape 103">
            <a:extLst>
              <a:ext uri="{FF2B5EF4-FFF2-40B4-BE49-F238E27FC236}">
                <a16:creationId xmlns:a16="http://schemas.microsoft.com/office/drawing/2014/main" id="{13F9DDEE-AF0D-4D4E-92AD-C1CB2254A928}"/>
              </a:ext>
            </a:extLst>
          </p:cNvPr>
          <p:cNvSpPr/>
          <p:nvPr/>
        </p:nvSpPr>
        <p:spPr>
          <a:xfrm rot="16200000">
            <a:off x="2273534" y="2344368"/>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7AB8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105" name="Group 104">
            <a:extLst>
              <a:ext uri="{FF2B5EF4-FFF2-40B4-BE49-F238E27FC236}">
                <a16:creationId xmlns:a16="http://schemas.microsoft.com/office/drawing/2014/main" id="{5A07CE27-3295-483C-92EE-9104D0144A8A}"/>
              </a:ext>
            </a:extLst>
          </p:cNvPr>
          <p:cNvGrpSpPr/>
          <p:nvPr/>
        </p:nvGrpSpPr>
        <p:grpSpPr>
          <a:xfrm>
            <a:off x="1980233" y="4937149"/>
            <a:ext cx="809334" cy="1481759"/>
            <a:chOff x="1309510" y="4838751"/>
            <a:chExt cx="809334" cy="1481759"/>
          </a:xfrm>
        </p:grpSpPr>
        <p:sp>
          <p:nvSpPr>
            <p:cNvPr id="106" name="Freeform: Shape 105">
              <a:extLst>
                <a:ext uri="{FF2B5EF4-FFF2-40B4-BE49-F238E27FC236}">
                  <a16:creationId xmlns:a16="http://schemas.microsoft.com/office/drawing/2014/main" id="{EF703833-8F14-4DFB-984A-661849DE7F1D}"/>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07" name="Freeform: Shape 106">
              <a:extLst>
                <a:ext uri="{FF2B5EF4-FFF2-40B4-BE49-F238E27FC236}">
                  <a16:creationId xmlns:a16="http://schemas.microsoft.com/office/drawing/2014/main" id="{7FBCBE2A-E703-428D-BF0F-F59C53C8E7D8}"/>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sp>
        <p:nvSpPr>
          <p:cNvPr id="108" name="TextBox 107">
            <a:extLst>
              <a:ext uri="{FF2B5EF4-FFF2-40B4-BE49-F238E27FC236}">
                <a16:creationId xmlns:a16="http://schemas.microsoft.com/office/drawing/2014/main" id="{ECBA57E8-0924-49CA-B8F0-492731476DC0}"/>
              </a:ext>
            </a:extLst>
          </p:cNvPr>
          <p:cNvSpPr txBox="1"/>
          <p:nvPr/>
        </p:nvSpPr>
        <p:spPr>
          <a:xfrm>
            <a:off x="741274" y="5890782"/>
            <a:ext cx="625146" cy="461665"/>
          </a:xfrm>
          <a:prstGeom prst="rect">
            <a:avLst/>
          </a:prstGeom>
          <a:noFill/>
        </p:spPr>
        <p:txBody>
          <a:bodyPr wrap="square" rtlCol="0">
            <a:spAutoFit/>
          </a:bodyPr>
          <a:lstStyle/>
          <a:p>
            <a:pPr algn="ctr"/>
            <a:r>
              <a:rPr lang="en-US" sz="2400" b="1" dirty="0">
                <a:solidFill>
                  <a:schemeClr val="bg1"/>
                </a:solidFill>
              </a:rPr>
              <a:t>01</a:t>
            </a:r>
          </a:p>
        </p:txBody>
      </p:sp>
      <p:sp>
        <p:nvSpPr>
          <p:cNvPr id="109" name="TextBox 108">
            <a:extLst>
              <a:ext uri="{FF2B5EF4-FFF2-40B4-BE49-F238E27FC236}">
                <a16:creationId xmlns:a16="http://schemas.microsoft.com/office/drawing/2014/main" id="{4664E409-A15F-479D-BA29-0C8F2789DF0F}"/>
              </a:ext>
            </a:extLst>
          </p:cNvPr>
          <p:cNvSpPr txBox="1"/>
          <p:nvPr/>
        </p:nvSpPr>
        <p:spPr>
          <a:xfrm>
            <a:off x="2157520" y="5890782"/>
            <a:ext cx="625146" cy="461665"/>
          </a:xfrm>
          <a:prstGeom prst="rect">
            <a:avLst/>
          </a:prstGeom>
          <a:noFill/>
        </p:spPr>
        <p:txBody>
          <a:bodyPr wrap="square" rtlCol="0">
            <a:spAutoFit/>
          </a:bodyPr>
          <a:lstStyle/>
          <a:p>
            <a:pPr algn="ctr"/>
            <a:r>
              <a:rPr lang="en-US" sz="2400" b="1" dirty="0">
                <a:solidFill>
                  <a:schemeClr val="bg1"/>
                </a:solidFill>
              </a:rPr>
              <a:t>02</a:t>
            </a:r>
          </a:p>
        </p:txBody>
      </p:sp>
      <p:sp>
        <p:nvSpPr>
          <p:cNvPr id="110" name="TextBox 109">
            <a:extLst>
              <a:ext uri="{FF2B5EF4-FFF2-40B4-BE49-F238E27FC236}">
                <a16:creationId xmlns:a16="http://schemas.microsoft.com/office/drawing/2014/main" id="{ADA2FC1C-1254-4573-9F94-22DEA5E61CF4}"/>
              </a:ext>
            </a:extLst>
          </p:cNvPr>
          <p:cNvSpPr txBox="1"/>
          <p:nvPr/>
        </p:nvSpPr>
        <p:spPr>
          <a:xfrm>
            <a:off x="677481" y="3696353"/>
            <a:ext cx="810860" cy="430887"/>
          </a:xfrm>
          <a:prstGeom prst="rect">
            <a:avLst/>
          </a:prstGeom>
          <a:noFill/>
        </p:spPr>
        <p:txBody>
          <a:bodyPr wrap="square" rtlCol="0">
            <a:spAutoFit/>
          </a:bodyPr>
          <a:lstStyle/>
          <a:p>
            <a:pPr algn="ctr"/>
            <a:r>
              <a:rPr lang="en-US" sz="2200" b="1" dirty="0">
                <a:solidFill>
                  <a:schemeClr val="bg1"/>
                </a:solidFill>
              </a:rPr>
              <a:t>49%</a:t>
            </a:r>
          </a:p>
        </p:txBody>
      </p:sp>
      <p:sp>
        <p:nvSpPr>
          <p:cNvPr id="111" name="TextBox 110">
            <a:extLst>
              <a:ext uri="{FF2B5EF4-FFF2-40B4-BE49-F238E27FC236}">
                <a16:creationId xmlns:a16="http://schemas.microsoft.com/office/drawing/2014/main" id="{45405947-2A45-4996-9B58-10E844E17D0E}"/>
              </a:ext>
            </a:extLst>
          </p:cNvPr>
          <p:cNvSpPr txBox="1"/>
          <p:nvPr/>
        </p:nvSpPr>
        <p:spPr>
          <a:xfrm>
            <a:off x="2125482" y="2974521"/>
            <a:ext cx="731499" cy="430887"/>
          </a:xfrm>
          <a:prstGeom prst="rect">
            <a:avLst/>
          </a:prstGeom>
          <a:noFill/>
        </p:spPr>
        <p:txBody>
          <a:bodyPr wrap="square" rtlCol="0">
            <a:spAutoFit/>
          </a:bodyPr>
          <a:lstStyle/>
          <a:p>
            <a:pPr algn="ctr"/>
            <a:r>
              <a:rPr lang="en-US" sz="2200" b="1" dirty="0">
                <a:solidFill>
                  <a:schemeClr val="bg1"/>
                </a:solidFill>
              </a:rPr>
              <a:t>84%</a:t>
            </a:r>
          </a:p>
        </p:txBody>
      </p:sp>
      <p:grpSp>
        <p:nvGrpSpPr>
          <p:cNvPr id="112" name="Group 111">
            <a:extLst>
              <a:ext uri="{FF2B5EF4-FFF2-40B4-BE49-F238E27FC236}">
                <a16:creationId xmlns:a16="http://schemas.microsoft.com/office/drawing/2014/main" id="{D3C4B82D-CD81-4BA6-8BF2-DE131F9D52F8}"/>
              </a:ext>
            </a:extLst>
          </p:cNvPr>
          <p:cNvGrpSpPr/>
          <p:nvPr/>
        </p:nvGrpSpPr>
        <p:grpSpPr>
          <a:xfrm>
            <a:off x="9577428" y="2033536"/>
            <a:ext cx="819328" cy="4480072"/>
            <a:chOff x="1300048" y="1843210"/>
            <a:chExt cx="819328" cy="4480072"/>
          </a:xfrm>
        </p:grpSpPr>
        <p:sp>
          <p:nvSpPr>
            <p:cNvPr id="113" name="Freeform: Shape 112">
              <a:extLst>
                <a:ext uri="{FF2B5EF4-FFF2-40B4-BE49-F238E27FC236}">
                  <a16:creationId xmlns:a16="http://schemas.microsoft.com/office/drawing/2014/main" id="{AA60B5B3-C460-48ED-B1C7-999303B8F2DD}"/>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14" name="Freeform: Shape 113">
              <a:extLst>
                <a:ext uri="{FF2B5EF4-FFF2-40B4-BE49-F238E27FC236}">
                  <a16:creationId xmlns:a16="http://schemas.microsoft.com/office/drawing/2014/main" id="{D7DC9988-23CC-43C8-8F7B-B2CE9BA5B078}"/>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15" name="Freeform: Shape 114">
              <a:extLst>
                <a:ext uri="{FF2B5EF4-FFF2-40B4-BE49-F238E27FC236}">
                  <a16:creationId xmlns:a16="http://schemas.microsoft.com/office/drawing/2014/main" id="{892F1B17-1977-4F93-B8C3-21FED21D8302}"/>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116" name="Group 115">
            <a:extLst>
              <a:ext uri="{FF2B5EF4-FFF2-40B4-BE49-F238E27FC236}">
                <a16:creationId xmlns:a16="http://schemas.microsoft.com/office/drawing/2014/main" id="{73E15E2D-1FB7-4E3B-A7EF-982649B228F4}"/>
              </a:ext>
            </a:extLst>
          </p:cNvPr>
          <p:cNvGrpSpPr/>
          <p:nvPr/>
        </p:nvGrpSpPr>
        <p:grpSpPr>
          <a:xfrm>
            <a:off x="9586890" y="3458878"/>
            <a:ext cx="809334" cy="2560320"/>
            <a:chOff x="1309510" y="3268552"/>
            <a:chExt cx="809334" cy="2560320"/>
          </a:xfrm>
          <a:solidFill>
            <a:srgbClr val="44546B"/>
          </a:solidFill>
        </p:grpSpPr>
        <p:sp>
          <p:nvSpPr>
            <p:cNvPr id="117" name="Freeform: Shape 116">
              <a:extLst>
                <a:ext uri="{FF2B5EF4-FFF2-40B4-BE49-F238E27FC236}">
                  <a16:creationId xmlns:a16="http://schemas.microsoft.com/office/drawing/2014/main" id="{6801C211-376D-4D2A-8680-C585C175E268}"/>
                </a:ext>
              </a:extLst>
            </p:cNvPr>
            <p:cNvSpPr/>
            <p:nvPr/>
          </p:nvSpPr>
          <p:spPr>
            <a:xfrm>
              <a:off x="1512879" y="3463637"/>
              <a:ext cx="605965" cy="2365235"/>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18" name="Rectangle 117">
              <a:extLst>
                <a:ext uri="{FF2B5EF4-FFF2-40B4-BE49-F238E27FC236}">
                  <a16:creationId xmlns:a16="http://schemas.microsoft.com/office/drawing/2014/main" id="{C03215E6-D5FD-4693-8769-BA8C2FFED415}"/>
                </a:ext>
              </a:extLst>
            </p:cNvPr>
            <p:cNvSpPr/>
            <p:nvPr/>
          </p:nvSpPr>
          <p:spPr>
            <a:xfrm>
              <a:off x="1309510" y="3268552"/>
              <a:ext cx="210312" cy="2560320"/>
            </a:xfrm>
            <a:prstGeom prst="rect">
              <a:avLst/>
            </a:pr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9" name="Freeform: Shape 118">
            <a:extLst>
              <a:ext uri="{FF2B5EF4-FFF2-40B4-BE49-F238E27FC236}">
                <a16:creationId xmlns:a16="http://schemas.microsoft.com/office/drawing/2014/main" id="{7BF85B88-0E66-4306-B555-F3F3557B1A59}"/>
              </a:ext>
            </a:extLst>
          </p:cNvPr>
          <p:cNvSpPr/>
          <p:nvPr/>
        </p:nvSpPr>
        <p:spPr>
          <a:xfrm rot="16200000">
            <a:off x="9880191" y="3158786"/>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6272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120" name="Group 119">
            <a:extLst>
              <a:ext uri="{FF2B5EF4-FFF2-40B4-BE49-F238E27FC236}">
                <a16:creationId xmlns:a16="http://schemas.microsoft.com/office/drawing/2014/main" id="{79E6B8F9-DA88-4357-A8B7-D8EE9199715F}"/>
              </a:ext>
            </a:extLst>
          </p:cNvPr>
          <p:cNvGrpSpPr/>
          <p:nvPr/>
        </p:nvGrpSpPr>
        <p:grpSpPr>
          <a:xfrm>
            <a:off x="9586890" y="5029077"/>
            <a:ext cx="809334" cy="1481759"/>
            <a:chOff x="1309510" y="4838751"/>
            <a:chExt cx="809334" cy="1481759"/>
          </a:xfrm>
        </p:grpSpPr>
        <p:sp>
          <p:nvSpPr>
            <p:cNvPr id="121" name="Freeform: Shape 120">
              <a:extLst>
                <a:ext uri="{FF2B5EF4-FFF2-40B4-BE49-F238E27FC236}">
                  <a16:creationId xmlns:a16="http://schemas.microsoft.com/office/drawing/2014/main" id="{94F85BF2-C655-4191-A829-BFD23C83D7A9}"/>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22" name="Freeform: Shape 121">
              <a:extLst>
                <a:ext uri="{FF2B5EF4-FFF2-40B4-BE49-F238E27FC236}">
                  <a16:creationId xmlns:a16="http://schemas.microsoft.com/office/drawing/2014/main" id="{DF670854-32F1-453D-A14A-2E50E460D278}"/>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123" name="Group 122">
            <a:extLst>
              <a:ext uri="{FF2B5EF4-FFF2-40B4-BE49-F238E27FC236}">
                <a16:creationId xmlns:a16="http://schemas.microsoft.com/office/drawing/2014/main" id="{C6D0E30C-2A59-4022-AC84-262069755A0C}"/>
              </a:ext>
            </a:extLst>
          </p:cNvPr>
          <p:cNvGrpSpPr/>
          <p:nvPr/>
        </p:nvGrpSpPr>
        <p:grpSpPr>
          <a:xfrm>
            <a:off x="10977715" y="2033536"/>
            <a:ext cx="819328" cy="4480072"/>
            <a:chOff x="1300048" y="1843210"/>
            <a:chExt cx="819328" cy="4480072"/>
          </a:xfrm>
        </p:grpSpPr>
        <p:sp>
          <p:nvSpPr>
            <p:cNvPr id="124" name="Freeform: Shape 123">
              <a:extLst>
                <a:ext uri="{FF2B5EF4-FFF2-40B4-BE49-F238E27FC236}">
                  <a16:creationId xmlns:a16="http://schemas.microsoft.com/office/drawing/2014/main" id="{A6D7A20E-F10C-48EC-AAA6-403CE372F3A1}"/>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25" name="Freeform: Shape 124">
              <a:extLst>
                <a:ext uri="{FF2B5EF4-FFF2-40B4-BE49-F238E27FC236}">
                  <a16:creationId xmlns:a16="http://schemas.microsoft.com/office/drawing/2014/main" id="{084F45AC-A4F2-4F49-8EBE-B40354A0EEFA}"/>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26" name="Freeform: Shape 125">
              <a:extLst>
                <a:ext uri="{FF2B5EF4-FFF2-40B4-BE49-F238E27FC236}">
                  <a16:creationId xmlns:a16="http://schemas.microsoft.com/office/drawing/2014/main" id="{1C0F097B-2B77-455C-B33A-076D1B2F3CCE}"/>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grpSp>
      <p:grpSp>
        <p:nvGrpSpPr>
          <p:cNvPr id="127" name="Group 126">
            <a:extLst>
              <a:ext uri="{FF2B5EF4-FFF2-40B4-BE49-F238E27FC236}">
                <a16:creationId xmlns:a16="http://schemas.microsoft.com/office/drawing/2014/main" id="{F5C49924-C163-488D-896E-44EA6A3685C9}"/>
              </a:ext>
            </a:extLst>
          </p:cNvPr>
          <p:cNvGrpSpPr/>
          <p:nvPr/>
        </p:nvGrpSpPr>
        <p:grpSpPr>
          <a:xfrm>
            <a:off x="10987177" y="2747675"/>
            <a:ext cx="809334" cy="3282208"/>
            <a:chOff x="1309510" y="2557349"/>
            <a:chExt cx="809334" cy="3282208"/>
          </a:xfrm>
          <a:solidFill>
            <a:srgbClr val="7A7A7A"/>
          </a:solidFill>
        </p:grpSpPr>
        <p:sp>
          <p:nvSpPr>
            <p:cNvPr id="128" name="Freeform: Shape 127">
              <a:extLst>
                <a:ext uri="{FF2B5EF4-FFF2-40B4-BE49-F238E27FC236}">
                  <a16:creationId xmlns:a16="http://schemas.microsoft.com/office/drawing/2014/main" id="{CF8FD072-44FD-4595-8956-DE76E73300ED}"/>
                </a:ext>
              </a:extLst>
            </p:cNvPr>
            <p:cNvSpPr/>
            <p:nvPr/>
          </p:nvSpPr>
          <p:spPr>
            <a:xfrm>
              <a:off x="1512879" y="2730597"/>
              <a:ext cx="605965" cy="310896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sp>
          <p:nvSpPr>
            <p:cNvPr id="129" name="Rectangle 128">
              <a:extLst>
                <a:ext uri="{FF2B5EF4-FFF2-40B4-BE49-F238E27FC236}">
                  <a16:creationId xmlns:a16="http://schemas.microsoft.com/office/drawing/2014/main" id="{FCDE8E65-16E7-43F1-A360-E813833E6DDC}"/>
                </a:ext>
              </a:extLst>
            </p:cNvPr>
            <p:cNvSpPr/>
            <p:nvPr/>
          </p:nvSpPr>
          <p:spPr>
            <a:xfrm>
              <a:off x="1309510" y="2557349"/>
              <a:ext cx="210312" cy="3108960"/>
            </a:xfrm>
            <a:prstGeom prst="rect">
              <a:avLst/>
            </a:prstGeom>
            <a:solidFill>
              <a:srgbClr val="5C5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0" name="Freeform: Shape 129">
            <a:extLst>
              <a:ext uri="{FF2B5EF4-FFF2-40B4-BE49-F238E27FC236}">
                <a16:creationId xmlns:a16="http://schemas.microsoft.com/office/drawing/2014/main" id="{02A538F7-9798-40B6-9225-FAA10F81D587}"/>
              </a:ext>
            </a:extLst>
          </p:cNvPr>
          <p:cNvSpPr/>
          <p:nvPr/>
        </p:nvSpPr>
        <p:spPr>
          <a:xfrm rot="16200000">
            <a:off x="11280478" y="2436296"/>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9898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131" name="Group 130">
            <a:extLst>
              <a:ext uri="{FF2B5EF4-FFF2-40B4-BE49-F238E27FC236}">
                <a16:creationId xmlns:a16="http://schemas.microsoft.com/office/drawing/2014/main" id="{CB9A9AA5-DA6C-4D04-934F-E381705A03E8}"/>
              </a:ext>
            </a:extLst>
          </p:cNvPr>
          <p:cNvGrpSpPr/>
          <p:nvPr/>
        </p:nvGrpSpPr>
        <p:grpSpPr>
          <a:xfrm>
            <a:off x="10987177" y="5029077"/>
            <a:ext cx="809334" cy="1481759"/>
            <a:chOff x="1309510" y="4838751"/>
            <a:chExt cx="809334" cy="1481759"/>
          </a:xfrm>
        </p:grpSpPr>
        <p:sp>
          <p:nvSpPr>
            <p:cNvPr id="132" name="Freeform: Shape 131">
              <a:extLst>
                <a:ext uri="{FF2B5EF4-FFF2-40B4-BE49-F238E27FC236}">
                  <a16:creationId xmlns:a16="http://schemas.microsoft.com/office/drawing/2014/main" id="{4A366635-BD5C-42A0-84DB-FBABB934B622}"/>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33" name="Freeform: Shape 132">
              <a:extLst>
                <a:ext uri="{FF2B5EF4-FFF2-40B4-BE49-F238E27FC236}">
                  <a16:creationId xmlns:a16="http://schemas.microsoft.com/office/drawing/2014/main" id="{62BD7D64-032C-471B-84D7-699224306C55}"/>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sp>
        <p:nvSpPr>
          <p:cNvPr id="134" name="TextBox 133">
            <a:extLst>
              <a:ext uri="{FF2B5EF4-FFF2-40B4-BE49-F238E27FC236}">
                <a16:creationId xmlns:a16="http://schemas.microsoft.com/office/drawing/2014/main" id="{4B70F9E7-DA2B-41C8-AF5A-9EEC7BE97587}"/>
              </a:ext>
            </a:extLst>
          </p:cNvPr>
          <p:cNvSpPr txBox="1"/>
          <p:nvPr/>
        </p:nvSpPr>
        <p:spPr>
          <a:xfrm>
            <a:off x="9748218" y="5982710"/>
            <a:ext cx="625146" cy="461665"/>
          </a:xfrm>
          <a:prstGeom prst="rect">
            <a:avLst/>
          </a:prstGeom>
          <a:noFill/>
        </p:spPr>
        <p:txBody>
          <a:bodyPr wrap="square" rtlCol="0">
            <a:spAutoFit/>
          </a:bodyPr>
          <a:lstStyle/>
          <a:p>
            <a:pPr algn="ctr"/>
            <a:r>
              <a:rPr lang="en-US" sz="2400" b="1" dirty="0">
                <a:solidFill>
                  <a:schemeClr val="bg1"/>
                </a:solidFill>
              </a:rPr>
              <a:t>01</a:t>
            </a:r>
          </a:p>
        </p:txBody>
      </p:sp>
      <p:sp>
        <p:nvSpPr>
          <p:cNvPr id="135" name="TextBox 134">
            <a:extLst>
              <a:ext uri="{FF2B5EF4-FFF2-40B4-BE49-F238E27FC236}">
                <a16:creationId xmlns:a16="http://schemas.microsoft.com/office/drawing/2014/main" id="{FBB6F27F-6940-48C4-B1D6-38965AA7BE7B}"/>
              </a:ext>
            </a:extLst>
          </p:cNvPr>
          <p:cNvSpPr txBox="1"/>
          <p:nvPr/>
        </p:nvSpPr>
        <p:spPr>
          <a:xfrm>
            <a:off x="11164464" y="5982710"/>
            <a:ext cx="625146" cy="461665"/>
          </a:xfrm>
          <a:prstGeom prst="rect">
            <a:avLst/>
          </a:prstGeom>
          <a:noFill/>
        </p:spPr>
        <p:txBody>
          <a:bodyPr wrap="square" rtlCol="0">
            <a:spAutoFit/>
          </a:bodyPr>
          <a:lstStyle/>
          <a:p>
            <a:pPr algn="ctr"/>
            <a:r>
              <a:rPr lang="en-US" sz="2400" b="1" dirty="0">
                <a:solidFill>
                  <a:schemeClr val="bg1"/>
                </a:solidFill>
              </a:rPr>
              <a:t>02</a:t>
            </a:r>
          </a:p>
        </p:txBody>
      </p:sp>
      <p:sp>
        <p:nvSpPr>
          <p:cNvPr id="136" name="TextBox 135">
            <a:extLst>
              <a:ext uri="{FF2B5EF4-FFF2-40B4-BE49-F238E27FC236}">
                <a16:creationId xmlns:a16="http://schemas.microsoft.com/office/drawing/2014/main" id="{459BC648-8836-4DD8-880F-88F7CAA31B67}"/>
              </a:ext>
            </a:extLst>
          </p:cNvPr>
          <p:cNvSpPr txBox="1"/>
          <p:nvPr/>
        </p:nvSpPr>
        <p:spPr>
          <a:xfrm>
            <a:off x="9684425" y="3788281"/>
            <a:ext cx="810860" cy="430887"/>
          </a:xfrm>
          <a:prstGeom prst="rect">
            <a:avLst/>
          </a:prstGeom>
          <a:noFill/>
        </p:spPr>
        <p:txBody>
          <a:bodyPr wrap="square" rtlCol="0">
            <a:spAutoFit/>
          </a:bodyPr>
          <a:lstStyle/>
          <a:p>
            <a:pPr algn="ctr"/>
            <a:r>
              <a:rPr lang="en-US" sz="2200" b="1" dirty="0">
                <a:solidFill>
                  <a:schemeClr val="bg1"/>
                </a:solidFill>
              </a:rPr>
              <a:t>49%</a:t>
            </a:r>
          </a:p>
        </p:txBody>
      </p:sp>
      <p:sp>
        <p:nvSpPr>
          <p:cNvPr id="137" name="TextBox 136">
            <a:extLst>
              <a:ext uri="{FF2B5EF4-FFF2-40B4-BE49-F238E27FC236}">
                <a16:creationId xmlns:a16="http://schemas.microsoft.com/office/drawing/2014/main" id="{2DFAEFD0-86A3-447F-8BE3-90BDF745283C}"/>
              </a:ext>
            </a:extLst>
          </p:cNvPr>
          <p:cNvSpPr txBox="1"/>
          <p:nvPr/>
        </p:nvSpPr>
        <p:spPr>
          <a:xfrm>
            <a:off x="11132426" y="3066449"/>
            <a:ext cx="731499" cy="430887"/>
          </a:xfrm>
          <a:prstGeom prst="rect">
            <a:avLst/>
          </a:prstGeom>
          <a:noFill/>
        </p:spPr>
        <p:txBody>
          <a:bodyPr wrap="square" rtlCol="0">
            <a:spAutoFit/>
          </a:bodyPr>
          <a:lstStyle/>
          <a:p>
            <a:pPr algn="ctr"/>
            <a:r>
              <a:rPr lang="en-US" sz="2200" b="1" dirty="0">
                <a:solidFill>
                  <a:schemeClr val="bg1"/>
                </a:solidFill>
              </a:rPr>
              <a:t>84%</a:t>
            </a:r>
          </a:p>
        </p:txBody>
      </p:sp>
      <p:pic>
        <p:nvPicPr>
          <p:cNvPr id="60" name="Picture 59">
            <a:hlinkClick r:id="rId6"/>
            <a:extLst>
              <a:ext uri="{FF2B5EF4-FFF2-40B4-BE49-F238E27FC236}">
                <a16:creationId xmlns:a16="http://schemas.microsoft.com/office/drawing/2014/main" id="{0AD93679-31F6-40D0-9DAF-441BC7741EB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6101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500"/>
                                        <p:tgtEl>
                                          <p:spTgt spid="8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900" decel="100000" fill="hold"/>
                                        <p:tgtEl>
                                          <p:spTgt spid="48"/>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45" presetClass="entr" presetSubtype="0" fill="hold" grpId="0" nodeType="afterEffect">
                                  <p:stCondLst>
                                    <p:cond delay="0"/>
                                  </p:stCondLst>
                                  <p:childTnLst>
                                    <p:set>
                                      <p:cBhvr>
                                        <p:cTn id="17" dur="1" fill="hold">
                                          <p:stCondLst>
                                            <p:cond delay="0"/>
                                          </p:stCondLst>
                                        </p:cTn>
                                        <p:tgtEl>
                                          <p:spTgt spid="49"/>
                                        </p:tgtEl>
                                        <p:attrNameLst>
                                          <p:attrName>style.visibility</p:attrName>
                                        </p:attrNameLst>
                                      </p:cBhvr>
                                      <p:to>
                                        <p:strVal val="visible"/>
                                      </p:to>
                                    </p:set>
                                    <p:animEffect transition="in" filter="fade">
                                      <p:cBhvr>
                                        <p:cTn id="18" dur="2000"/>
                                        <p:tgtEl>
                                          <p:spTgt spid="49"/>
                                        </p:tgtEl>
                                      </p:cBhvr>
                                    </p:animEffect>
                                    <p:anim calcmode="lin" valueType="num">
                                      <p:cBhvr>
                                        <p:cTn id="19" dur="2000" fill="hold"/>
                                        <p:tgtEl>
                                          <p:spTgt spid="49"/>
                                        </p:tgtEl>
                                        <p:attrNameLst>
                                          <p:attrName>ppt_w</p:attrName>
                                        </p:attrNameLst>
                                      </p:cBhvr>
                                      <p:tavLst>
                                        <p:tav tm="0" fmla="#ppt_w*sin(2.5*pi*$)">
                                          <p:val>
                                            <p:fltVal val="0"/>
                                          </p:val>
                                        </p:tav>
                                        <p:tav tm="100000">
                                          <p:val>
                                            <p:fltVal val="1"/>
                                          </p:val>
                                        </p:tav>
                                      </p:tavLst>
                                    </p:anim>
                                    <p:anim calcmode="lin" valueType="num">
                                      <p:cBhvr>
                                        <p:cTn id="20" dur="2000" fill="hold"/>
                                        <p:tgtEl>
                                          <p:spTgt spid="49"/>
                                        </p:tgtEl>
                                        <p:attrNameLst>
                                          <p:attrName>ppt_h</p:attrName>
                                        </p:attrNameLst>
                                      </p:cBhvr>
                                      <p:tavLst>
                                        <p:tav tm="0">
                                          <p:val>
                                            <p:strVal val="#ppt_h"/>
                                          </p:val>
                                        </p:tav>
                                        <p:tav tm="100000">
                                          <p:val>
                                            <p:strVal val="#ppt_h"/>
                                          </p:val>
                                        </p:tav>
                                      </p:tavLst>
                                    </p:anim>
                                  </p:childTnLst>
                                </p:cTn>
                              </p:par>
                              <p:par>
                                <p:cTn id="21" presetID="37" presetClass="entr" presetSubtype="0" fill="hold" nodeType="withEffect">
                                  <p:stCondLst>
                                    <p:cond delay="1000"/>
                                  </p:stCondLst>
                                  <p:childTnLst>
                                    <p:set>
                                      <p:cBhvr>
                                        <p:cTn id="22" dur="1" fill="hold">
                                          <p:stCondLst>
                                            <p:cond delay="0"/>
                                          </p:stCondLst>
                                        </p:cTn>
                                        <p:tgtEl>
                                          <p:spTgt spid="51"/>
                                        </p:tgtEl>
                                        <p:attrNameLst>
                                          <p:attrName>style.visibility</p:attrName>
                                        </p:attrNameLst>
                                      </p:cBhvr>
                                      <p:to>
                                        <p:strVal val="visible"/>
                                      </p:to>
                                    </p:set>
                                    <p:animEffect transition="in" filter="fade">
                                      <p:cBhvr>
                                        <p:cTn id="23" dur="1000"/>
                                        <p:tgtEl>
                                          <p:spTgt spid="51"/>
                                        </p:tgtEl>
                                      </p:cBhvr>
                                    </p:animEffect>
                                    <p:anim calcmode="lin" valueType="num">
                                      <p:cBhvr>
                                        <p:cTn id="24" dur="1000" fill="hold"/>
                                        <p:tgtEl>
                                          <p:spTgt spid="51"/>
                                        </p:tgtEl>
                                        <p:attrNameLst>
                                          <p:attrName>ppt_x</p:attrName>
                                        </p:attrNameLst>
                                      </p:cBhvr>
                                      <p:tavLst>
                                        <p:tav tm="0">
                                          <p:val>
                                            <p:strVal val="#ppt_x"/>
                                          </p:val>
                                        </p:tav>
                                        <p:tav tm="100000">
                                          <p:val>
                                            <p:strVal val="#ppt_x"/>
                                          </p:val>
                                        </p:tav>
                                      </p:tavLst>
                                    </p:anim>
                                    <p:anim calcmode="lin" valueType="num">
                                      <p:cBhvr>
                                        <p:cTn id="25" dur="900" decel="100000" fill="hold"/>
                                        <p:tgtEl>
                                          <p:spTgt spid="5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53" presetClass="entr" presetSubtype="16" fill="hold" grpId="0" nodeType="afterEffect">
                                  <p:stCondLst>
                                    <p:cond delay="0"/>
                                  </p:stCondLst>
                                  <p:childTnLst>
                                    <p:set>
                                      <p:cBhvr>
                                        <p:cTn id="29" dur="1" fill="hold">
                                          <p:stCondLst>
                                            <p:cond delay="0"/>
                                          </p:stCondLst>
                                        </p:cTn>
                                        <p:tgtEl>
                                          <p:spTgt spid="50"/>
                                        </p:tgtEl>
                                        <p:attrNameLst>
                                          <p:attrName>style.visibility</p:attrName>
                                        </p:attrNameLst>
                                      </p:cBhvr>
                                      <p:to>
                                        <p:strVal val="visible"/>
                                      </p:to>
                                    </p:set>
                                    <p:anim calcmode="lin" valueType="num">
                                      <p:cBhvr>
                                        <p:cTn id="30" dur="500" fill="hold"/>
                                        <p:tgtEl>
                                          <p:spTgt spid="50"/>
                                        </p:tgtEl>
                                        <p:attrNameLst>
                                          <p:attrName>ppt_w</p:attrName>
                                        </p:attrNameLst>
                                      </p:cBhvr>
                                      <p:tavLst>
                                        <p:tav tm="0">
                                          <p:val>
                                            <p:fltVal val="0"/>
                                          </p:val>
                                        </p:tav>
                                        <p:tav tm="100000">
                                          <p:val>
                                            <p:strVal val="#ppt_w"/>
                                          </p:val>
                                        </p:tav>
                                      </p:tavLst>
                                    </p:anim>
                                    <p:anim calcmode="lin" valueType="num">
                                      <p:cBhvr>
                                        <p:cTn id="31" dur="500" fill="hold"/>
                                        <p:tgtEl>
                                          <p:spTgt spid="50"/>
                                        </p:tgtEl>
                                        <p:attrNameLst>
                                          <p:attrName>ppt_h</p:attrName>
                                        </p:attrNameLst>
                                      </p:cBhvr>
                                      <p:tavLst>
                                        <p:tav tm="0">
                                          <p:val>
                                            <p:fltVal val="0"/>
                                          </p:val>
                                        </p:tav>
                                        <p:tav tm="100000">
                                          <p:val>
                                            <p:strVal val="#ppt_h"/>
                                          </p:val>
                                        </p:tav>
                                      </p:tavLst>
                                    </p:anim>
                                    <p:animEffect transition="in" filter="fade">
                                      <p:cBhvr>
                                        <p:cTn id="32" dur="500"/>
                                        <p:tgtEl>
                                          <p:spTgt spid="50"/>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p:cTn id="35" dur="500" fill="hold"/>
                                        <p:tgtEl>
                                          <p:spTgt spid="52"/>
                                        </p:tgtEl>
                                        <p:attrNameLst>
                                          <p:attrName>ppt_w</p:attrName>
                                        </p:attrNameLst>
                                      </p:cBhvr>
                                      <p:tavLst>
                                        <p:tav tm="0">
                                          <p:val>
                                            <p:fltVal val="0"/>
                                          </p:val>
                                        </p:tav>
                                        <p:tav tm="100000">
                                          <p:val>
                                            <p:strVal val="#ppt_w"/>
                                          </p:val>
                                        </p:tav>
                                      </p:tavLst>
                                    </p:anim>
                                    <p:anim calcmode="lin" valueType="num">
                                      <p:cBhvr>
                                        <p:cTn id="36" dur="500" fill="hold"/>
                                        <p:tgtEl>
                                          <p:spTgt spid="52"/>
                                        </p:tgtEl>
                                        <p:attrNameLst>
                                          <p:attrName>ppt_h</p:attrName>
                                        </p:attrNameLst>
                                      </p:cBhvr>
                                      <p:tavLst>
                                        <p:tav tm="0">
                                          <p:val>
                                            <p:fltVal val="0"/>
                                          </p:val>
                                        </p:tav>
                                        <p:tav tm="100000">
                                          <p:val>
                                            <p:strVal val="#ppt_h"/>
                                          </p:val>
                                        </p:tav>
                                      </p:tavLst>
                                    </p:anim>
                                    <p:animEffect transition="in" filter="fade">
                                      <p:cBhvr>
                                        <p:cTn id="37" dur="500"/>
                                        <p:tgtEl>
                                          <p:spTgt spid="52"/>
                                        </p:tgtEl>
                                      </p:cBhvr>
                                    </p:animEffect>
                                  </p:childTnLst>
                                </p:cTn>
                              </p:par>
                            </p:childTnLst>
                          </p:cTn>
                        </p:par>
                        <p:par>
                          <p:cTn id="38" fill="hold">
                            <p:stCondLst>
                              <p:cond delay="4000"/>
                            </p:stCondLst>
                            <p:childTnLst>
                              <p:par>
                                <p:cTn id="39" presetID="22" presetClass="entr" presetSubtype="4" fill="hold" nodeType="afterEffect">
                                  <p:stCondLst>
                                    <p:cond delay="0"/>
                                  </p:stCondLst>
                                  <p:childTnLst>
                                    <p:set>
                                      <p:cBhvr>
                                        <p:cTn id="40" dur="1" fill="hold">
                                          <p:stCondLst>
                                            <p:cond delay="0"/>
                                          </p:stCondLst>
                                        </p:cTn>
                                        <p:tgtEl>
                                          <p:spTgt spid="74"/>
                                        </p:tgtEl>
                                        <p:attrNameLst>
                                          <p:attrName>style.visibility</p:attrName>
                                        </p:attrNameLst>
                                      </p:cBhvr>
                                      <p:to>
                                        <p:strVal val="visible"/>
                                      </p:to>
                                    </p:set>
                                    <p:animEffect transition="in" filter="wipe(down)">
                                      <p:cBhvr>
                                        <p:cTn id="41" dur="750"/>
                                        <p:tgtEl>
                                          <p:spTgt spid="74"/>
                                        </p:tgtEl>
                                      </p:cBhvr>
                                    </p:animEffect>
                                  </p:childTnLst>
                                </p:cTn>
                              </p:par>
                            </p:childTnLst>
                          </p:cTn>
                        </p:par>
                        <p:par>
                          <p:cTn id="42" fill="hold">
                            <p:stCondLst>
                              <p:cond delay="4750"/>
                            </p:stCondLst>
                            <p:childTnLst>
                              <p:par>
                                <p:cTn id="43" presetID="53" presetClass="entr" presetSubtype="16" fill="hold" grpId="0" nodeType="afterEffect">
                                  <p:stCondLst>
                                    <p:cond delay="0"/>
                                  </p:stCondLst>
                                  <p:childTnLst>
                                    <p:set>
                                      <p:cBhvr>
                                        <p:cTn id="44" dur="1" fill="hold">
                                          <p:stCondLst>
                                            <p:cond delay="0"/>
                                          </p:stCondLst>
                                        </p:cTn>
                                        <p:tgtEl>
                                          <p:spTgt spid="108"/>
                                        </p:tgtEl>
                                        <p:attrNameLst>
                                          <p:attrName>style.visibility</p:attrName>
                                        </p:attrNameLst>
                                      </p:cBhvr>
                                      <p:to>
                                        <p:strVal val="visible"/>
                                      </p:to>
                                    </p:set>
                                    <p:anim calcmode="lin" valueType="num">
                                      <p:cBhvr>
                                        <p:cTn id="45" dur="500" fill="hold"/>
                                        <p:tgtEl>
                                          <p:spTgt spid="108"/>
                                        </p:tgtEl>
                                        <p:attrNameLst>
                                          <p:attrName>ppt_w</p:attrName>
                                        </p:attrNameLst>
                                      </p:cBhvr>
                                      <p:tavLst>
                                        <p:tav tm="0">
                                          <p:val>
                                            <p:fltVal val="0"/>
                                          </p:val>
                                        </p:tav>
                                        <p:tav tm="100000">
                                          <p:val>
                                            <p:strVal val="#ppt_w"/>
                                          </p:val>
                                        </p:tav>
                                      </p:tavLst>
                                    </p:anim>
                                    <p:anim calcmode="lin" valueType="num">
                                      <p:cBhvr>
                                        <p:cTn id="46" dur="500" fill="hold"/>
                                        <p:tgtEl>
                                          <p:spTgt spid="108"/>
                                        </p:tgtEl>
                                        <p:attrNameLst>
                                          <p:attrName>ppt_h</p:attrName>
                                        </p:attrNameLst>
                                      </p:cBhvr>
                                      <p:tavLst>
                                        <p:tav tm="0">
                                          <p:val>
                                            <p:fltVal val="0"/>
                                          </p:val>
                                        </p:tav>
                                        <p:tav tm="100000">
                                          <p:val>
                                            <p:strVal val="#ppt_h"/>
                                          </p:val>
                                        </p:tav>
                                      </p:tavLst>
                                    </p:anim>
                                    <p:animEffect transition="in" filter="fade">
                                      <p:cBhvr>
                                        <p:cTn id="47" dur="500"/>
                                        <p:tgtEl>
                                          <p:spTgt spid="108"/>
                                        </p:tgtEl>
                                      </p:cBhvr>
                                    </p:animEffect>
                                  </p:childTnLst>
                                </p:cTn>
                              </p:par>
                            </p:childTnLst>
                          </p:cTn>
                        </p:par>
                        <p:par>
                          <p:cTn id="48" fill="hold">
                            <p:stCondLst>
                              <p:cond delay="5250"/>
                            </p:stCondLst>
                            <p:childTnLst>
                              <p:par>
                                <p:cTn id="49" presetID="22" presetClass="entr" presetSubtype="4" fill="hold" nodeType="afterEffect">
                                  <p:stCondLst>
                                    <p:cond delay="0"/>
                                  </p:stCondLst>
                                  <p:childTnLst>
                                    <p:set>
                                      <p:cBhvr>
                                        <p:cTn id="50" dur="1" fill="hold">
                                          <p:stCondLst>
                                            <p:cond delay="0"/>
                                          </p:stCondLst>
                                        </p:cTn>
                                        <p:tgtEl>
                                          <p:spTgt spid="83"/>
                                        </p:tgtEl>
                                        <p:attrNameLst>
                                          <p:attrName>style.visibility</p:attrName>
                                        </p:attrNameLst>
                                      </p:cBhvr>
                                      <p:to>
                                        <p:strVal val="visible"/>
                                      </p:to>
                                    </p:set>
                                    <p:animEffect transition="in" filter="wipe(down)">
                                      <p:cBhvr>
                                        <p:cTn id="51" dur="750"/>
                                        <p:tgtEl>
                                          <p:spTgt spid="83"/>
                                        </p:tgtEl>
                                      </p:cBhvr>
                                    </p:animEffect>
                                  </p:childTnLst>
                                </p:cTn>
                              </p:par>
                            </p:childTnLst>
                          </p:cTn>
                        </p:par>
                        <p:par>
                          <p:cTn id="52" fill="hold">
                            <p:stCondLst>
                              <p:cond delay="6000"/>
                            </p:stCondLst>
                            <p:childTnLst>
                              <p:par>
                                <p:cTn id="53" presetID="22" presetClass="entr" presetSubtype="4" fill="hold" nodeType="afterEffect">
                                  <p:stCondLst>
                                    <p:cond delay="0"/>
                                  </p:stCondLst>
                                  <p:childTnLst>
                                    <p:set>
                                      <p:cBhvr>
                                        <p:cTn id="54" dur="1" fill="hold">
                                          <p:stCondLst>
                                            <p:cond delay="0"/>
                                          </p:stCondLst>
                                        </p:cTn>
                                        <p:tgtEl>
                                          <p:spTgt spid="79"/>
                                        </p:tgtEl>
                                        <p:attrNameLst>
                                          <p:attrName>style.visibility</p:attrName>
                                        </p:attrNameLst>
                                      </p:cBhvr>
                                      <p:to>
                                        <p:strVal val="visible"/>
                                      </p:to>
                                    </p:set>
                                    <p:animEffect transition="in" filter="wipe(down)">
                                      <p:cBhvr>
                                        <p:cTn id="55" dur="500"/>
                                        <p:tgtEl>
                                          <p:spTgt spid="79"/>
                                        </p:tgtEl>
                                      </p:cBhvr>
                                    </p:animEffect>
                                  </p:childTnLst>
                                </p:cTn>
                              </p:par>
                              <p:par>
                                <p:cTn id="56" presetID="22" presetClass="entr" presetSubtype="4" fill="hold" grpId="0" nodeType="withEffect">
                                  <p:stCondLst>
                                    <p:cond delay="400"/>
                                  </p:stCondLst>
                                  <p:childTnLst>
                                    <p:set>
                                      <p:cBhvr>
                                        <p:cTn id="57" dur="1" fill="hold">
                                          <p:stCondLst>
                                            <p:cond delay="0"/>
                                          </p:stCondLst>
                                        </p:cTn>
                                        <p:tgtEl>
                                          <p:spTgt spid="82"/>
                                        </p:tgtEl>
                                        <p:attrNameLst>
                                          <p:attrName>style.visibility</p:attrName>
                                        </p:attrNameLst>
                                      </p:cBhvr>
                                      <p:to>
                                        <p:strVal val="visible"/>
                                      </p:to>
                                    </p:set>
                                    <p:animEffect transition="in" filter="wipe(down)">
                                      <p:cBhvr>
                                        <p:cTn id="58" dur="150"/>
                                        <p:tgtEl>
                                          <p:spTgt spid="82"/>
                                        </p:tgtEl>
                                      </p:cBhvr>
                                    </p:animEffect>
                                  </p:childTnLst>
                                </p:cTn>
                              </p:par>
                            </p:childTnLst>
                          </p:cTn>
                        </p:par>
                        <p:par>
                          <p:cTn id="59" fill="hold">
                            <p:stCondLst>
                              <p:cond delay="6550"/>
                            </p:stCondLst>
                            <p:childTnLst>
                              <p:par>
                                <p:cTn id="60" presetID="53" presetClass="entr" presetSubtype="16" fill="hold" grpId="0" nodeType="afterEffect">
                                  <p:stCondLst>
                                    <p:cond delay="0"/>
                                  </p:stCondLst>
                                  <p:childTnLst>
                                    <p:set>
                                      <p:cBhvr>
                                        <p:cTn id="61" dur="1" fill="hold">
                                          <p:stCondLst>
                                            <p:cond delay="0"/>
                                          </p:stCondLst>
                                        </p:cTn>
                                        <p:tgtEl>
                                          <p:spTgt spid="110"/>
                                        </p:tgtEl>
                                        <p:attrNameLst>
                                          <p:attrName>style.visibility</p:attrName>
                                        </p:attrNameLst>
                                      </p:cBhvr>
                                      <p:to>
                                        <p:strVal val="visible"/>
                                      </p:to>
                                    </p:set>
                                    <p:anim calcmode="lin" valueType="num">
                                      <p:cBhvr>
                                        <p:cTn id="62" dur="500" fill="hold"/>
                                        <p:tgtEl>
                                          <p:spTgt spid="110"/>
                                        </p:tgtEl>
                                        <p:attrNameLst>
                                          <p:attrName>ppt_w</p:attrName>
                                        </p:attrNameLst>
                                      </p:cBhvr>
                                      <p:tavLst>
                                        <p:tav tm="0">
                                          <p:val>
                                            <p:fltVal val="0"/>
                                          </p:val>
                                        </p:tav>
                                        <p:tav tm="100000">
                                          <p:val>
                                            <p:strVal val="#ppt_w"/>
                                          </p:val>
                                        </p:tav>
                                      </p:tavLst>
                                    </p:anim>
                                    <p:anim calcmode="lin" valueType="num">
                                      <p:cBhvr>
                                        <p:cTn id="63" dur="500" fill="hold"/>
                                        <p:tgtEl>
                                          <p:spTgt spid="110"/>
                                        </p:tgtEl>
                                        <p:attrNameLst>
                                          <p:attrName>ppt_h</p:attrName>
                                        </p:attrNameLst>
                                      </p:cBhvr>
                                      <p:tavLst>
                                        <p:tav tm="0">
                                          <p:val>
                                            <p:fltVal val="0"/>
                                          </p:val>
                                        </p:tav>
                                        <p:tav tm="100000">
                                          <p:val>
                                            <p:strVal val="#ppt_h"/>
                                          </p:val>
                                        </p:tav>
                                      </p:tavLst>
                                    </p:anim>
                                    <p:animEffect transition="in" filter="fade">
                                      <p:cBhvr>
                                        <p:cTn id="64" dur="500"/>
                                        <p:tgtEl>
                                          <p:spTgt spid="110"/>
                                        </p:tgtEl>
                                      </p:cBhvr>
                                    </p:animEffect>
                                  </p:childTnLst>
                                </p:cTn>
                              </p:par>
                            </p:childTnLst>
                          </p:cTn>
                        </p:par>
                        <p:par>
                          <p:cTn id="65" fill="hold">
                            <p:stCondLst>
                              <p:cond delay="7050"/>
                            </p:stCondLst>
                            <p:childTnLst>
                              <p:par>
                                <p:cTn id="66" presetID="22" presetClass="entr" presetSubtype="4" fill="hold" nodeType="afterEffect">
                                  <p:stCondLst>
                                    <p:cond delay="0"/>
                                  </p:stCondLst>
                                  <p:childTnLst>
                                    <p:set>
                                      <p:cBhvr>
                                        <p:cTn id="67" dur="1" fill="hold">
                                          <p:stCondLst>
                                            <p:cond delay="0"/>
                                          </p:stCondLst>
                                        </p:cTn>
                                        <p:tgtEl>
                                          <p:spTgt spid="97"/>
                                        </p:tgtEl>
                                        <p:attrNameLst>
                                          <p:attrName>style.visibility</p:attrName>
                                        </p:attrNameLst>
                                      </p:cBhvr>
                                      <p:to>
                                        <p:strVal val="visible"/>
                                      </p:to>
                                    </p:set>
                                    <p:animEffect transition="in" filter="wipe(down)">
                                      <p:cBhvr>
                                        <p:cTn id="68" dur="750"/>
                                        <p:tgtEl>
                                          <p:spTgt spid="97"/>
                                        </p:tgtEl>
                                      </p:cBhvr>
                                    </p:animEffect>
                                  </p:childTnLst>
                                </p:cTn>
                              </p:par>
                            </p:childTnLst>
                          </p:cTn>
                        </p:par>
                        <p:par>
                          <p:cTn id="69" fill="hold">
                            <p:stCondLst>
                              <p:cond delay="7800"/>
                            </p:stCondLst>
                            <p:childTnLst>
                              <p:par>
                                <p:cTn id="70" presetID="53" presetClass="entr" presetSubtype="16" fill="hold" grpId="0" nodeType="afterEffect">
                                  <p:stCondLst>
                                    <p:cond delay="0"/>
                                  </p:stCondLst>
                                  <p:childTnLst>
                                    <p:set>
                                      <p:cBhvr>
                                        <p:cTn id="71" dur="1" fill="hold">
                                          <p:stCondLst>
                                            <p:cond delay="0"/>
                                          </p:stCondLst>
                                        </p:cTn>
                                        <p:tgtEl>
                                          <p:spTgt spid="109"/>
                                        </p:tgtEl>
                                        <p:attrNameLst>
                                          <p:attrName>style.visibility</p:attrName>
                                        </p:attrNameLst>
                                      </p:cBhvr>
                                      <p:to>
                                        <p:strVal val="visible"/>
                                      </p:to>
                                    </p:set>
                                    <p:anim calcmode="lin" valueType="num">
                                      <p:cBhvr>
                                        <p:cTn id="72" dur="500" fill="hold"/>
                                        <p:tgtEl>
                                          <p:spTgt spid="109"/>
                                        </p:tgtEl>
                                        <p:attrNameLst>
                                          <p:attrName>ppt_w</p:attrName>
                                        </p:attrNameLst>
                                      </p:cBhvr>
                                      <p:tavLst>
                                        <p:tav tm="0">
                                          <p:val>
                                            <p:fltVal val="0"/>
                                          </p:val>
                                        </p:tav>
                                        <p:tav tm="100000">
                                          <p:val>
                                            <p:strVal val="#ppt_w"/>
                                          </p:val>
                                        </p:tav>
                                      </p:tavLst>
                                    </p:anim>
                                    <p:anim calcmode="lin" valueType="num">
                                      <p:cBhvr>
                                        <p:cTn id="73" dur="500" fill="hold"/>
                                        <p:tgtEl>
                                          <p:spTgt spid="109"/>
                                        </p:tgtEl>
                                        <p:attrNameLst>
                                          <p:attrName>ppt_h</p:attrName>
                                        </p:attrNameLst>
                                      </p:cBhvr>
                                      <p:tavLst>
                                        <p:tav tm="0">
                                          <p:val>
                                            <p:fltVal val="0"/>
                                          </p:val>
                                        </p:tav>
                                        <p:tav tm="100000">
                                          <p:val>
                                            <p:strVal val="#ppt_h"/>
                                          </p:val>
                                        </p:tav>
                                      </p:tavLst>
                                    </p:anim>
                                    <p:animEffect transition="in" filter="fade">
                                      <p:cBhvr>
                                        <p:cTn id="74" dur="500"/>
                                        <p:tgtEl>
                                          <p:spTgt spid="109"/>
                                        </p:tgtEl>
                                      </p:cBhvr>
                                    </p:animEffect>
                                  </p:childTnLst>
                                </p:cTn>
                              </p:par>
                            </p:childTnLst>
                          </p:cTn>
                        </p:par>
                        <p:par>
                          <p:cTn id="75" fill="hold">
                            <p:stCondLst>
                              <p:cond delay="8300"/>
                            </p:stCondLst>
                            <p:childTnLst>
                              <p:par>
                                <p:cTn id="76" presetID="22" presetClass="entr" presetSubtype="4" fill="hold" nodeType="afterEffect">
                                  <p:stCondLst>
                                    <p:cond delay="0"/>
                                  </p:stCondLst>
                                  <p:childTnLst>
                                    <p:set>
                                      <p:cBhvr>
                                        <p:cTn id="77" dur="1" fill="hold">
                                          <p:stCondLst>
                                            <p:cond delay="0"/>
                                          </p:stCondLst>
                                        </p:cTn>
                                        <p:tgtEl>
                                          <p:spTgt spid="105"/>
                                        </p:tgtEl>
                                        <p:attrNameLst>
                                          <p:attrName>style.visibility</p:attrName>
                                        </p:attrNameLst>
                                      </p:cBhvr>
                                      <p:to>
                                        <p:strVal val="visible"/>
                                      </p:to>
                                    </p:set>
                                    <p:animEffect transition="in" filter="wipe(down)">
                                      <p:cBhvr>
                                        <p:cTn id="78" dur="750"/>
                                        <p:tgtEl>
                                          <p:spTgt spid="105"/>
                                        </p:tgtEl>
                                      </p:cBhvr>
                                    </p:animEffect>
                                  </p:childTnLst>
                                </p:cTn>
                              </p:par>
                            </p:childTnLst>
                          </p:cTn>
                        </p:par>
                        <p:par>
                          <p:cTn id="79" fill="hold">
                            <p:stCondLst>
                              <p:cond delay="9050"/>
                            </p:stCondLst>
                            <p:childTnLst>
                              <p:par>
                                <p:cTn id="80" presetID="22" presetClass="entr" presetSubtype="4" fill="hold" nodeType="afterEffect">
                                  <p:stCondLst>
                                    <p:cond delay="0"/>
                                  </p:stCondLst>
                                  <p:childTnLst>
                                    <p:set>
                                      <p:cBhvr>
                                        <p:cTn id="81" dur="1" fill="hold">
                                          <p:stCondLst>
                                            <p:cond delay="0"/>
                                          </p:stCondLst>
                                        </p:cTn>
                                        <p:tgtEl>
                                          <p:spTgt spid="101"/>
                                        </p:tgtEl>
                                        <p:attrNameLst>
                                          <p:attrName>style.visibility</p:attrName>
                                        </p:attrNameLst>
                                      </p:cBhvr>
                                      <p:to>
                                        <p:strVal val="visible"/>
                                      </p:to>
                                    </p:set>
                                    <p:animEffect transition="in" filter="wipe(down)">
                                      <p:cBhvr>
                                        <p:cTn id="82" dur="500"/>
                                        <p:tgtEl>
                                          <p:spTgt spid="101"/>
                                        </p:tgtEl>
                                      </p:cBhvr>
                                    </p:animEffect>
                                  </p:childTnLst>
                                </p:cTn>
                              </p:par>
                              <p:par>
                                <p:cTn id="83" presetID="22" presetClass="entr" presetSubtype="4" fill="hold" grpId="0" nodeType="withEffect">
                                  <p:stCondLst>
                                    <p:cond delay="400"/>
                                  </p:stCondLst>
                                  <p:childTnLst>
                                    <p:set>
                                      <p:cBhvr>
                                        <p:cTn id="84" dur="1" fill="hold">
                                          <p:stCondLst>
                                            <p:cond delay="0"/>
                                          </p:stCondLst>
                                        </p:cTn>
                                        <p:tgtEl>
                                          <p:spTgt spid="104"/>
                                        </p:tgtEl>
                                        <p:attrNameLst>
                                          <p:attrName>style.visibility</p:attrName>
                                        </p:attrNameLst>
                                      </p:cBhvr>
                                      <p:to>
                                        <p:strVal val="visible"/>
                                      </p:to>
                                    </p:set>
                                    <p:animEffect transition="in" filter="wipe(down)">
                                      <p:cBhvr>
                                        <p:cTn id="85" dur="150"/>
                                        <p:tgtEl>
                                          <p:spTgt spid="104"/>
                                        </p:tgtEl>
                                      </p:cBhvr>
                                    </p:animEffect>
                                  </p:childTnLst>
                                </p:cTn>
                              </p:par>
                            </p:childTnLst>
                          </p:cTn>
                        </p:par>
                        <p:par>
                          <p:cTn id="86" fill="hold">
                            <p:stCondLst>
                              <p:cond delay="9600"/>
                            </p:stCondLst>
                            <p:childTnLst>
                              <p:par>
                                <p:cTn id="87" presetID="53" presetClass="entr" presetSubtype="16" fill="hold" grpId="0" nodeType="afterEffect">
                                  <p:stCondLst>
                                    <p:cond delay="0"/>
                                  </p:stCondLst>
                                  <p:childTnLst>
                                    <p:set>
                                      <p:cBhvr>
                                        <p:cTn id="88" dur="1" fill="hold">
                                          <p:stCondLst>
                                            <p:cond delay="0"/>
                                          </p:stCondLst>
                                        </p:cTn>
                                        <p:tgtEl>
                                          <p:spTgt spid="111"/>
                                        </p:tgtEl>
                                        <p:attrNameLst>
                                          <p:attrName>style.visibility</p:attrName>
                                        </p:attrNameLst>
                                      </p:cBhvr>
                                      <p:to>
                                        <p:strVal val="visible"/>
                                      </p:to>
                                    </p:set>
                                    <p:anim calcmode="lin" valueType="num">
                                      <p:cBhvr>
                                        <p:cTn id="89" dur="500" fill="hold"/>
                                        <p:tgtEl>
                                          <p:spTgt spid="111"/>
                                        </p:tgtEl>
                                        <p:attrNameLst>
                                          <p:attrName>ppt_w</p:attrName>
                                        </p:attrNameLst>
                                      </p:cBhvr>
                                      <p:tavLst>
                                        <p:tav tm="0">
                                          <p:val>
                                            <p:fltVal val="0"/>
                                          </p:val>
                                        </p:tav>
                                        <p:tav tm="100000">
                                          <p:val>
                                            <p:strVal val="#ppt_w"/>
                                          </p:val>
                                        </p:tav>
                                      </p:tavLst>
                                    </p:anim>
                                    <p:anim calcmode="lin" valueType="num">
                                      <p:cBhvr>
                                        <p:cTn id="90" dur="500" fill="hold"/>
                                        <p:tgtEl>
                                          <p:spTgt spid="111"/>
                                        </p:tgtEl>
                                        <p:attrNameLst>
                                          <p:attrName>ppt_h</p:attrName>
                                        </p:attrNameLst>
                                      </p:cBhvr>
                                      <p:tavLst>
                                        <p:tav tm="0">
                                          <p:val>
                                            <p:fltVal val="0"/>
                                          </p:val>
                                        </p:tav>
                                        <p:tav tm="100000">
                                          <p:val>
                                            <p:strVal val="#ppt_h"/>
                                          </p:val>
                                        </p:tav>
                                      </p:tavLst>
                                    </p:anim>
                                    <p:animEffect transition="in" filter="fade">
                                      <p:cBhvr>
                                        <p:cTn id="91" dur="500"/>
                                        <p:tgtEl>
                                          <p:spTgt spid="111"/>
                                        </p:tgtEl>
                                      </p:cBhvr>
                                    </p:animEffect>
                                  </p:childTnLst>
                                </p:cTn>
                              </p:par>
                            </p:childTnLst>
                          </p:cTn>
                        </p:par>
                        <p:par>
                          <p:cTn id="92" fill="hold">
                            <p:stCondLst>
                              <p:cond delay="10100"/>
                            </p:stCondLst>
                            <p:childTnLst>
                              <p:par>
                                <p:cTn id="93" presetID="22" presetClass="entr" presetSubtype="4" fill="hold" nodeType="afterEffect">
                                  <p:stCondLst>
                                    <p:cond delay="0"/>
                                  </p:stCondLst>
                                  <p:childTnLst>
                                    <p:set>
                                      <p:cBhvr>
                                        <p:cTn id="94" dur="1" fill="hold">
                                          <p:stCondLst>
                                            <p:cond delay="0"/>
                                          </p:stCondLst>
                                        </p:cTn>
                                        <p:tgtEl>
                                          <p:spTgt spid="112"/>
                                        </p:tgtEl>
                                        <p:attrNameLst>
                                          <p:attrName>style.visibility</p:attrName>
                                        </p:attrNameLst>
                                      </p:cBhvr>
                                      <p:to>
                                        <p:strVal val="visible"/>
                                      </p:to>
                                    </p:set>
                                    <p:animEffect transition="in" filter="wipe(down)">
                                      <p:cBhvr>
                                        <p:cTn id="95" dur="750"/>
                                        <p:tgtEl>
                                          <p:spTgt spid="112"/>
                                        </p:tgtEl>
                                      </p:cBhvr>
                                    </p:animEffect>
                                  </p:childTnLst>
                                </p:cTn>
                              </p:par>
                            </p:childTnLst>
                          </p:cTn>
                        </p:par>
                        <p:par>
                          <p:cTn id="96" fill="hold">
                            <p:stCondLst>
                              <p:cond delay="10850"/>
                            </p:stCondLst>
                            <p:childTnLst>
                              <p:par>
                                <p:cTn id="97" presetID="53" presetClass="entr" presetSubtype="16" fill="hold" grpId="0" nodeType="afterEffect">
                                  <p:stCondLst>
                                    <p:cond delay="0"/>
                                  </p:stCondLst>
                                  <p:childTnLst>
                                    <p:set>
                                      <p:cBhvr>
                                        <p:cTn id="98" dur="1" fill="hold">
                                          <p:stCondLst>
                                            <p:cond delay="0"/>
                                          </p:stCondLst>
                                        </p:cTn>
                                        <p:tgtEl>
                                          <p:spTgt spid="134"/>
                                        </p:tgtEl>
                                        <p:attrNameLst>
                                          <p:attrName>style.visibility</p:attrName>
                                        </p:attrNameLst>
                                      </p:cBhvr>
                                      <p:to>
                                        <p:strVal val="visible"/>
                                      </p:to>
                                    </p:set>
                                    <p:anim calcmode="lin" valueType="num">
                                      <p:cBhvr>
                                        <p:cTn id="99" dur="500" fill="hold"/>
                                        <p:tgtEl>
                                          <p:spTgt spid="134"/>
                                        </p:tgtEl>
                                        <p:attrNameLst>
                                          <p:attrName>ppt_w</p:attrName>
                                        </p:attrNameLst>
                                      </p:cBhvr>
                                      <p:tavLst>
                                        <p:tav tm="0">
                                          <p:val>
                                            <p:fltVal val="0"/>
                                          </p:val>
                                        </p:tav>
                                        <p:tav tm="100000">
                                          <p:val>
                                            <p:strVal val="#ppt_w"/>
                                          </p:val>
                                        </p:tav>
                                      </p:tavLst>
                                    </p:anim>
                                    <p:anim calcmode="lin" valueType="num">
                                      <p:cBhvr>
                                        <p:cTn id="100" dur="500" fill="hold"/>
                                        <p:tgtEl>
                                          <p:spTgt spid="134"/>
                                        </p:tgtEl>
                                        <p:attrNameLst>
                                          <p:attrName>ppt_h</p:attrName>
                                        </p:attrNameLst>
                                      </p:cBhvr>
                                      <p:tavLst>
                                        <p:tav tm="0">
                                          <p:val>
                                            <p:fltVal val="0"/>
                                          </p:val>
                                        </p:tav>
                                        <p:tav tm="100000">
                                          <p:val>
                                            <p:strVal val="#ppt_h"/>
                                          </p:val>
                                        </p:tav>
                                      </p:tavLst>
                                    </p:anim>
                                    <p:animEffect transition="in" filter="fade">
                                      <p:cBhvr>
                                        <p:cTn id="101" dur="500"/>
                                        <p:tgtEl>
                                          <p:spTgt spid="134"/>
                                        </p:tgtEl>
                                      </p:cBhvr>
                                    </p:animEffect>
                                  </p:childTnLst>
                                </p:cTn>
                              </p:par>
                            </p:childTnLst>
                          </p:cTn>
                        </p:par>
                        <p:par>
                          <p:cTn id="102" fill="hold">
                            <p:stCondLst>
                              <p:cond delay="11350"/>
                            </p:stCondLst>
                            <p:childTnLst>
                              <p:par>
                                <p:cTn id="103" presetID="22" presetClass="entr" presetSubtype="4" fill="hold" nodeType="afterEffect">
                                  <p:stCondLst>
                                    <p:cond delay="0"/>
                                  </p:stCondLst>
                                  <p:childTnLst>
                                    <p:set>
                                      <p:cBhvr>
                                        <p:cTn id="104" dur="1" fill="hold">
                                          <p:stCondLst>
                                            <p:cond delay="0"/>
                                          </p:stCondLst>
                                        </p:cTn>
                                        <p:tgtEl>
                                          <p:spTgt spid="120"/>
                                        </p:tgtEl>
                                        <p:attrNameLst>
                                          <p:attrName>style.visibility</p:attrName>
                                        </p:attrNameLst>
                                      </p:cBhvr>
                                      <p:to>
                                        <p:strVal val="visible"/>
                                      </p:to>
                                    </p:set>
                                    <p:animEffect transition="in" filter="wipe(down)">
                                      <p:cBhvr>
                                        <p:cTn id="105" dur="750"/>
                                        <p:tgtEl>
                                          <p:spTgt spid="120"/>
                                        </p:tgtEl>
                                      </p:cBhvr>
                                    </p:animEffect>
                                  </p:childTnLst>
                                </p:cTn>
                              </p:par>
                            </p:childTnLst>
                          </p:cTn>
                        </p:par>
                        <p:par>
                          <p:cTn id="106" fill="hold">
                            <p:stCondLst>
                              <p:cond delay="12100"/>
                            </p:stCondLst>
                            <p:childTnLst>
                              <p:par>
                                <p:cTn id="107" presetID="22" presetClass="entr" presetSubtype="4" fill="hold" nodeType="afterEffect">
                                  <p:stCondLst>
                                    <p:cond delay="0"/>
                                  </p:stCondLst>
                                  <p:childTnLst>
                                    <p:set>
                                      <p:cBhvr>
                                        <p:cTn id="108" dur="1" fill="hold">
                                          <p:stCondLst>
                                            <p:cond delay="0"/>
                                          </p:stCondLst>
                                        </p:cTn>
                                        <p:tgtEl>
                                          <p:spTgt spid="116"/>
                                        </p:tgtEl>
                                        <p:attrNameLst>
                                          <p:attrName>style.visibility</p:attrName>
                                        </p:attrNameLst>
                                      </p:cBhvr>
                                      <p:to>
                                        <p:strVal val="visible"/>
                                      </p:to>
                                    </p:set>
                                    <p:animEffect transition="in" filter="wipe(down)">
                                      <p:cBhvr>
                                        <p:cTn id="109" dur="500"/>
                                        <p:tgtEl>
                                          <p:spTgt spid="116"/>
                                        </p:tgtEl>
                                      </p:cBhvr>
                                    </p:animEffect>
                                  </p:childTnLst>
                                </p:cTn>
                              </p:par>
                              <p:par>
                                <p:cTn id="110" presetID="22" presetClass="entr" presetSubtype="4" fill="hold" grpId="0" nodeType="withEffect">
                                  <p:stCondLst>
                                    <p:cond delay="400"/>
                                  </p:stCondLst>
                                  <p:childTnLst>
                                    <p:set>
                                      <p:cBhvr>
                                        <p:cTn id="111" dur="1" fill="hold">
                                          <p:stCondLst>
                                            <p:cond delay="0"/>
                                          </p:stCondLst>
                                        </p:cTn>
                                        <p:tgtEl>
                                          <p:spTgt spid="119"/>
                                        </p:tgtEl>
                                        <p:attrNameLst>
                                          <p:attrName>style.visibility</p:attrName>
                                        </p:attrNameLst>
                                      </p:cBhvr>
                                      <p:to>
                                        <p:strVal val="visible"/>
                                      </p:to>
                                    </p:set>
                                    <p:animEffect transition="in" filter="wipe(down)">
                                      <p:cBhvr>
                                        <p:cTn id="112" dur="150"/>
                                        <p:tgtEl>
                                          <p:spTgt spid="119"/>
                                        </p:tgtEl>
                                      </p:cBhvr>
                                    </p:animEffect>
                                  </p:childTnLst>
                                </p:cTn>
                              </p:par>
                            </p:childTnLst>
                          </p:cTn>
                        </p:par>
                        <p:par>
                          <p:cTn id="113" fill="hold">
                            <p:stCondLst>
                              <p:cond delay="12650"/>
                            </p:stCondLst>
                            <p:childTnLst>
                              <p:par>
                                <p:cTn id="114" presetID="53" presetClass="entr" presetSubtype="16" fill="hold" grpId="0" nodeType="afterEffect">
                                  <p:stCondLst>
                                    <p:cond delay="0"/>
                                  </p:stCondLst>
                                  <p:childTnLst>
                                    <p:set>
                                      <p:cBhvr>
                                        <p:cTn id="115" dur="1" fill="hold">
                                          <p:stCondLst>
                                            <p:cond delay="0"/>
                                          </p:stCondLst>
                                        </p:cTn>
                                        <p:tgtEl>
                                          <p:spTgt spid="136"/>
                                        </p:tgtEl>
                                        <p:attrNameLst>
                                          <p:attrName>style.visibility</p:attrName>
                                        </p:attrNameLst>
                                      </p:cBhvr>
                                      <p:to>
                                        <p:strVal val="visible"/>
                                      </p:to>
                                    </p:set>
                                    <p:anim calcmode="lin" valueType="num">
                                      <p:cBhvr>
                                        <p:cTn id="116" dur="500" fill="hold"/>
                                        <p:tgtEl>
                                          <p:spTgt spid="136"/>
                                        </p:tgtEl>
                                        <p:attrNameLst>
                                          <p:attrName>ppt_w</p:attrName>
                                        </p:attrNameLst>
                                      </p:cBhvr>
                                      <p:tavLst>
                                        <p:tav tm="0">
                                          <p:val>
                                            <p:fltVal val="0"/>
                                          </p:val>
                                        </p:tav>
                                        <p:tav tm="100000">
                                          <p:val>
                                            <p:strVal val="#ppt_w"/>
                                          </p:val>
                                        </p:tav>
                                      </p:tavLst>
                                    </p:anim>
                                    <p:anim calcmode="lin" valueType="num">
                                      <p:cBhvr>
                                        <p:cTn id="117" dur="500" fill="hold"/>
                                        <p:tgtEl>
                                          <p:spTgt spid="136"/>
                                        </p:tgtEl>
                                        <p:attrNameLst>
                                          <p:attrName>ppt_h</p:attrName>
                                        </p:attrNameLst>
                                      </p:cBhvr>
                                      <p:tavLst>
                                        <p:tav tm="0">
                                          <p:val>
                                            <p:fltVal val="0"/>
                                          </p:val>
                                        </p:tav>
                                        <p:tav tm="100000">
                                          <p:val>
                                            <p:strVal val="#ppt_h"/>
                                          </p:val>
                                        </p:tav>
                                      </p:tavLst>
                                    </p:anim>
                                    <p:animEffect transition="in" filter="fade">
                                      <p:cBhvr>
                                        <p:cTn id="118" dur="500"/>
                                        <p:tgtEl>
                                          <p:spTgt spid="136"/>
                                        </p:tgtEl>
                                      </p:cBhvr>
                                    </p:animEffect>
                                  </p:childTnLst>
                                </p:cTn>
                              </p:par>
                            </p:childTnLst>
                          </p:cTn>
                        </p:par>
                        <p:par>
                          <p:cTn id="119" fill="hold">
                            <p:stCondLst>
                              <p:cond delay="13150"/>
                            </p:stCondLst>
                            <p:childTnLst>
                              <p:par>
                                <p:cTn id="120" presetID="22" presetClass="entr" presetSubtype="4" fill="hold" nodeType="afterEffect">
                                  <p:stCondLst>
                                    <p:cond delay="0"/>
                                  </p:stCondLst>
                                  <p:childTnLst>
                                    <p:set>
                                      <p:cBhvr>
                                        <p:cTn id="121" dur="1" fill="hold">
                                          <p:stCondLst>
                                            <p:cond delay="0"/>
                                          </p:stCondLst>
                                        </p:cTn>
                                        <p:tgtEl>
                                          <p:spTgt spid="123"/>
                                        </p:tgtEl>
                                        <p:attrNameLst>
                                          <p:attrName>style.visibility</p:attrName>
                                        </p:attrNameLst>
                                      </p:cBhvr>
                                      <p:to>
                                        <p:strVal val="visible"/>
                                      </p:to>
                                    </p:set>
                                    <p:animEffect transition="in" filter="wipe(down)">
                                      <p:cBhvr>
                                        <p:cTn id="122" dur="750"/>
                                        <p:tgtEl>
                                          <p:spTgt spid="123"/>
                                        </p:tgtEl>
                                      </p:cBhvr>
                                    </p:animEffect>
                                  </p:childTnLst>
                                </p:cTn>
                              </p:par>
                            </p:childTnLst>
                          </p:cTn>
                        </p:par>
                        <p:par>
                          <p:cTn id="123" fill="hold">
                            <p:stCondLst>
                              <p:cond delay="13900"/>
                            </p:stCondLst>
                            <p:childTnLst>
                              <p:par>
                                <p:cTn id="124" presetID="53" presetClass="entr" presetSubtype="16" fill="hold" grpId="0" nodeType="afterEffect">
                                  <p:stCondLst>
                                    <p:cond delay="0"/>
                                  </p:stCondLst>
                                  <p:childTnLst>
                                    <p:set>
                                      <p:cBhvr>
                                        <p:cTn id="125" dur="1" fill="hold">
                                          <p:stCondLst>
                                            <p:cond delay="0"/>
                                          </p:stCondLst>
                                        </p:cTn>
                                        <p:tgtEl>
                                          <p:spTgt spid="135"/>
                                        </p:tgtEl>
                                        <p:attrNameLst>
                                          <p:attrName>style.visibility</p:attrName>
                                        </p:attrNameLst>
                                      </p:cBhvr>
                                      <p:to>
                                        <p:strVal val="visible"/>
                                      </p:to>
                                    </p:set>
                                    <p:anim calcmode="lin" valueType="num">
                                      <p:cBhvr>
                                        <p:cTn id="126" dur="500" fill="hold"/>
                                        <p:tgtEl>
                                          <p:spTgt spid="135"/>
                                        </p:tgtEl>
                                        <p:attrNameLst>
                                          <p:attrName>ppt_w</p:attrName>
                                        </p:attrNameLst>
                                      </p:cBhvr>
                                      <p:tavLst>
                                        <p:tav tm="0">
                                          <p:val>
                                            <p:fltVal val="0"/>
                                          </p:val>
                                        </p:tav>
                                        <p:tav tm="100000">
                                          <p:val>
                                            <p:strVal val="#ppt_w"/>
                                          </p:val>
                                        </p:tav>
                                      </p:tavLst>
                                    </p:anim>
                                    <p:anim calcmode="lin" valueType="num">
                                      <p:cBhvr>
                                        <p:cTn id="127" dur="500" fill="hold"/>
                                        <p:tgtEl>
                                          <p:spTgt spid="135"/>
                                        </p:tgtEl>
                                        <p:attrNameLst>
                                          <p:attrName>ppt_h</p:attrName>
                                        </p:attrNameLst>
                                      </p:cBhvr>
                                      <p:tavLst>
                                        <p:tav tm="0">
                                          <p:val>
                                            <p:fltVal val="0"/>
                                          </p:val>
                                        </p:tav>
                                        <p:tav tm="100000">
                                          <p:val>
                                            <p:strVal val="#ppt_h"/>
                                          </p:val>
                                        </p:tav>
                                      </p:tavLst>
                                    </p:anim>
                                    <p:animEffect transition="in" filter="fade">
                                      <p:cBhvr>
                                        <p:cTn id="128" dur="500"/>
                                        <p:tgtEl>
                                          <p:spTgt spid="135"/>
                                        </p:tgtEl>
                                      </p:cBhvr>
                                    </p:animEffect>
                                  </p:childTnLst>
                                </p:cTn>
                              </p:par>
                            </p:childTnLst>
                          </p:cTn>
                        </p:par>
                        <p:par>
                          <p:cTn id="129" fill="hold">
                            <p:stCondLst>
                              <p:cond delay="14400"/>
                            </p:stCondLst>
                            <p:childTnLst>
                              <p:par>
                                <p:cTn id="130" presetID="22" presetClass="entr" presetSubtype="4" fill="hold" nodeType="afterEffect">
                                  <p:stCondLst>
                                    <p:cond delay="0"/>
                                  </p:stCondLst>
                                  <p:childTnLst>
                                    <p:set>
                                      <p:cBhvr>
                                        <p:cTn id="131" dur="1" fill="hold">
                                          <p:stCondLst>
                                            <p:cond delay="0"/>
                                          </p:stCondLst>
                                        </p:cTn>
                                        <p:tgtEl>
                                          <p:spTgt spid="131"/>
                                        </p:tgtEl>
                                        <p:attrNameLst>
                                          <p:attrName>style.visibility</p:attrName>
                                        </p:attrNameLst>
                                      </p:cBhvr>
                                      <p:to>
                                        <p:strVal val="visible"/>
                                      </p:to>
                                    </p:set>
                                    <p:animEffect transition="in" filter="wipe(down)">
                                      <p:cBhvr>
                                        <p:cTn id="132" dur="750"/>
                                        <p:tgtEl>
                                          <p:spTgt spid="131"/>
                                        </p:tgtEl>
                                      </p:cBhvr>
                                    </p:animEffect>
                                  </p:childTnLst>
                                </p:cTn>
                              </p:par>
                            </p:childTnLst>
                          </p:cTn>
                        </p:par>
                        <p:par>
                          <p:cTn id="133" fill="hold">
                            <p:stCondLst>
                              <p:cond delay="15150"/>
                            </p:stCondLst>
                            <p:childTnLst>
                              <p:par>
                                <p:cTn id="134" presetID="22" presetClass="entr" presetSubtype="4" fill="hold" nodeType="afterEffect">
                                  <p:stCondLst>
                                    <p:cond delay="0"/>
                                  </p:stCondLst>
                                  <p:childTnLst>
                                    <p:set>
                                      <p:cBhvr>
                                        <p:cTn id="135" dur="1" fill="hold">
                                          <p:stCondLst>
                                            <p:cond delay="0"/>
                                          </p:stCondLst>
                                        </p:cTn>
                                        <p:tgtEl>
                                          <p:spTgt spid="127"/>
                                        </p:tgtEl>
                                        <p:attrNameLst>
                                          <p:attrName>style.visibility</p:attrName>
                                        </p:attrNameLst>
                                      </p:cBhvr>
                                      <p:to>
                                        <p:strVal val="visible"/>
                                      </p:to>
                                    </p:set>
                                    <p:animEffect transition="in" filter="wipe(down)">
                                      <p:cBhvr>
                                        <p:cTn id="136" dur="500"/>
                                        <p:tgtEl>
                                          <p:spTgt spid="127"/>
                                        </p:tgtEl>
                                      </p:cBhvr>
                                    </p:animEffect>
                                  </p:childTnLst>
                                </p:cTn>
                              </p:par>
                              <p:par>
                                <p:cTn id="137" presetID="22" presetClass="entr" presetSubtype="4" fill="hold" grpId="0" nodeType="withEffect">
                                  <p:stCondLst>
                                    <p:cond delay="400"/>
                                  </p:stCondLst>
                                  <p:childTnLst>
                                    <p:set>
                                      <p:cBhvr>
                                        <p:cTn id="138" dur="1" fill="hold">
                                          <p:stCondLst>
                                            <p:cond delay="0"/>
                                          </p:stCondLst>
                                        </p:cTn>
                                        <p:tgtEl>
                                          <p:spTgt spid="130"/>
                                        </p:tgtEl>
                                        <p:attrNameLst>
                                          <p:attrName>style.visibility</p:attrName>
                                        </p:attrNameLst>
                                      </p:cBhvr>
                                      <p:to>
                                        <p:strVal val="visible"/>
                                      </p:to>
                                    </p:set>
                                    <p:animEffect transition="in" filter="wipe(down)">
                                      <p:cBhvr>
                                        <p:cTn id="139" dur="150"/>
                                        <p:tgtEl>
                                          <p:spTgt spid="130"/>
                                        </p:tgtEl>
                                      </p:cBhvr>
                                    </p:animEffect>
                                  </p:childTnLst>
                                </p:cTn>
                              </p:par>
                            </p:childTnLst>
                          </p:cTn>
                        </p:par>
                        <p:par>
                          <p:cTn id="140" fill="hold">
                            <p:stCondLst>
                              <p:cond delay="15700"/>
                            </p:stCondLst>
                            <p:childTnLst>
                              <p:par>
                                <p:cTn id="141" presetID="53" presetClass="entr" presetSubtype="16" fill="hold" grpId="0" nodeType="afterEffect">
                                  <p:stCondLst>
                                    <p:cond delay="0"/>
                                  </p:stCondLst>
                                  <p:childTnLst>
                                    <p:set>
                                      <p:cBhvr>
                                        <p:cTn id="142" dur="1" fill="hold">
                                          <p:stCondLst>
                                            <p:cond delay="0"/>
                                          </p:stCondLst>
                                        </p:cTn>
                                        <p:tgtEl>
                                          <p:spTgt spid="137"/>
                                        </p:tgtEl>
                                        <p:attrNameLst>
                                          <p:attrName>style.visibility</p:attrName>
                                        </p:attrNameLst>
                                      </p:cBhvr>
                                      <p:to>
                                        <p:strVal val="visible"/>
                                      </p:to>
                                    </p:set>
                                    <p:anim calcmode="lin" valueType="num">
                                      <p:cBhvr>
                                        <p:cTn id="143" dur="500" fill="hold"/>
                                        <p:tgtEl>
                                          <p:spTgt spid="137"/>
                                        </p:tgtEl>
                                        <p:attrNameLst>
                                          <p:attrName>ppt_w</p:attrName>
                                        </p:attrNameLst>
                                      </p:cBhvr>
                                      <p:tavLst>
                                        <p:tav tm="0">
                                          <p:val>
                                            <p:fltVal val="0"/>
                                          </p:val>
                                        </p:tav>
                                        <p:tav tm="100000">
                                          <p:val>
                                            <p:strVal val="#ppt_w"/>
                                          </p:val>
                                        </p:tav>
                                      </p:tavLst>
                                    </p:anim>
                                    <p:anim calcmode="lin" valueType="num">
                                      <p:cBhvr>
                                        <p:cTn id="144" dur="500" fill="hold"/>
                                        <p:tgtEl>
                                          <p:spTgt spid="137"/>
                                        </p:tgtEl>
                                        <p:attrNameLst>
                                          <p:attrName>ppt_h</p:attrName>
                                        </p:attrNameLst>
                                      </p:cBhvr>
                                      <p:tavLst>
                                        <p:tav tm="0">
                                          <p:val>
                                            <p:fltVal val="0"/>
                                          </p:val>
                                        </p:tav>
                                        <p:tav tm="100000">
                                          <p:val>
                                            <p:strVal val="#ppt_h"/>
                                          </p:val>
                                        </p:tav>
                                      </p:tavLst>
                                    </p:anim>
                                    <p:animEffect transition="in" filter="fade">
                                      <p:cBhvr>
                                        <p:cTn id="145"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P spid="52" grpId="0" animBg="1"/>
      <p:bldP spid="86" grpId="0"/>
      <p:bldP spid="82" grpId="0" animBg="1"/>
      <p:bldP spid="104" grpId="0" animBg="1"/>
      <p:bldP spid="108" grpId="0"/>
      <p:bldP spid="109" grpId="0"/>
      <p:bldP spid="110" grpId="0"/>
      <p:bldP spid="111" grpId="0"/>
      <p:bldP spid="119" grpId="0" animBg="1"/>
      <p:bldP spid="130" grpId="0" animBg="1"/>
      <p:bldP spid="134" grpId="0"/>
      <p:bldP spid="135" grpId="0"/>
      <p:bldP spid="136" grpId="0"/>
      <p:bldP spid="13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1199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2018-01-01T23:59:31Z</dcterms:modified>
</cp:coreProperties>
</file>