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2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2A49"/>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12360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3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12" name="TextBox 11">
            <a:extLst>
              <a:ext uri="{FF2B5EF4-FFF2-40B4-BE49-F238E27FC236}">
                <a16:creationId xmlns:a16="http://schemas.microsoft.com/office/drawing/2014/main" id="{FD92EDE7-22D7-4052-A076-DBA0CD864B64}"/>
              </a:ext>
            </a:extLst>
          </p:cNvPr>
          <p:cNvSpPr txBox="1"/>
          <p:nvPr/>
        </p:nvSpPr>
        <p:spPr>
          <a:xfrm>
            <a:off x="8507272" y="2837531"/>
            <a:ext cx="2743200" cy="1138773"/>
          </a:xfrm>
          <a:prstGeom prst="rect">
            <a:avLst/>
          </a:prstGeom>
          <a:noFill/>
        </p:spPr>
        <p:txBody>
          <a:bodyPr wrap="square" rtlCol="0">
            <a:spAutoFit/>
          </a:bodyPr>
          <a:lstStyle/>
          <a:p>
            <a:pPr algn="ctr"/>
            <a:r>
              <a:rPr lang="en-US" sz="1600" b="1" dirty="0">
                <a:solidFill>
                  <a:srgbClr val="EF3425"/>
                </a:solidFill>
                <a:latin typeface="Candara" panose="020E0502030303020204" pitchFamily="34"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1"/>
              </a:solidFill>
              <a:latin typeface="Candara" panose="020E0502030303020204" pitchFamily="34" charset="0"/>
            </a:endParaRPr>
          </a:p>
        </p:txBody>
      </p:sp>
      <p:sp>
        <p:nvSpPr>
          <p:cNvPr id="13" name="TextBox 12">
            <a:extLst>
              <a:ext uri="{FF2B5EF4-FFF2-40B4-BE49-F238E27FC236}">
                <a16:creationId xmlns:a16="http://schemas.microsoft.com/office/drawing/2014/main" id="{EA60CB20-74E1-420B-B6FF-8CB242933D61}"/>
              </a:ext>
            </a:extLst>
          </p:cNvPr>
          <p:cNvSpPr txBox="1"/>
          <p:nvPr/>
        </p:nvSpPr>
        <p:spPr>
          <a:xfrm>
            <a:off x="1268509" y="2515609"/>
            <a:ext cx="2743200" cy="1138773"/>
          </a:xfrm>
          <a:prstGeom prst="rect">
            <a:avLst/>
          </a:prstGeom>
          <a:noFill/>
        </p:spPr>
        <p:txBody>
          <a:bodyPr wrap="square" rtlCol="0">
            <a:spAutoFit/>
          </a:bodyPr>
          <a:lstStyle/>
          <a:p>
            <a:pPr algn="ctr"/>
            <a:r>
              <a:rPr lang="en-US" sz="1600" b="1" dirty="0">
                <a:solidFill>
                  <a:srgbClr val="8397B1"/>
                </a:solidFill>
                <a:latin typeface="Candara" panose="020E0502030303020204" pitchFamily="34"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1"/>
              </a:solidFill>
              <a:latin typeface="Candara" panose="020E0502030303020204" pitchFamily="34" charset="0"/>
            </a:endParaRPr>
          </a:p>
        </p:txBody>
      </p:sp>
      <p:sp>
        <p:nvSpPr>
          <p:cNvPr id="14" name="TextBox 13">
            <a:extLst>
              <a:ext uri="{FF2B5EF4-FFF2-40B4-BE49-F238E27FC236}">
                <a16:creationId xmlns:a16="http://schemas.microsoft.com/office/drawing/2014/main" id="{F6EB68CA-0947-4D67-9F49-BD8E1D5F6C39}"/>
              </a:ext>
            </a:extLst>
          </p:cNvPr>
          <p:cNvSpPr txBox="1"/>
          <p:nvPr/>
        </p:nvSpPr>
        <p:spPr>
          <a:xfrm>
            <a:off x="7314546" y="4614470"/>
            <a:ext cx="2743200" cy="1138773"/>
          </a:xfrm>
          <a:prstGeom prst="rect">
            <a:avLst/>
          </a:prstGeom>
          <a:noFill/>
        </p:spPr>
        <p:txBody>
          <a:bodyPr wrap="square" rtlCol="0">
            <a:spAutoFit/>
          </a:bodyPr>
          <a:lstStyle/>
          <a:p>
            <a:pPr algn="ctr"/>
            <a:r>
              <a:rPr lang="en-US" sz="1600" b="1" dirty="0">
                <a:solidFill>
                  <a:srgbClr val="44546B"/>
                </a:solidFill>
                <a:latin typeface="Candara" panose="020E0502030303020204" pitchFamily="34"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1"/>
              </a:solidFill>
              <a:latin typeface="Candara" panose="020E0502030303020204" pitchFamily="34" charset="0"/>
            </a:endParaRPr>
          </a:p>
        </p:txBody>
      </p:sp>
      <p:sp>
        <p:nvSpPr>
          <p:cNvPr id="15" name="TextBox 14">
            <a:extLst>
              <a:ext uri="{FF2B5EF4-FFF2-40B4-BE49-F238E27FC236}">
                <a16:creationId xmlns:a16="http://schemas.microsoft.com/office/drawing/2014/main" id="{1D4DB991-8A56-4E68-82CD-F97920FB02CD}"/>
              </a:ext>
            </a:extLst>
          </p:cNvPr>
          <p:cNvSpPr txBox="1"/>
          <p:nvPr/>
        </p:nvSpPr>
        <p:spPr>
          <a:xfrm>
            <a:off x="209622" y="4236405"/>
            <a:ext cx="2743200" cy="1138773"/>
          </a:xfrm>
          <a:prstGeom prst="rect">
            <a:avLst/>
          </a:prstGeom>
          <a:noFill/>
        </p:spPr>
        <p:txBody>
          <a:bodyPr wrap="square" rtlCol="0">
            <a:spAutoFit/>
          </a:bodyPr>
          <a:lstStyle/>
          <a:p>
            <a:pPr algn="ctr"/>
            <a:r>
              <a:rPr lang="en-US" sz="1600" b="1" dirty="0">
                <a:solidFill>
                  <a:srgbClr val="B5B5B5"/>
                </a:solidFill>
                <a:latin typeface="Candara" panose="020E0502030303020204" pitchFamily="34"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1"/>
              </a:solidFill>
              <a:latin typeface="Candara" panose="020E0502030303020204" pitchFamily="34" charset="0"/>
            </a:endParaRPr>
          </a:p>
        </p:txBody>
      </p:sp>
      <p:grpSp>
        <p:nvGrpSpPr>
          <p:cNvPr id="20" name="Group 19">
            <a:extLst>
              <a:ext uri="{FF2B5EF4-FFF2-40B4-BE49-F238E27FC236}">
                <a16:creationId xmlns:a16="http://schemas.microsoft.com/office/drawing/2014/main" id="{B289C996-1BCB-4237-8466-6EAF0F7791A7}"/>
              </a:ext>
            </a:extLst>
          </p:cNvPr>
          <p:cNvGrpSpPr/>
          <p:nvPr/>
        </p:nvGrpSpPr>
        <p:grpSpPr>
          <a:xfrm>
            <a:off x="5876949" y="2541516"/>
            <a:ext cx="2682240" cy="1384746"/>
            <a:chOff x="5876949" y="2541516"/>
            <a:chExt cx="2682240" cy="1384746"/>
          </a:xfrm>
        </p:grpSpPr>
        <p:sp>
          <p:nvSpPr>
            <p:cNvPr id="2" name="Isosceles Triangle 1">
              <a:extLst>
                <a:ext uri="{FF2B5EF4-FFF2-40B4-BE49-F238E27FC236}">
                  <a16:creationId xmlns:a16="http://schemas.microsoft.com/office/drawing/2014/main" id="{E5BAA4D1-A058-4F34-A70B-01B07DE8C007}"/>
                </a:ext>
              </a:extLst>
            </p:cNvPr>
            <p:cNvSpPr/>
            <p:nvPr/>
          </p:nvSpPr>
          <p:spPr>
            <a:xfrm rot="10800000">
              <a:off x="5876949" y="2541516"/>
              <a:ext cx="2682240" cy="1384746"/>
            </a:xfrm>
            <a:prstGeom prst="triangle">
              <a:avLst/>
            </a:prstGeom>
            <a:solidFill>
              <a:srgbClr val="EF3425"/>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p>
              <a:pPr algn="ctr"/>
              <a:endParaRPr lang="en-US" dirty="0"/>
            </a:p>
          </p:txBody>
        </p:sp>
        <p:sp>
          <p:nvSpPr>
            <p:cNvPr id="16" name="TextBox 15">
              <a:extLst>
                <a:ext uri="{FF2B5EF4-FFF2-40B4-BE49-F238E27FC236}">
                  <a16:creationId xmlns:a16="http://schemas.microsoft.com/office/drawing/2014/main" id="{47994A98-874C-4EBD-88D7-4263CCAE876B}"/>
                </a:ext>
              </a:extLst>
            </p:cNvPr>
            <p:cNvSpPr txBox="1"/>
            <p:nvPr/>
          </p:nvSpPr>
          <p:spPr>
            <a:xfrm rot="18860546">
              <a:off x="7044665" y="3038588"/>
              <a:ext cx="1233376" cy="369332"/>
            </a:xfrm>
            <a:prstGeom prst="rect">
              <a:avLst/>
            </a:prstGeom>
            <a:noFill/>
          </p:spPr>
          <p:txBody>
            <a:bodyPr wrap="square" rtlCol="0">
              <a:spAutoFit/>
            </a:bodyPr>
            <a:lstStyle/>
            <a:p>
              <a:r>
                <a:rPr lang="en-US" dirty="0">
                  <a:solidFill>
                    <a:schemeClr val="bg1"/>
                  </a:solidFill>
                </a:rPr>
                <a:t>OPTION 01</a:t>
              </a:r>
            </a:p>
          </p:txBody>
        </p:sp>
      </p:grpSp>
      <p:grpSp>
        <p:nvGrpSpPr>
          <p:cNvPr id="21" name="Group 20">
            <a:extLst>
              <a:ext uri="{FF2B5EF4-FFF2-40B4-BE49-F238E27FC236}">
                <a16:creationId xmlns:a16="http://schemas.microsoft.com/office/drawing/2014/main" id="{7D9D3ADF-24CE-45F5-93E8-F7B9204ED5AB}"/>
              </a:ext>
            </a:extLst>
          </p:cNvPr>
          <p:cNvGrpSpPr/>
          <p:nvPr/>
        </p:nvGrpSpPr>
        <p:grpSpPr>
          <a:xfrm>
            <a:off x="4436244" y="2637912"/>
            <a:ext cx="2682240" cy="1430871"/>
            <a:chOff x="4436244" y="2637912"/>
            <a:chExt cx="2682240" cy="1430871"/>
          </a:xfrm>
        </p:grpSpPr>
        <p:sp>
          <p:nvSpPr>
            <p:cNvPr id="8" name="Isosceles Triangle 7">
              <a:extLst>
                <a:ext uri="{FF2B5EF4-FFF2-40B4-BE49-F238E27FC236}">
                  <a16:creationId xmlns:a16="http://schemas.microsoft.com/office/drawing/2014/main" id="{7D6464B0-B5CE-440F-AB9B-4ED1018A89F4}"/>
                </a:ext>
              </a:extLst>
            </p:cNvPr>
            <p:cNvSpPr/>
            <p:nvPr/>
          </p:nvSpPr>
          <p:spPr>
            <a:xfrm>
              <a:off x="4436244" y="2637912"/>
              <a:ext cx="2682240" cy="1384746"/>
            </a:xfrm>
            <a:prstGeom prst="triangle">
              <a:avLst/>
            </a:prstGeom>
            <a:solidFill>
              <a:srgbClr val="8397B1"/>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8403BD0A-F44D-4F9A-865A-C8C1174004F9}"/>
                </a:ext>
              </a:extLst>
            </p:cNvPr>
            <p:cNvSpPr txBox="1"/>
            <p:nvPr/>
          </p:nvSpPr>
          <p:spPr>
            <a:xfrm rot="18828787">
              <a:off x="4649609" y="3267429"/>
              <a:ext cx="1233376" cy="369332"/>
            </a:xfrm>
            <a:prstGeom prst="rect">
              <a:avLst/>
            </a:prstGeom>
            <a:noFill/>
          </p:spPr>
          <p:txBody>
            <a:bodyPr wrap="square" rtlCol="0">
              <a:spAutoFit/>
            </a:bodyPr>
            <a:lstStyle/>
            <a:p>
              <a:r>
                <a:rPr lang="en-US" dirty="0">
                  <a:solidFill>
                    <a:schemeClr val="bg1"/>
                  </a:solidFill>
                </a:rPr>
                <a:t>OPTION 02</a:t>
              </a:r>
            </a:p>
          </p:txBody>
        </p:sp>
      </p:grpSp>
      <p:grpSp>
        <p:nvGrpSpPr>
          <p:cNvPr id="22" name="Group 21">
            <a:extLst>
              <a:ext uri="{FF2B5EF4-FFF2-40B4-BE49-F238E27FC236}">
                <a16:creationId xmlns:a16="http://schemas.microsoft.com/office/drawing/2014/main" id="{E81D44A6-D629-4105-9B57-9019292332F6}"/>
              </a:ext>
            </a:extLst>
          </p:cNvPr>
          <p:cNvGrpSpPr/>
          <p:nvPr/>
        </p:nvGrpSpPr>
        <p:grpSpPr>
          <a:xfrm>
            <a:off x="4329789" y="4154870"/>
            <a:ext cx="2682240" cy="1384746"/>
            <a:chOff x="4329789" y="4154870"/>
            <a:chExt cx="2682240" cy="1384746"/>
          </a:xfrm>
        </p:grpSpPr>
        <p:sp>
          <p:nvSpPr>
            <p:cNvPr id="9" name="Isosceles Triangle 8">
              <a:extLst>
                <a:ext uri="{FF2B5EF4-FFF2-40B4-BE49-F238E27FC236}">
                  <a16:creationId xmlns:a16="http://schemas.microsoft.com/office/drawing/2014/main" id="{EE73B82C-C100-422B-A65F-D04D51409A7A}"/>
                </a:ext>
              </a:extLst>
            </p:cNvPr>
            <p:cNvSpPr/>
            <p:nvPr/>
          </p:nvSpPr>
          <p:spPr>
            <a:xfrm rot="10800000">
              <a:off x="4329789" y="4154870"/>
              <a:ext cx="2682240" cy="1384746"/>
            </a:xfrm>
            <a:prstGeom prst="triangle">
              <a:avLst/>
            </a:prstGeom>
            <a:solidFill>
              <a:srgbClr val="44546B"/>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5DDC497C-74AB-48FD-B5DA-265DD96754CB}"/>
                </a:ext>
              </a:extLst>
            </p:cNvPr>
            <p:cNvSpPr txBox="1"/>
            <p:nvPr/>
          </p:nvSpPr>
          <p:spPr>
            <a:xfrm rot="18843262">
              <a:off x="5475043" y="4656945"/>
              <a:ext cx="1233376" cy="369332"/>
            </a:xfrm>
            <a:prstGeom prst="rect">
              <a:avLst/>
            </a:prstGeom>
            <a:noFill/>
          </p:spPr>
          <p:txBody>
            <a:bodyPr wrap="square" rtlCol="0">
              <a:spAutoFit/>
            </a:bodyPr>
            <a:lstStyle/>
            <a:p>
              <a:r>
                <a:rPr lang="en-US" dirty="0">
                  <a:solidFill>
                    <a:schemeClr val="bg1"/>
                  </a:solidFill>
                </a:rPr>
                <a:t>OPTION 03</a:t>
              </a:r>
            </a:p>
          </p:txBody>
        </p:sp>
      </p:grpSp>
      <p:grpSp>
        <p:nvGrpSpPr>
          <p:cNvPr id="23" name="Group 22">
            <a:extLst>
              <a:ext uri="{FF2B5EF4-FFF2-40B4-BE49-F238E27FC236}">
                <a16:creationId xmlns:a16="http://schemas.microsoft.com/office/drawing/2014/main" id="{28D28443-E160-42C9-9DFD-1E63D7AFDE9B}"/>
              </a:ext>
            </a:extLst>
          </p:cNvPr>
          <p:cNvGrpSpPr/>
          <p:nvPr/>
        </p:nvGrpSpPr>
        <p:grpSpPr>
          <a:xfrm>
            <a:off x="2902708" y="4236405"/>
            <a:ext cx="2682240" cy="1384746"/>
            <a:chOff x="2902708" y="4236405"/>
            <a:chExt cx="2682240" cy="1384746"/>
          </a:xfrm>
        </p:grpSpPr>
        <p:sp>
          <p:nvSpPr>
            <p:cNvPr id="10" name="Isosceles Triangle 9">
              <a:extLst>
                <a:ext uri="{FF2B5EF4-FFF2-40B4-BE49-F238E27FC236}">
                  <a16:creationId xmlns:a16="http://schemas.microsoft.com/office/drawing/2014/main" id="{94F3C1E9-E568-46D6-82FE-34B8DAE19F5B}"/>
                </a:ext>
              </a:extLst>
            </p:cNvPr>
            <p:cNvSpPr/>
            <p:nvPr/>
          </p:nvSpPr>
          <p:spPr>
            <a:xfrm>
              <a:off x="2902708" y="4236405"/>
              <a:ext cx="2682240" cy="1384746"/>
            </a:xfrm>
            <a:prstGeom prst="triangle">
              <a:avLst/>
            </a:prstGeom>
            <a:solidFill>
              <a:srgbClr val="B5B5B5"/>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BCA887D9-2664-4772-AED2-89697F40BAC1}"/>
                </a:ext>
              </a:extLst>
            </p:cNvPr>
            <p:cNvSpPr txBox="1"/>
            <p:nvPr/>
          </p:nvSpPr>
          <p:spPr>
            <a:xfrm rot="18828470">
              <a:off x="3198816" y="4774369"/>
              <a:ext cx="1233376" cy="369332"/>
            </a:xfrm>
            <a:prstGeom prst="rect">
              <a:avLst/>
            </a:prstGeom>
            <a:noFill/>
          </p:spPr>
          <p:txBody>
            <a:bodyPr wrap="square" rtlCol="0">
              <a:spAutoFit/>
            </a:bodyPr>
            <a:lstStyle/>
            <a:p>
              <a:r>
                <a:rPr lang="en-US" dirty="0">
                  <a:solidFill>
                    <a:schemeClr val="bg1"/>
                  </a:solidFill>
                </a:rPr>
                <a:t>OPTION 04</a:t>
              </a:r>
            </a:p>
          </p:txBody>
        </p:sp>
      </p:grpSp>
      <p:pic>
        <p:nvPicPr>
          <p:cNvPr id="24" name="Picture 23">
            <a:hlinkClick r:id="rId2"/>
            <a:extLst>
              <a:ext uri="{FF2B5EF4-FFF2-40B4-BE49-F238E27FC236}">
                <a16:creationId xmlns:a16="http://schemas.microsoft.com/office/drawing/2014/main" id="{A7B91719-E8B9-4A58-A8DB-5D7618A0E52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02067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2" fill="hold" nodeType="after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additive="base">
                                        <p:cTn id="11" dur="500" fill="hold"/>
                                        <p:tgtEl>
                                          <p:spTgt spid="20"/>
                                        </p:tgtEl>
                                        <p:attrNameLst>
                                          <p:attrName>ppt_x</p:attrName>
                                        </p:attrNameLst>
                                      </p:cBhvr>
                                      <p:tavLst>
                                        <p:tav tm="0">
                                          <p:val>
                                            <p:strVal val="1+#ppt_w/2"/>
                                          </p:val>
                                        </p:tav>
                                        <p:tav tm="100000">
                                          <p:val>
                                            <p:strVal val="#ppt_x"/>
                                          </p:val>
                                        </p:tav>
                                      </p:tavLst>
                                    </p:anim>
                                    <p:anim calcmode="lin" valueType="num">
                                      <p:cBhvr additive="base">
                                        <p:cTn id="12" dur="500" fill="hold"/>
                                        <p:tgtEl>
                                          <p:spTgt spid="20"/>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fade">
                                      <p:cBhvr>
                                        <p:cTn id="16" dur="1000"/>
                                        <p:tgtEl>
                                          <p:spTgt spid="12"/>
                                        </p:tgtEl>
                                      </p:cBhvr>
                                    </p:animEffect>
                                    <p:anim calcmode="lin" valueType="num">
                                      <p:cBhvr>
                                        <p:cTn id="17" dur="1000" fill="hold"/>
                                        <p:tgtEl>
                                          <p:spTgt spid="12"/>
                                        </p:tgtEl>
                                        <p:attrNameLst>
                                          <p:attrName>ppt_x</p:attrName>
                                        </p:attrNameLst>
                                      </p:cBhvr>
                                      <p:tavLst>
                                        <p:tav tm="0">
                                          <p:val>
                                            <p:strVal val="#ppt_x"/>
                                          </p:val>
                                        </p:tav>
                                        <p:tav tm="100000">
                                          <p:val>
                                            <p:strVal val="#ppt_x"/>
                                          </p:val>
                                        </p:tav>
                                      </p:tavLst>
                                    </p:anim>
                                    <p:anim calcmode="lin" valueType="num">
                                      <p:cBhvr>
                                        <p:cTn id="18" dur="1000" fill="hold"/>
                                        <p:tgtEl>
                                          <p:spTgt spid="12"/>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2" presetClass="entr" presetSubtype="8" fill="hold" nodeType="afterEffect">
                                  <p:stCondLst>
                                    <p:cond delay="0"/>
                                  </p:stCondLst>
                                  <p:childTnLst>
                                    <p:set>
                                      <p:cBhvr>
                                        <p:cTn id="21" dur="1" fill="hold">
                                          <p:stCondLst>
                                            <p:cond delay="0"/>
                                          </p:stCondLst>
                                        </p:cTn>
                                        <p:tgtEl>
                                          <p:spTgt spid="21"/>
                                        </p:tgtEl>
                                        <p:attrNameLst>
                                          <p:attrName>style.visibility</p:attrName>
                                        </p:attrNameLst>
                                      </p:cBhvr>
                                      <p:to>
                                        <p:strVal val="visible"/>
                                      </p:to>
                                    </p:set>
                                    <p:anim calcmode="lin" valueType="num">
                                      <p:cBhvr additive="base">
                                        <p:cTn id="22" dur="500" fill="hold"/>
                                        <p:tgtEl>
                                          <p:spTgt spid="21"/>
                                        </p:tgtEl>
                                        <p:attrNameLst>
                                          <p:attrName>ppt_x</p:attrName>
                                        </p:attrNameLst>
                                      </p:cBhvr>
                                      <p:tavLst>
                                        <p:tav tm="0">
                                          <p:val>
                                            <p:strVal val="0-#ppt_w/2"/>
                                          </p:val>
                                        </p:tav>
                                        <p:tav tm="100000">
                                          <p:val>
                                            <p:strVal val="#ppt_x"/>
                                          </p:val>
                                        </p:tav>
                                      </p:tavLst>
                                    </p:anim>
                                    <p:anim calcmode="lin" valueType="num">
                                      <p:cBhvr additive="base">
                                        <p:cTn id="23" dur="500" fill="hold"/>
                                        <p:tgtEl>
                                          <p:spTgt spid="21"/>
                                        </p:tgtEl>
                                        <p:attrNameLst>
                                          <p:attrName>ppt_y</p:attrName>
                                        </p:attrNameLst>
                                      </p:cBhvr>
                                      <p:tavLst>
                                        <p:tav tm="0">
                                          <p:val>
                                            <p:strVal val="#ppt_y"/>
                                          </p:val>
                                        </p:tav>
                                        <p:tav tm="100000">
                                          <p:val>
                                            <p:strVal val="#ppt_y"/>
                                          </p:val>
                                        </p:tav>
                                      </p:tavLst>
                                    </p:anim>
                                  </p:childTnLst>
                                </p:cTn>
                              </p:par>
                            </p:childTnLst>
                          </p:cTn>
                        </p:par>
                        <p:par>
                          <p:cTn id="24" fill="hold">
                            <p:stCondLst>
                              <p:cond delay="2500"/>
                            </p:stCondLst>
                            <p:childTnLst>
                              <p:par>
                                <p:cTn id="25" presetID="42" presetClass="entr" presetSubtype="0" fill="hold" grpId="0" nodeType="after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1000"/>
                                        <p:tgtEl>
                                          <p:spTgt spid="13"/>
                                        </p:tgtEl>
                                      </p:cBhvr>
                                    </p:animEffect>
                                    <p:anim calcmode="lin" valueType="num">
                                      <p:cBhvr>
                                        <p:cTn id="28" dur="1000" fill="hold"/>
                                        <p:tgtEl>
                                          <p:spTgt spid="13"/>
                                        </p:tgtEl>
                                        <p:attrNameLst>
                                          <p:attrName>ppt_x</p:attrName>
                                        </p:attrNameLst>
                                      </p:cBhvr>
                                      <p:tavLst>
                                        <p:tav tm="0">
                                          <p:val>
                                            <p:strVal val="#ppt_x"/>
                                          </p:val>
                                        </p:tav>
                                        <p:tav tm="100000">
                                          <p:val>
                                            <p:strVal val="#ppt_x"/>
                                          </p:val>
                                        </p:tav>
                                      </p:tavLst>
                                    </p:anim>
                                    <p:anim calcmode="lin" valueType="num">
                                      <p:cBhvr>
                                        <p:cTn id="29" dur="1000" fill="hold"/>
                                        <p:tgtEl>
                                          <p:spTgt spid="13"/>
                                        </p:tgtEl>
                                        <p:attrNameLst>
                                          <p:attrName>ppt_y</p:attrName>
                                        </p:attrNameLst>
                                      </p:cBhvr>
                                      <p:tavLst>
                                        <p:tav tm="0">
                                          <p:val>
                                            <p:strVal val="#ppt_y+.1"/>
                                          </p:val>
                                        </p:tav>
                                        <p:tav tm="100000">
                                          <p:val>
                                            <p:strVal val="#ppt_y"/>
                                          </p:val>
                                        </p:tav>
                                      </p:tavLst>
                                    </p:anim>
                                  </p:childTnLst>
                                </p:cTn>
                              </p:par>
                            </p:childTnLst>
                          </p:cTn>
                        </p:par>
                        <p:par>
                          <p:cTn id="30" fill="hold">
                            <p:stCondLst>
                              <p:cond delay="3500"/>
                            </p:stCondLst>
                            <p:childTnLst>
                              <p:par>
                                <p:cTn id="31" presetID="2" presetClass="entr" presetSubtype="2" fill="hold" nodeType="afterEffect">
                                  <p:stCondLst>
                                    <p:cond delay="0"/>
                                  </p:stCondLst>
                                  <p:childTnLst>
                                    <p:set>
                                      <p:cBhvr>
                                        <p:cTn id="32" dur="1" fill="hold">
                                          <p:stCondLst>
                                            <p:cond delay="0"/>
                                          </p:stCondLst>
                                        </p:cTn>
                                        <p:tgtEl>
                                          <p:spTgt spid="22"/>
                                        </p:tgtEl>
                                        <p:attrNameLst>
                                          <p:attrName>style.visibility</p:attrName>
                                        </p:attrNameLst>
                                      </p:cBhvr>
                                      <p:to>
                                        <p:strVal val="visible"/>
                                      </p:to>
                                    </p:set>
                                    <p:anim calcmode="lin" valueType="num">
                                      <p:cBhvr additive="base">
                                        <p:cTn id="33" dur="500" fill="hold"/>
                                        <p:tgtEl>
                                          <p:spTgt spid="22"/>
                                        </p:tgtEl>
                                        <p:attrNameLst>
                                          <p:attrName>ppt_x</p:attrName>
                                        </p:attrNameLst>
                                      </p:cBhvr>
                                      <p:tavLst>
                                        <p:tav tm="0">
                                          <p:val>
                                            <p:strVal val="1+#ppt_w/2"/>
                                          </p:val>
                                        </p:tav>
                                        <p:tav tm="100000">
                                          <p:val>
                                            <p:strVal val="#ppt_x"/>
                                          </p:val>
                                        </p:tav>
                                      </p:tavLst>
                                    </p:anim>
                                    <p:anim calcmode="lin" valueType="num">
                                      <p:cBhvr additive="base">
                                        <p:cTn id="34" dur="500" fill="hold"/>
                                        <p:tgtEl>
                                          <p:spTgt spid="22"/>
                                        </p:tgtEl>
                                        <p:attrNameLst>
                                          <p:attrName>ppt_y</p:attrName>
                                        </p:attrNameLst>
                                      </p:cBhvr>
                                      <p:tavLst>
                                        <p:tav tm="0">
                                          <p:val>
                                            <p:strVal val="#ppt_y"/>
                                          </p:val>
                                        </p:tav>
                                        <p:tav tm="100000">
                                          <p:val>
                                            <p:strVal val="#ppt_y"/>
                                          </p:val>
                                        </p:tav>
                                      </p:tavLst>
                                    </p:anim>
                                  </p:childTnLst>
                                </p:cTn>
                              </p:par>
                            </p:childTnLst>
                          </p:cTn>
                        </p:par>
                        <p:par>
                          <p:cTn id="35" fill="hold">
                            <p:stCondLst>
                              <p:cond delay="4000"/>
                            </p:stCondLst>
                            <p:childTnLst>
                              <p:par>
                                <p:cTn id="36" presetID="42" presetClass="entr" presetSubtype="0" fill="hold" grpId="0" nodeType="after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fade">
                                      <p:cBhvr>
                                        <p:cTn id="38" dur="1000"/>
                                        <p:tgtEl>
                                          <p:spTgt spid="14"/>
                                        </p:tgtEl>
                                      </p:cBhvr>
                                    </p:animEffect>
                                    <p:anim calcmode="lin" valueType="num">
                                      <p:cBhvr>
                                        <p:cTn id="39" dur="1000" fill="hold"/>
                                        <p:tgtEl>
                                          <p:spTgt spid="14"/>
                                        </p:tgtEl>
                                        <p:attrNameLst>
                                          <p:attrName>ppt_x</p:attrName>
                                        </p:attrNameLst>
                                      </p:cBhvr>
                                      <p:tavLst>
                                        <p:tav tm="0">
                                          <p:val>
                                            <p:strVal val="#ppt_x"/>
                                          </p:val>
                                        </p:tav>
                                        <p:tav tm="100000">
                                          <p:val>
                                            <p:strVal val="#ppt_x"/>
                                          </p:val>
                                        </p:tav>
                                      </p:tavLst>
                                    </p:anim>
                                    <p:anim calcmode="lin" valueType="num">
                                      <p:cBhvr>
                                        <p:cTn id="40" dur="1000" fill="hold"/>
                                        <p:tgtEl>
                                          <p:spTgt spid="14"/>
                                        </p:tgtEl>
                                        <p:attrNameLst>
                                          <p:attrName>ppt_y</p:attrName>
                                        </p:attrNameLst>
                                      </p:cBhvr>
                                      <p:tavLst>
                                        <p:tav tm="0">
                                          <p:val>
                                            <p:strVal val="#ppt_y+.1"/>
                                          </p:val>
                                        </p:tav>
                                        <p:tav tm="100000">
                                          <p:val>
                                            <p:strVal val="#ppt_y"/>
                                          </p:val>
                                        </p:tav>
                                      </p:tavLst>
                                    </p:anim>
                                  </p:childTnLst>
                                </p:cTn>
                              </p:par>
                            </p:childTnLst>
                          </p:cTn>
                        </p:par>
                        <p:par>
                          <p:cTn id="41" fill="hold">
                            <p:stCondLst>
                              <p:cond delay="5000"/>
                            </p:stCondLst>
                            <p:childTnLst>
                              <p:par>
                                <p:cTn id="42" presetID="2" presetClass="entr" presetSubtype="8" fill="hold" nodeType="afterEffect">
                                  <p:stCondLst>
                                    <p:cond delay="0"/>
                                  </p:stCondLst>
                                  <p:childTnLst>
                                    <p:set>
                                      <p:cBhvr>
                                        <p:cTn id="43" dur="1" fill="hold">
                                          <p:stCondLst>
                                            <p:cond delay="0"/>
                                          </p:stCondLst>
                                        </p:cTn>
                                        <p:tgtEl>
                                          <p:spTgt spid="23"/>
                                        </p:tgtEl>
                                        <p:attrNameLst>
                                          <p:attrName>style.visibility</p:attrName>
                                        </p:attrNameLst>
                                      </p:cBhvr>
                                      <p:to>
                                        <p:strVal val="visible"/>
                                      </p:to>
                                    </p:set>
                                    <p:anim calcmode="lin" valueType="num">
                                      <p:cBhvr additive="base">
                                        <p:cTn id="44" dur="500" fill="hold"/>
                                        <p:tgtEl>
                                          <p:spTgt spid="23"/>
                                        </p:tgtEl>
                                        <p:attrNameLst>
                                          <p:attrName>ppt_x</p:attrName>
                                        </p:attrNameLst>
                                      </p:cBhvr>
                                      <p:tavLst>
                                        <p:tav tm="0">
                                          <p:val>
                                            <p:strVal val="0-#ppt_w/2"/>
                                          </p:val>
                                        </p:tav>
                                        <p:tav tm="100000">
                                          <p:val>
                                            <p:strVal val="#ppt_x"/>
                                          </p:val>
                                        </p:tav>
                                      </p:tavLst>
                                    </p:anim>
                                    <p:anim calcmode="lin" valueType="num">
                                      <p:cBhvr additive="base">
                                        <p:cTn id="45" dur="500" fill="hold"/>
                                        <p:tgtEl>
                                          <p:spTgt spid="23"/>
                                        </p:tgtEl>
                                        <p:attrNameLst>
                                          <p:attrName>ppt_y</p:attrName>
                                        </p:attrNameLst>
                                      </p:cBhvr>
                                      <p:tavLst>
                                        <p:tav tm="0">
                                          <p:val>
                                            <p:strVal val="#ppt_y"/>
                                          </p:val>
                                        </p:tav>
                                        <p:tav tm="100000">
                                          <p:val>
                                            <p:strVal val="#ppt_y"/>
                                          </p:val>
                                        </p:tav>
                                      </p:tavLst>
                                    </p:anim>
                                  </p:childTnLst>
                                </p:cTn>
                              </p:par>
                            </p:childTnLst>
                          </p:cTn>
                        </p:par>
                        <p:par>
                          <p:cTn id="46" fill="hold">
                            <p:stCondLst>
                              <p:cond delay="5500"/>
                            </p:stCondLst>
                            <p:childTnLst>
                              <p:par>
                                <p:cTn id="47" presetID="42" presetClass="entr" presetSubtype="0" fill="hold" grpId="0" nodeType="afterEffect">
                                  <p:stCondLst>
                                    <p:cond delay="0"/>
                                  </p:stCondLst>
                                  <p:childTnLst>
                                    <p:set>
                                      <p:cBhvr>
                                        <p:cTn id="48" dur="1" fill="hold">
                                          <p:stCondLst>
                                            <p:cond delay="0"/>
                                          </p:stCondLst>
                                        </p:cTn>
                                        <p:tgtEl>
                                          <p:spTgt spid="15"/>
                                        </p:tgtEl>
                                        <p:attrNameLst>
                                          <p:attrName>style.visibility</p:attrName>
                                        </p:attrNameLst>
                                      </p:cBhvr>
                                      <p:to>
                                        <p:strVal val="visible"/>
                                      </p:to>
                                    </p:set>
                                    <p:animEffect transition="in" filter="fade">
                                      <p:cBhvr>
                                        <p:cTn id="49" dur="1000"/>
                                        <p:tgtEl>
                                          <p:spTgt spid="15"/>
                                        </p:tgtEl>
                                      </p:cBhvr>
                                    </p:animEffect>
                                    <p:anim calcmode="lin" valueType="num">
                                      <p:cBhvr>
                                        <p:cTn id="50" dur="1000" fill="hold"/>
                                        <p:tgtEl>
                                          <p:spTgt spid="15"/>
                                        </p:tgtEl>
                                        <p:attrNameLst>
                                          <p:attrName>ppt_x</p:attrName>
                                        </p:attrNameLst>
                                      </p:cBhvr>
                                      <p:tavLst>
                                        <p:tav tm="0">
                                          <p:val>
                                            <p:strVal val="#ppt_x"/>
                                          </p:val>
                                        </p:tav>
                                        <p:tav tm="100000">
                                          <p:val>
                                            <p:strVal val="#ppt_x"/>
                                          </p:val>
                                        </p:tav>
                                      </p:tavLst>
                                    </p:anim>
                                    <p:anim calcmode="lin" valueType="num">
                                      <p:cBhvr>
                                        <p:cTn id="51"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P spid="13" grpId="0"/>
      <p:bldP spid="14" grpId="0"/>
      <p:bldP spid="1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1661</TotalTime>
  <Words>1290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355</cp:revision>
  <dcterms:created xsi:type="dcterms:W3CDTF">2016-09-28T22:08:47Z</dcterms:created>
  <dcterms:modified xsi:type="dcterms:W3CDTF">2018-11-07T17:03:24Z</dcterms:modified>
</cp:coreProperties>
</file>