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5053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0B9296-5B98-4453-81BF-0E3A05DF17C1}"/>
              </a:ext>
            </a:extLst>
          </p:cNvPr>
          <p:cNvSpPr/>
          <p:nvPr/>
        </p:nvSpPr>
        <p:spPr>
          <a:xfrm>
            <a:off x="6667395" y="2439735"/>
            <a:ext cx="3746621" cy="496970"/>
          </a:xfrm>
          <a:custGeom>
            <a:avLst/>
            <a:gdLst>
              <a:gd name="connsiteX0" fmla="*/ 0 w 3012863"/>
              <a:gd name="connsiteY0" fmla="*/ 0 h 399641"/>
              <a:gd name="connsiteX1" fmla="*/ 3012863 w 3012863"/>
              <a:gd name="connsiteY1" fmla="*/ 0 h 399641"/>
              <a:gd name="connsiteX2" fmla="*/ 2887444 w 3012863"/>
              <a:gd name="connsiteY2" fmla="*/ 399641 h 399641"/>
              <a:gd name="connsiteX3" fmla="*/ 126829 w 3012863"/>
              <a:gd name="connsiteY3" fmla="*/ 399641 h 399641"/>
            </a:gdLst>
            <a:ahLst/>
            <a:cxnLst>
              <a:cxn ang="0">
                <a:pos x="connsiteX0" y="connsiteY0"/>
              </a:cxn>
              <a:cxn ang="0">
                <a:pos x="connsiteX1" y="connsiteY1"/>
              </a:cxn>
              <a:cxn ang="0">
                <a:pos x="connsiteX2" y="connsiteY2"/>
              </a:cxn>
              <a:cxn ang="0">
                <a:pos x="connsiteX3" y="connsiteY3"/>
              </a:cxn>
            </a:cxnLst>
            <a:rect l="l" t="t" r="r" b="b"/>
            <a:pathLst>
              <a:path w="3012863" h="399641">
                <a:moveTo>
                  <a:pt x="0" y="0"/>
                </a:moveTo>
                <a:lnTo>
                  <a:pt x="3012863" y="0"/>
                </a:lnTo>
                <a:lnTo>
                  <a:pt x="2887444" y="399641"/>
                </a:lnTo>
                <a:lnTo>
                  <a:pt x="126829" y="399641"/>
                </a:lnTo>
                <a:close/>
              </a:path>
            </a:pathLst>
          </a:custGeom>
          <a:solidFill>
            <a:srgbClr val="EF342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$629</a:t>
            </a:r>
          </a:p>
        </p:txBody>
      </p:sp>
      <p:sp>
        <p:nvSpPr>
          <p:cNvPr id="12" name="Freeform: Shape 11">
            <a:extLst>
              <a:ext uri="{FF2B5EF4-FFF2-40B4-BE49-F238E27FC236}">
                <a16:creationId xmlns:a16="http://schemas.microsoft.com/office/drawing/2014/main" id="{8640C175-A572-45F1-BEF4-374DAD8A4ECA}"/>
              </a:ext>
            </a:extLst>
          </p:cNvPr>
          <p:cNvSpPr/>
          <p:nvPr/>
        </p:nvSpPr>
        <p:spPr>
          <a:xfrm>
            <a:off x="6838427" y="2991886"/>
            <a:ext cx="3406456" cy="500743"/>
          </a:xfrm>
          <a:custGeom>
            <a:avLst/>
            <a:gdLst>
              <a:gd name="connsiteX0" fmla="*/ 0 w 2739318"/>
              <a:gd name="connsiteY0" fmla="*/ 0 h 402675"/>
              <a:gd name="connsiteX1" fmla="*/ 2739318 w 2739318"/>
              <a:gd name="connsiteY1" fmla="*/ 0 h 402675"/>
              <a:gd name="connsiteX2" fmla="*/ 2612948 w 2739318"/>
              <a:gd name="connsiteY2" fmla="*/ 402675 h 402675"/>
              <a:gd name="connsiteX3" fmla="*/ 127791 w 2739318"/>
              <a:gd name="connsiteY3" fmla="*/ 402675 h 402675"/>
            </a:gdLst>
            <a:ahLst/>
            <a:cxnLst>
              <a:cxn ang="0">
                <a:pos x="connsiteX0" y="connsiteY0"/>
              </a:cxn>
              <a:cxn ang="0">
                <a:pos x="connsiteX1" y="connsiteY1"/>
              </a:cxn>
              <a:cxn ang="0">
                <a:pos x="connsiteX2" y="connsiteY2"/>
              </a:cxn>
              <a:cxn ang="0">
                <a:pos x="connsiteX3" y="connsiteY3"/>
              </a:cxn>
            </a:cxnLst>
            <a:rect l="l" t="t" r="r" b="b"/>
            <a:pathLst>
              <a:path w="2739318" h="402675">
                <a:moveTo>
                  <a:pt x="0" y="0"/>
                </a:moveTo>
                <a:lnTo>
                  <a:pt x="2739318" y="0"/>
                </a:lnTo>
                <a:lnTo>
                  <a:pt x="2612948" y="402675"/>
                </a:lnTo>
                <a:lnTo>
                  <a:pt x="127791" y="402675"/>
                </a:lnTo>
                <a:close/>
              </a:path>
            </a:pathLst>
          </a:custGeom>
          <a:solidFill>
            <a:srgbClr val="8397B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$531</a:t>
            </a:r>
          </a:p>
        </p:txBody>
      </p:sp>
      <p:sp>
        <p:nvSpPr>
          <p:cNvPr id="13" name="Freeform: Shape 12">
            <a:extLst>
              <a:ext uri="{FF2B5EF4-FFF2-40B4-BE49-F238E27FC236}">
                <a16:creationId xmlns:a16="http://schemas.microsoft.com/office/drawing/2014/main" id="{E790642B-B5B8-436E-B416-9AE1F5558704}"/>
              </a:ext>
            </a:extLst>
          </p:cNvPr>
          <p:cNvSpPr/>
          <p:nvPr/>
        </p:nvSpPr>
        <p:spPr>
          <a:xfrm>
            <a:off x="7013063" y="3542170"/>
            <a:ext cx="3059125" cy="488467"/>
          </a:xfrm>
          <a:custGeom>
            <a:avLst/>
            <a:gdLst>
              <a:gd name="connsiteX0" fmla="*/ 0 w 2460010"/>
              <a:gd name="connsiteY0" fmla="*/ 0 h 392803"/>
              <a:gd name="connsiteX1" fmla="*/ 2460010 w 2460010"/>
              <a:gd name="connsiteY1" fmla="*/ 0 h 392803"/>
              <a:gd name="connsiteX2" fmla="*/ 2336737 w 2460010"/>
              <a:gd name="connsiteY2" fmla="*/ 392803 h 392803"/>
              <a:gd name="connsiteX3" fmla="*/ 124658 w 2460010"/>
              <a:gd name="connsiteY3" fmla="*/ 392803 h 392803"/>
            </a:gdLst>
            <a:ahLst/>
            <a:cxnLst>
              <a:cxn ang="0">
                <a:pos x="connsiteX0" y="connsiteY0"/>
              </a:cxn>
              <a:cxn ang="0">
                <a:pos x="connsiteX1" y="connsiteY1"/>
              </a:cxn>
              <a:cxn ang="0">
                <a:pos x="connsiteX2" y="connsiteY2"/>
              </a:cxn>
              <a:cxn ang="0">
                <a:pos x="connsiteX3" y="connsiteY3"/>
              </a:cxn>
            </a:cxnLst>
            <a:rect l="l" t="t" r="r" b="b"/>
            <a:pathLst>
              <a:path w="2460010" h="392803">
                <a:moveTo>
                  <a:pt x="0" y="0"/>
                </a:moveTo>
                <a:lnTo>
                  <a:pt x="2460010" y="0"/>
                </a:lnTo>
                <a:lnTo>
                  <a:pt x="2336737" y="392803"/>
                </a:lnTo>
                <a:lnTo>
                  <a:pt x="124658" y="392803"/>
                </a:lnTo>
                <a:close/>
              </a:path>
            </a:pathLst>
          </a:cu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$371</a:t>
            </a:r>
          </a:p>
        </p:txBody>
      </p:sp>
      <p:sp>
        <p:nvSpPr>
          <p:cNvPr id="14" name="Freeform: Shape 13">
            <a:extLst>
              <a:ext uri="{FF2B5EF4-FFF2-40B4-BE49-F238E27FC236}">
                <a16:creationId xmlns:a16="http://schemas.microsoft.com/office/drawing/2014/main" id="{0B6F4FEF-C02E-43DC-B1D5-CFB1B39AFB42}"/>
              </a:ext>
            </a:extLst>
          </p:cNvPr>
          <p:cNvSpPr/>
          <p:nvPr/>
        </p:nvSpPr>
        <p:spPr>
          <a:xfrm>
            <a:off x="7182021" y="4087785"/>
            <a:ext cx="2723088" cy="440039"/>
          </a:xfrm>
          <a:custGeom>
            <a:avLst/>
            <a:gdLst>
              <a:gd name="connsiteX0" fmla="*/ 0 w 2189784"/>
              <a:gd name="connsiteY0" fmla="*/ 0 h 353860"/>
              <a:gd name="connsiteX1" fmla="*/ 2189784 w 2189784"/>
              <a:gd name="connsiteY1" fmla="*/ 0 h 353860"/>
              <a:gd name="connsiteX2" fmla="*/ 2078732 w 2189784"/>
              <a:gd name="connsiteY2" fmla="*/ 353860 h 353860"/>
              <a:gd name="connsiteX3" fmla="*/ 112300 w 2189784"/>
              <a:gd name="connsiteY3" fmla="*/ 353860 h 353860"/>
            </a:gdLst>
            <a:ahLst/>
            <a:cxnLst>
              <a:cxn ang="0">
                <a:pos x="connsiteX0" y="connsiteY0"/>
              </a:cxn>
              <a:cxn ang="0">
                <a:pos x="connsiteX1" y="connsiteY1"/>
              </a:cxn>
              <a:cxn ang="0">
                <a:pos x="connsiteX2" y="connsiteY2"/>
              </a:cxn>
              <a:cxn ang="0">
                <a:pos x="connsiteX3" y="connsiteY3"/>
              </a:cxn>
            </a:cxnLst>
            <a:rect l="l" t="t" r="r" b="b"/>
            <a:pathLst>
              <a:path w="2189784" h="353860">
                <a:moveTo>
                  <a:pt x="0" y="0"/>
                </a:moveTo>
                <a:lnTo>
                  <a:pt x="2189784" y="0"/>
                </a:lnTo>
                <a:lnTo>
                  <a:pt x="2078732" y="353860"/>
                </a:lnTo>
                <a:lnTo>
                  <a:pt x="112300" y="353860"/>
                </a:lnTo>
                <a:close/>
              </a:path>
            </a:pathLst>
          </a:custGeom>
          <a:solidFill>
            <a:srgbClr val="2C3749"/>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$284</a:t>
            </a:r>
          </a:p>
        </p:txBody>
      </p:sp>
      <p:sp>
        <p:nvSpPr>
          <p:cNvPr id="47" name="Freeform: Shape 46">
            <a:extLst>
              <a:ext uri="{FF2B5EF4-FFF2-40B4-BE49-F238E27FC236}">
                <a16:creationId xmlns:a16="http://schemas.microsoft.com/office/drawing/2014/main" id="{9B7FADA4-E105-4737-A62F-88CD00DE42B3}"/>
              </a:ext>
            </a:extLst>
          </p:cNvPr>
          <p:cNvSpPr>
            <a:spLocks noChangeAspect="1"/>
          </p:cNvSpPr>
          <p:nvPr/>
        </p:nvSpPr>
        <p:spPr>
          <a:xfrm>
            <a:off x="5567696" y="2184403"/>
            <a:ext cx="4403760" cy="4032942"/>
          </a:xfrm>
          <a:custGeom>
            <a:avLst/>
            <a:gdLst>
              <a:gd name="connsiteX0" fmla="*/ 3041952 w 3541304"/>
              <a:gd name="connsiteY0" fmla="*/ 2820999 h 3243112"/>
              <a:gd name="connsiteX1" fmla="*/ 2950512 w 3541304"/>
              <a:gd name="connsiteY1" fmla="*/ 2912439 h 3243112"/>
              <a:gd name="connsiteX2" fmla="*/ 3041952 w 3541304"/>
              <a:gd name="connsiteY2" fmla="*/ 3003879 h 3243112"/>
              <a:gd name="connsiteX3" fmla="*/ 3133392 w 3541304"/>
              <a:gd name="connsiteY3" fmla="*/ 2912439 h 3243112"/>
              <a:gd name="connsiteX4" fmla="*/ 3041952 w 3541304"/>
              <a:gd name="connsiteY4" fmla="*/ 2820999 h 3243112"/>
              <a:gd name="connsiteX5" fmla="*/ 1360956 w 3541304"/>
              <a:gd name="connsiteY5" fmla="*/ 2820999 h 3243112"/>
              <a:gd name="connsiteX6" fmla="*/ 1269516 w 3541304"/>
              <a:gd name="connsiteY6" fmla="*/ 2912439 h 3243112"/>
              <a:gd name="connsiteX7" fmla="*/ 1360956 w 3541304"/>
              <a:gd name="connsiteY7" fmla="*/ 3003879 h 3243112"/>
              <a:gd name="connsiteX8" fmla="*/ 1452396 w 3541304"/>
              <a:gd name="connsiteY8" fmla="*/ 2912439 h 3243112"/>
              <a:gd name="connsiteX9" fmla="*/ 1360956 w 3541304"/>
              <a:gd name="connsiteY9" fmla="*/ 2820999 h 3243112"/>
              <a:gd name="connsiteX10" fmla="*/ 3041952 w 3541304"/>
              <a:gd name="connsiteY10" fmla="*/ 2771681 h 3243112"/>
              <a:gd name="connsiteX11" fmla="*/ 3179112 w 3541304"/>
              <a:gd name="connsiteY11" fmla="*/ 2908841 h 3243112"/>
              <a:gd name="connsiteX12" fmla="*/ 3041952 w 3541304"/>
              <a:gd name="connsiteY12" fmla="*/ 3046001 h 3243112"/>
              <a:gd name="connsiteX13" fmla="*/ 2904792 w 3541304"/>
              <a:gd name="connsiteY13" fmla="*/ 2908841 h 3243112"/>
              <a:gd name="connsiteX14" fmla="*/ 3041952 w 3541304"/>
              <a:gd name="connsiteY14" fmla="*/ 2771681 h 3243112"/>
              <a:gd name="connsiteX15" fmla="*/ 1360956 w 3541304"/>
              <a:gd name="connsiteY15" fmla="*/ 2771681 h 3243112"/>
              <a:gd name="connsiteX16" fmla="*/ 1498116 w 3541304"/>
              <a:gd name="connsiteY16" fmla="*/ 2908841 h 3243112"/>
              <a:gd name="connsiteX17" fmla="*/ 1360956 w 3541304"/>
              <a:gd name="connsiteY17" fmla="*/ 3046001 h 3243112"/>
              <a:gd name="connsiteX18" fmla="*/ 1223796 w 3541304"/>
              <a:gd name="connsiteY18" fmla="*/ 2908841 h 3243112"/>
              <a:gd name="connsiteX19" fmla="*/ 1360956 w 3541304"/>
              <a:gd name="connsiteY19" fmla="*/ 2771681 h 3243112"/>
              <a:gd name="connsiteX20" fmla="*/ 1266529 w 3541304"/>
              <a:gd name="connsiteY20" fmla="*/ 2690301 h 3243112"/>
              <a:gd name="connsiteX21" fmla="*/ 1263076 w 3541304"/>
              <a:gd name="connsiteY21" fmla="*/ 2691373 h 3243112"/>
              <a:gd name="connsiteX22" fmla="*/ 1109496 w 3541304"/>
              <a:gd name="connsiteY22" fmla="*/ 2923072 h 3243112"/>
              <a:gd name="connsiteX23" fmla="*/ 1360956 w 3541304"/>
              <a:gd name="connsiteY23" fmla="*/ 3174532 h 3243112"/>
              <a:gd name="connsiteX24" fmla="*/ 1612416 w 3541304"/>
              <a:gd name="connsiteY24" fmla="*/ 2923072 h 3243112"/>
              <a:gd name="connsiteX25" fmla="*/ 1458836 w 3541304"/>
              <a:gd name="connsiteY25" fmla="*/ 2691373 h 3243112"/>
              <a:gd name="connsiteX26" fmla="*/ 1455383 w 3541304"/>
              <a:gd name="connsiteY26" fmla="*/ 2690301 h 3243112"/>
              <a:gd name="connsiteX27" fmla="*/ 2965798 w 3541304"/>
              <a:gd name="connsiteY27" fmla="*/ 2684629 h 3243112"/>
              <a:gd name="connsiteX28" fmla="*/ 2944073 w 3541304"/>
              <a:gd name="connsiteY28" fmla="*/ 2691373 h 3243112"/>
              <a:gd name="connsiteX29" fmla="*/ 2790492 w 3541304"/>
              <a:gd name="connsiteY29" fmla="*/ 2923072 h 3243112"/>
              <a:gd name="connsiteX30" fmla="*/ 3041952 w 3541304"/>
              <a:gd name="connsiteY30" fmla="*/ 3174532 h 3243112"/>
              <a:gd name="connsiteX31" fmla="*/ 3293412 w 3541304"/>
              <a:gd name="connsiteY31" fmla="*/ 2923072 h 3243112"/>
              <a:gd name="connsiteX32" fmla="*/ 3139832 w 3541304"/>
              <a:gd name="connsiteY32" fmla="*/ 2691373 h 3243112"/>
              <a:gd name="connsiteX33" fmla="*/ 3118107 w 3541304"/>
              <a:gd name="connsiteY33" fmla="*/ 2684629 h 3243112"/>
              <a:gd name="connsiteX34" fmla="*/ 74533 w 3541304"/>
              <a:gd name="connsiteY34" fmla="*/ 1727 h 3243112"/>
              <a:gd name="connsiteX35" fmla="*/ 111190 w 3541304"/>
              <a:gd name="connsiteY35" fmla="*/ 1965 h 3243112"/>
              <a:gd name="connsiteX36" fmla="*/ 112958 w 3541304"/>
              <a:gd name="connsiteY36" fmla="*/ 2722 h 3243112"/>
              <a:gd name="connsiteX37" fmla="*/ 113036 w 3541304"/>
              <a:gd name="connsiteY37" fmla="*/ 2350 h 3243112"/>
              <a:gd name="connsiteX38" fmla="*/ 586386 w 3541304"/>
              <a:gd name="connsiteY38" fmla="*/ 101116 h 3243112"/>
              <a:gd name="connsiteX39" fmla="*/ 593636 w 3541304"/>
              <a:gd name="connsiteY39" fmla="*/ 100124 h 3243112"/>
              <a:gd name="connsiteX40" fmla="*/ 619705 w 3541304"/>
              <a:gd name="connsiteY40" fmla="*/ 105683 h 3243112"/>
              <a:gd name="connsiteX41" fmla="*/ 626824 w 3541304"/>
              <a:gd name="connsiteY41" fmla="*/ 109554 h 3243112"/>
              <a:gd name="connsiteX42" fmla="*/ 647190 w 3541304"/>
              <a:gd name="connsiteY42" fmla="*/ 113803 h 3243112"/>
              <a:gd name="connsiteX43" fmla="*/ 653766 w 3541304"/>
              <a:gd name="connsiteY43" fmla="*/ 133065 h 3243112"/>
              <a:gd name="connsiteX44" fmla="*/ 674865 w 3541304"/>
              <a:gd name="connsiteY44" fmla="*/ 161900 h 3243112"/>
              <a:gd name="connsiteX45" fmla="*/ 675126 w 3541304"/>
              <a:gd name="connsiteY45" fmla="*/ 163806 h 3243112"/>
              <a:gd name="connsiteX46" fmla="*/ 675485 w 3541304"/>
              <a:gd name="connsiteY46" fmla="*/ 163681 h 3243112"/>
              <a:gd name="connsiteX47" fmla="*/ 1329839 w 3541304"/>
              <a:gd name="connsiteY47" fmla="*/ 2042006 h 3243112"/>
              <a:gd name="connsiteX48" fmla="*/ 3257110 w 3541304"/>
              <a:gd name="connsiteY48" fmla="*/ 2042006 h 3243112"/>
              <a:gd name="connsiteX49" fmla="*/ 3257110 w 3541304"/>
              <a:gd name="connsiteY49" fmla="*/ 2042387 h 3243112"/>
              <a:gd name="connsiteX50" fmla="*/ 3258996 w 3541304"/>
              <a:gd name="connsiteY50" fmla="*/ 2042006 h 3243112"/>
              <a:gd name="connsiteX51" fmla="*/ 3351311 w 3541304"/>
              <a:gd name="connsiteY51" fmla="*/ 2134325 h 3243112"/>
              <a:gd name="connsiteX52" fmla="*/ 3258996 w 3541304"/>
              <a:gd name="connsiteY52" fmla="*/ 2226644 h 3243112"/>
              <a:gd name="connsiteX53" fmla="*/ 3257110 w 3541304"/>
              <a:gd name="connsiteY53" fmla="*/ 2226264 h 3243112"/>
              <a:gd name="connsiteX54" fmla="*/ 3257110 w 3541304"/>
              <a:gd name="connsiteY54" fmla="*/ 2226644 h 3243112"/>
              <a:gd name="connsiteX55" fmla="*/ 1268218 w 3541304"/>
              <a:gd name="connsiteY55" fmla="*/ 2226644 h 3243112"/>
              <a:gd name="connsiteX56" fmla="*/ 1084361 w 3541304"/>
              <a:gd name="connsiteY56" fmla="*/ 2499991 h 3243112"/>
              <a:gd name="connsiteX57" fmla="*/ 3443978 w 3541304"/>
              <a:gd name="connsiteY57" fmla="*/ 2499991 h 3243112"/>
              <a:gd name="connsiteX58" fmla="*/ 3443978 w 3541304"/>
              <a:gd name="connsiteY58" fmla="*/ 2500372 h 3243112"/>
              <a:gd name="connsiteX59" fmla="*/ 3445927 w 3541304"/>
              <a:gd name="connsiteY59" fmla="*/ 2499991 h 3243112"/>
              <a:gd name="connsiteX60" fmla="*/ 3541304 w 3541304"/>
              <a:gd name="connsiteY60" fmla="*/ 2592310 h 3243112"/>
              <a:gd name="connsiteX61" fmla="*/ 3445927 w 3541304"/>
              <a:gd name="connsiteY61" fmla="*/ 2684629 h 3243112"/>
              <a:gd name="connsiteX62" fmla="*/ 3443978 w 3541304"/>
              <a:gd name="connsiteY62" fmla="*/ 2684249 h 3243112"/>
              <a:gd name="connsiteX63" fmla="*/ 3443978 w 3541304"/>
              <a:gd name="connsiteY63" fmla="*/ 2684629 h 3243112"/>
              <a:gd name="connsiteX64" fmla="*/ 3253540 w 3541304"/>
              <a:gd name="connsiteY64" fmla="*/ 2684629 h 3243112"/>
              <a:gd name="connsiteX65" fmla="*/ 3268255 w 3541304"/>
              <a:gd name="connsiteY65" fmla="*/ 2696770 h 3243112"/>
              <a:gd name="connsiteX66" fmla="*/ 3361992 w 3541304"/>
              <a:gd name="connsiteY66" fmla="*/ 2923072 h 3243112"/>
              <a:gd name="connsiteX67" fmla="*/ 3041952 w 3541304"/>
              <a:gd name="connsiteY67" fmla="*/ 3243112 h 3243112"/>
              <a:gd name="connsiteX68" fmla="*/ 2721912 w 3541304"/>
              <a:gd name="connsiteY68" fmla="*/ 2923072 h 3243112"/>
              <a:gd name="connsiteX69" fmla="*/ 2815650 w 3541304"/>
              <a:gd name="connsiteY69" fmla="*/ 2696770 h 3243112"/>
              <a:gd name="connsiteX70" fmla="*/ 2830364 w 3541304"/>
              <a:gd name="connsiteY70" fmla="*/ 2684629 h 3243112"/>
              <a:gd name="connsiteX71" fmla="*/ 1573713 w 3541304"/>
              <a:gd name="connsiteY71" fmla="*/ 2684629 h 3243112"/>
              <a:gd name="connsiteX72" fmla="*/ 1574830 w 3541304"/>
              <a:gd name="connsiteY72" fmla="*/ 2686516 h 3243112"/>
              <a:gd name="connsiteX73" fmla="*/ 1587259 w 3541304"/>
              <a:gd name="connsiteY73" fmla="*/ 2696770 h 3243112"/>
              <a:gd name="connsiteX74" fmla="*/ 1680996 w 3541304"/>
              <a:gd name="connsiteY74" fmla="*/ 2923072 h 3243112"/>
              <a:gd name="connsiteX75" fmla="*/ 1360956 w 3541304"/>
              <a:gd name="connsiteY75" fmla="*/ 3243112 h 3243112"/>
              <a:gd name="connsiteX76" fmla="*/ 1040916 w 3541304"/>
              <a:gd name="connsiteY76" fmla="*/ 2923072 h 3243112"/>
              <a:gd name="connsiteX77" fmla="*/ 1134654 w 3541304"/>
              <a:gd name="connsiteY77" fmla="*/ 2696770 h 3243112"/>
              <a:gd name="connsiteX78" fmla="*/ 1142494 w 3541304"/>
              <a:gd name="connsiteY78" fmla="*/ 2690301 h 3243112"/>
              <a:gd name="connsiteX79" fmla="*/ 922068 w 3541304"/>
              <a:gd name="connsiteY79" fmla="*/ 2690301 h 3243112"/>
              <a:gd name="connsiteX80" fmla="*/ 922068 w 3541304"/>
              <a:gd name="connsiteY80" fmla="*/ 2689920 h 3243112"/>
              <a:gd name="connsiteX81" fmla="*/ 920182 w 3541304"/>
              <a:gd name="connsiteY81" fmla="*/ 2690301 h 3243112"/>
              <a:gd name="connsiteX82" fmla="*/ 827867 w 3541304"/>
              <a:gd name="connsiteY82" fmla="*/ 2597982 h 3243112"/>
              <a:gd name="connsiteX83" fmla="*/ 843633 w 3541304"/>
              <a:gd name="connsiteY83" fmla="*/ 2546366 h 3243112"/>
              <a:gd name="connsiteX84" fmla="*/ 845170 w 3541304"/>
              <a:gd name="connsiteY84" fmla="*/ 2545100 h 3243112"/>
              <a:gd name="connsiteX85" fmla="*/ 851040 w 3541304"/>
              <a:gd name="connsiteY85" fmla="*/ 2516051 h 3243112"/>
              <a:gd name="connsiteX86" fmla="*/ 852408 w 3541304"/>
              <a:gd name="connsiteY86" fmla="*/ 2514698 h 3243112"/>
              <a:gd name="connsiteX87" fmla="*/ 852093 w 3541304"/>
              <a:gd name="connsiteY87" fmla="*/ 2514486 h 3243112"/>
              <a:gd name="connsiteX88" fmla="*/ 1146455 w 3541304"/>
              <a:gd name="connsiteY88" fmla="*/ 2076847 h 3243112"/>
              <a:gd name="connsiteX89" fmla="*/ 518976 w 3541304"/>
              <a:gd name="connsiteY89" fmla="*/ 275665 h 3243112"/>
              <a:gd name="connsiteX90" fmla="*/ 75323 w 3541304"/>
              <a:gd name="connsiteY90" fmla="*/ 183095 h 3243112"/>
              <a:gd name="connsiteX91" fmla="*/ 75401 w 3541304"/>
              <a:gd name="connsiteY91" fmla="*/ 182722 h 3243112"/>
              <a:gd name="connsiteX92" fmla="*/ 73477 w 3541304"/>
              <a:gd name="connsiteY92" fmla="*/ 182710 h 3243112"/>
              <a:gd name="connsiteX93" fmla="*/ 1964 w 3541304"/>
              <a:gd name="connsiteY93" fmla="*/ 73481 h 3243112"/>
              <a:gd name="connsiteX94" fmla="*/ 74533 w 3541304"/>
              <a:gd name="connsiteY94" fmla="*/ 1727 h 32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541304" h="3243112">
                <a:moveTo>
                  <a:pt x="3041952" y="2820999"/>
                </a:moveTo>
                <a:cubicBezTo>
                  <a:pt x="2991451" y="2820999"/>
                  <a:pt x="2950512" y="2861938"/>
                  <a:pt x="2950512" y="2912439"/>
                </a:cubicBezTo>
                <a:cubicBezTo>
                  <a:pt x="2950512" y="2962940"/>
                  <a:pt x="2991451" y="3003879"/>
                  <a:pt x="3041952" y="3003879"/>
                </a:cubicBezTo>
                <a:cubicBezTo>
                  <a:pt x="3092453" y="3003879"/>
                  <a:pt x="3133392" y="2962940"/>
                  <a:pt x="3133392" y="2912439"/>
                </a:cubicBezTo>
                <a:cubicBezTo>
                  <a:pt x="3133392" y="2861938"/>
                  <a:pt x="3092453" y="2820999"/>
                  <a:pt x="3041952" y="2820999"/>
                </a:cubicBezTo>
                <a:close/>
                <a:moveTo>
                  <a:pt x="1360956" y="2820999"/>
                </a:moveTo>
                <a:cubicBezTo>
                  <a:pt x="1310455" y="2820999"/>
                  <a:pt x="1269516" y="2861938"/>
                  <a:pt x="1269516" y="2912439"/>
                </a:cubicBezTo>
                <a:cubicBezTo>
                  <a:pt x="1269516" y="2962940"/>
                  <a:pt x="1310455" y="3003879"/>
                  <a:pt x="1360956" y="3003879"/>
                </a:cubicBezTo>
                <a:cubicBezTo>
                  <a:pt x="1411457" y="3003879"/>
                  <a:pt x="1452396" y="2962940"/>
                  <a:pt x="1452396" y="2912439"/>
                </a:cubicBezTo>
                <a:cubicBezTo>
                  <a:pt x="1452396" y="2861938"/>
                  <a:pt x="1411457" y="2820999"/>
                  <a:pt x="1360956" y="2820999"/>
                </a:cubicBezTo>
                <a:close/>
                <a:moveTo>
                  <a:pt x="3041952" y="2771681"/>
                </a:moveTo>
                <a:cubicBezTo>
                  <a:pt x="3117703" y="2771681"/>
                  <a:pt x="3179112" y="2833090"/>
                  <a:pt x="3179112" y="2908841"/>
                </a:cubicBezTo>
                <a:cubicBezTo>
                  <a:pt x="3179112" y="2984592"/>
                  <a:pt x="3117703" y="3046001"/>
                  <a:pt x="3041952" y="3046001"/>
                </a:cubicBezTo>
                <a:cubicBezTo>
                  <a:pt x="2966201" y="3046001"/>
                  <a:pt x="2904792" y="2984592"/>
                  <a:pt x="2904792" y="2908841"/>
                </a:cubicBezTo>
                <a:cubicBezTo>
                  <a:pt x="2904792" y="2833090"/>
                  <a:pt x="2966201" y="2771681"/>
                  <a:pt x="3041952" y="2771681"/>
                </a:cubicBezTo>
                <a:close/>
                <a:moveTo>
                  <a:pt x="1360956" y="2771681"/>
                </a:moveTo>
                <a:cubicBezTo>
                  <a:pt x="1436707" y="2771681"/>
                  <a:pt x="1498116" y="2833090"/>
                  <a:pt x="1498116" y="2908841"/>
                </a:cubicBezTo>
                <a:cubicBezTo>
                  <a:pt x="1498116" y="2984592"/>
                  <a:pt x="1436707" y="3046001"/>
                  <a:pt x="1360956" y="3046001"/>
                </a:cubicBezTo>
                <a:cubicBezTo>
                  <a:pt x="1285205" y="3046001"/>
                  <a:pt x="1223796" y="2984592"/>
                  <a:pt x="1223796" y="2908841"/>
                </a:cubicBezTo>
                <a:cubicBezTo>
                  <a:pt x="1223796" y="2833090"/>
                  <a:pt x="1285205" y="2771681"/>
                  <a:pt x="1360956" y="2771681"/>
                </a:cubicBezTo>
                <a:close/>
                <a:moveTo>
                  <a:pt x="1266529" y="2690301"/>
                </a:moveTo>
                <a:lnTo>
                  <a:pt x="1263076" y="2691373"/>
                </a:lnTo>
                <a:cubicBezTo>
                  <a:pt x="1172824" y="2729547"/>
                  <a:pt x="1109496" y="2818914"/>
                  <a:pt x="1109496" y="2923072"/>
                </a:cubicBezTo>
                <a:cubicBezTo>
                  <a:pt x="1109496" y="3061950"/>
                  <a:pt x="1222078" y="3174532"/>
                  <a:pt x="1360956" y="3174532"/>
                </a:cubicBezTo>
                <a:cubicBezTo>
                  <a:pt x="1499834" y="3174532"/>
                  <a:pt x="1612416" y="3061950"/>
                  <a:pt x="1612416" y="2923072"/>
                </a:cubicBezTo>
                <a:cubicBezTo>
                  <a:pt x="1612416" y="2818914"/>
                  <a:pt x="1549089" y="2729547"/>
                  <a:pt x="1458836" y="2691373"/>
                </a:cubicBezTo>
                <a:lnTo>
                  <a:pt x="1455383" y="2690301"/>
                </a:lnTo>
                <a:close/>
                <a:moveTo>
                  <a:pt x="2965798" y="2684629"/>
                </a:moveTo>
                <a:lnTo>
                  <a:pt x="2944073" y="2691373"/>
                </a:lnTo>
                <a:cubicBezTo>
                  <a:pt x="2853820" y="2729547"/>
                  <a:pt x="2790492" y="2818914"/>
                  <a:pt x="2790492" y="2923072"/>
                </a:cubicBezTo>
                <a:cubicBezTo>
                  <a:pt x="2790492" y="3061950"/>
                  <a:pt x="2903074" y="3174532"/>
                  <a:pt x="3041952" y="3174532"/>
                </a:cubicBezTo>
                <a:cubicBezTo>
                  <a:pt x="3180830" y="3174532"/>
                  <a:pt x="3293412" y="3061950"/>
                  <a:pt x="3293412" y="2923072"/>
                </a:cubicBezTo>
                <a:cubicBezTo>
                  <a:pt x="3293412" y="2818914"/>
                  <a:pt x="3230085" y="2729547"/>
                  <a:pt x="3139832" y="2691373"/>
                </a:cubicBezTo>
                <a:lnTo>
                  <a:pt x="3118107" y="2684629"/>
                </a:lnTo>
                <a:close/>
                <a:moveTo>
                  <a:pt x="74533" y="1727"/>
                </a:moveTo>
                <a:cubicBezTo>
                  <a:pt x="86299" y="-590"/>
                  <a:pt x="98713" y="-639"/>
                  <a:pt x="111190" y="1965"/>
                </a:cubicBezTo>
                <a:lnTo>
                  <a:pt x="112958" y="2722"/>
                </a:lnTo>
                <a:lnTo>
                  <a:pt x="113036" y="2350"/>
                </a:lnTo>
                <a:lnTo>
                  <a:pt x="586386" y="101116"/>
                </a:lnTo>
                <a:lnTo>
                  <a:pt x="593636" y="100124"/>
                </a:lnTo>
                <a:cubicBezTo>
                  <a:pt x="602611" y="100707"/>
                  <a:pt x="611390" y="102603"/>
                  <a:pt x="619705" y="105683"/>
                </a:cubicBezTo>
                <a:lnTo>
                  <a:pt x="626824" y="109554"/>
                </a:lnTo>
                <a:lnTo>
                  <a:pt x="647190" y="113803"/>
                </a:lnTo>
                <a:lnTo>
                  <a:pt x="653766" y="133065"/>
                </a:lnTo>
                <a:lnTo>
                  <a:pt x="674865" y="161900"/>
                </a:lnTo>
                <a:lnTo>
                  <a:pt x="675126" y="163806"/>
                </a:lnTo>
                <a:lnTo>
                  <a:pt x="675485" y="163681"/>
                </a:lnTo>
                <a:lnTo>
                  <a:pt x="1329839" y="2042006"/>
                </a:lnTo>
                <a:lnTo>
                  <a:pt x="3257110" y="2042006"/>
                </a:lnTo>
                <a:lnTo>
                  <a:pt x="3257110" y="2042387"/>
                </a:lnTo>
                <a:lnTo>
                  <a:pt x="3258996" y="2042006"/>
                </a:lnTo>
                <a:cubicBezTo>
                  <a:pt x="3309980" y="2042006"/>
                  <a:pt x="3351311" y="2083339"/>
                  <a:pt x="3351311" y="2134325"/>
                </a:cubicBezTo>
                <a:cubicBezTo>
                  <a:pt x="3351311" y="2185311"/>
                  <a:pt x="3309980" y="2226644"/>
                  <a:pt x="3258996" y="2226644"/>
                </a:cubicBezTo>
                <a:lnTo>
                  <a:pt x="3257110" y="2226264"/>
                </a:lnTo>
                <a:lnTo>
                  <a:pt x="3257110" y="2226644"/>
                </a:lnTo>
                <a:lnTo>
                  <a:pt x="1268218" y="2226644"/>
                </a:lnTo>
                <a:lnTo>
                  <a:pt x="1084361" y="2499991"/>
                </a:lnTo>
                <a:lnTo>
                  <a:pt x="3443978" y="2499991"/>
                </a:lnTo>
                <a:lnTo>
                  <a:pt x="3443978" y="2500372"/>
                </a:lnTo>
                <a:lnTo>
                  <a:pt x="3445927" y="2499991"/>
                </a:lnTo>
                <a:cubicBezTo>
                  <a:pt x="3498602" y="2499991"/>
                  <a:pt x="3541304" y="2541324"/>
                  <a:pt x="3541304" y="2592310"/>
                </a:cubicBezTo>
                <a:cubicBezTo>
                  <a:pt x="3541304" y="2643296"/>
                  <a:pt x="3498602" y="2684629"/>
                  <a:pt x="3445927" y="2684629"/>
                </a:cubicBezTo>
                <a:lnTo>
                  <a:pt x="3443978" y="2684249"/>
                </a:lnTo>
                <a:lnTo>
                  <a:pt x="3443978" y="2684629"/>
                </a:lnTo>
                <a:lnTo>
                  <a:pt x="3253540" y="2684629"/>
                </a:lnTo>
                <a:lnTo>
                  <a:pt x="3268255" y="2696770"/>
                </a:lnTo>
                <a:cubicBezTo>
                  <a:pt x="3326170" y="2754686"/>
                  <a:pt x="3361992" y="2834696"/>
                  <a:pt x="3361992" y="2923072"/>
                </a:cubicBezTo>
                <a:cubicBezTo>
                  <a:pt x="3361992" y="3099825"/>
                  <a:pt x="3218705" y="3243112"/>
                  <a:pt x="3041952" y="3243112"/>
                </a:cubicBezTo>
                <a:cubicBezTo>
                  <a:pt x="2865199" y="3243112"/>
                  <a:pt x="2721912" y="3099825"/>
                  <a:pt x="2721912" y="2923072"/>
                </a:cubicBezTo>
                <a:cubicBezTo>
                  <a:pt x="2721912" y="2834696"/>
                  <a:pt x="2757734" y="2754686"/>
                  <a:pt x="2815650" y="2696770"/>
                </a:cubicBezTo>
                <a:lnTo>
                  <a:pt x="2830364" y="2684629"/>
                </a:lnTo>
                <a:lnTo>
                  <a:pt x="1573713" y="2684629"/>
                </a:lnTo>
                <a:lnTo>
                  <a:pt x="1574830" y="2686516"/>
                </a:lnTo>
                <a:lnTo>
                  <a:pt x="1587259" y="2696770"/>
                </a:lnTo>
                <a:cubicBezTo>
                  <a:pt x="1645174" y="2754686"/>
                  <a:pt x="1680996" y="2834696"/>
                  <a:pt x="1680996" y="2923072"/>
                </a:cubicBezTo>
                <a:cubicBezTo>
                  <a:pt x="1680996" y="3099825"/>
                  <a:pt x="1537709" y="3243112"/>
                  <a:pt x="1360956" y="3243112"/>
                </a:cubicBezTo>
                <a:cubicBezTo>
                  <a:pt x="1184203" y="3243112"/>
                  <a:pt x="1040916" y="3099825"/>
                  <a:pt x="1040916" y="2923072"/>
                </a:cubicBezTo>
                <a:cubicBezTo>
                  <a:pt x="1040916" y="2834696"/>
                  <a:pt x="1076738" y="2754686"/>
                  <a:pt x="1134654" y="2696770"/>
                </a:cubicBezTo>
                <a:lnTo>
                  <a:pt x="1142494" y="2690301"/>
                </a:lnTo>
                <a:lnTo>
                  <a:pt x="922068" y="2690301"/>
                </a:lnTo>
                <a:lnTo>
                  <a:pt x="922068" y="2689920"/>
                </a:lnTo>
                <a:lnTo>
                  <a:pt x="920182" y="2690301"/>
                </a:lnTo>
                <a:cubicBezTo>
                  <a:pt x="869199" y="2690301"/>
                  <a:pt x="827867" y="2648968"/>
                  <a:pt x="827867" y="2597982"/>
                </a:cubicBezTo>
                <a:cubicBezTo>
                  <a:pt x="827867" y="2578862"/>
                  <a:pt x="833679" y="2561100"/>
                  <a:pt x="843633" y="2546366"/>
                </a:cubicBezTo>
                <a:lnTo>
                  <a:pt x="845170" y="2545100"/>
                </a:lnTo>
                <a:lnTo>
                  <a:pt x="851040" y="2516051"/>
                </a:lnTo>
                <a:lnTo>
                  <a:pt x="852408" y="2514698"/>
                </a:lnTo>
                <a:lnTo>
                  <a:pt x="852093" y="2514486"/>
                </a:lnTo>
                <a:lnTo>
                  <a:pt x="1146455" y="2076847"/>
                </a:lnTo>
                <a:lnTo>
                  <a:pt x="518976" y="275665"/>
                </a:lnTo>
                <a:lnTo>
                  <a:pt x="75323" y="183095"/>
                </a:lnTo>
                <a:lnTo>
                  <a:pt x="75401" y="182722"/>
                </a:lnTo>
                <a:lnTo>
                  <a:pt x="73477" y="182710"/>
                </a:lnTo>
                <a:cubicBezTo>
                  <a:pt x="23568" y="172296"/>
                  <a:pt x="-8450" y="123393"/>
                  <a:pt x="1964" y="73481"/>
                </a:cubicBezTo>
                <a:cubicBezTo>
                  <a:pt x="9775" y="36048"/>
                  <a:pt x="39235" y="8679"/>
                  <a:pt x="74533" y="1727"/>
                </a:cubicBezTo>
                <a:close/>
              </a:path>
            </a:pathLst>
          </a:custGeom>
          <a:solidFill>
            <a:schemeClr val="bg2">
              <a:alpha val="70000"/>
            </a:schemeClr>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4861F0E8-907C-452D-8B09-EB2C5089AF7E}"/>
              </a:ext>
            </a:extLst>
          </p:cNvPr>
          <p:cNvSpPr/>
          <p:nvPr/>
        </p:nvSpPr>
        <p:spPr>
          <a:xfrm>
            <a:off x="1447557" y="373119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03</a:t>
            </a:r>
          </a:p>
        </p:txBody>
      </p:sp>
      <p:grpSp>
        <p:nvGrpSpPr>
          <p:cNvPr id="21" name="Group 20">
            <a:extLst>
              <a:ext uri="{FF2B5EF4-FFF2-40B4-BE49-F238E27FC236}">
                <a16:creationId xmlns:a16="http://schemas.microsoft.com/office/drawing/2014/main" id="{79DF57A6-6747-44EE-92F2-42C7BD9EE221}"/>
              </a:ext>
            </a:extLst>
          </p:cNvPr>
          <p:cNvGrpSpPr/>
          <p:nvPr/>
        </p:nvGrpSpPr>
        <p:grpSpPr>
          <a:xfrm>
            <a:off x="1447557" y="4271627"/>
            <a:ext cx="1562986" cy="1945718"/>
            <a:chOff x="5092995" y="4346617"/>
            <a:chExt cx="1562986" cy="1945718"/>
          </a:xfrm>
        </p:grpSpPr>
        <p:sp>
          <p:nvSpPr>
            <p:cNvPr id="22" name="Freeform: Shape 21">
              <a:extLst>
                <a:ext uri="{FF2B5EF4-FFF2-40B4-BE49-F238E27FC236}">
                  <a16:creationId xmlns:a16="http://schemas.microsoft.com/office/drawing/2014/main" id="{B8555475-2D83-4865-9B5A-E1C4B2559846}"/>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6400EE88-AB52-4553-AD0F-297CCEF8C731}"/>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4" name="Freeform: Shape 23">
            <a:extLst>
              <a:ext uri="{FF2B5EF4-FFF2-40B4-BE49-F238E27FC236}">
                <a16:creationId xmlns:a16="http://schemas.microsoft.com/office/drawing/2014/main" id="{E691B158-7ABD-415A-9C69-E068F7DCCBF7}"/>
              </a:ext>
            </a:extLst>
          </p:cNvPr>
          <p:cNvSpPr/>
          <p:nvPr/>
        </p:nvSpPr>
        <p:spPr>
          <a:xfrm>
            <a:off x="3095605" y="373119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04</a:t>
            </a:r>
          </a:p>
        </p:txBody>
      </p:sp>
      <p:grpSp>
        <p:nvGrpSpPr>
          <p:cNvPr id="25" name="Group 24">
            <a:extLst>
              <a:ext uri="{FF2B5EF4-FFF2-40B4-BE49-F238E27FC236}">
                <a16:creationId xmlns:a16="http://schemas.microsoft.com/office/drawing/2014/main" id="{5E014310-35B8-42AA-B270-7C1BA0DE4876}"/>
              </a:ext>
            </a:extLst>
          </p:cNvPr>
          <p:cNvGrpSpPr/>
          <p:nvPr/>
        </p:nvGrpSpPr>
        <p:grpSpPr>
          <a:xfrm>
            <a:off x="3095605" y="4271627"/>
            <a:ext cx="1562986" cy="1945718"/>
            <a:chOff x="5092995" y="4346617"/>
            <a:chExt cx="1562986" cy="1945718"/>
          </a:xfrm>
        </p:grpSpPr>
        <p:sp>
          <p:nvSpPr>
            <p:cNvPr id="26" name="Freeform: Shape 25">
              <a:extLst>
                <a:ext uri="{FF2B5EF4-FFF2-40B4-BE49-F238E27FC236}">
                  <a16:creationId xmlns:a16="http://schemas.microsoft.com/office/drawing/2014/main" id="{5D59EB3F-CB90-462B-9D02-C6583006C009}"/>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AA9AFF9C-EAA5-431E-98DB-3926BD429D19}"/>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ACEC4090-EE80-4626-8449-95B73B9927ED}"/>
              </a:ext>
            </a:extLst>
          </p:cNvPr>
          <p:cNvSpPr/>
          <p:nvPr/>
        </p:nvSpPr>
        <p:spPr>
          <a:xfrm>
            <a:off x="1472049" y="1056573"/>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grpSp>
        <p:nvGrpSpPr>
          <p:cNvPr id="29" name="Group 28">
            <a:extLst>
              <a:ext uri="{FF2B5EF4-FFF2-40B4-BE49-F238E27FC236}">
                <a16:creationId xmlns:a16="http://schemas.microsoft.com/office/drawing/2014/main" id="{8FEBB127-0A29-4613-B292-B6356F585F13}"/>
              </a:ext>
            </a:extLst>
          </p:cNvPr>
          <p:cNvGrpSpPr/>
          <p:nvPr/>
        </p:nvGrpSpPr>
        <p:grpSpPr>
          <a:xfrm>
            <a:off x="1472049" y="1597003"/>
            <a:ext cx="1562986" cy="1945718"/>
            <a:chOff x="5092995" y="4346617"/>
            <a:chExt cx="1562986" cy="1945718"/>
          </a:xfrm>
        </p:grpSpPr>
        <p:sp>
          <p:nvSpPr>
            <p:cNvPr id="30" name="Freeform: Shape 29">
              <a:extLst>
                <a:ext uri="{FF2B5EF4-FFF2-40B4-BE49-F238E27FC236}">
                  <a16:creationId xmlns:a16="http://schemas.microsoft.com/office/drawing/2014/main" id="{DE595B17-6104-419B-9812-D2B7F1CE8E48}"/>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3A4D11-7995-4B14-AECF-D08FB78A396C}"/>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2" name="Freeform: Shape 31">
            <a:extLst>
              <a:ext uri="{FF2B5EF4-FFF2-40B4-BE49-F238E27FC236}">
                <a16:creationId xmlns:a16="http://schemas.microsoft.com/office/drawing/2014/main" id="{8CAFEE33-EDA6-4165-B860-BC2250C5D03E}"/>
              </a:ext>
            </a:extLst>
          </p:cNvPr>
          <p:cNvSpPr/>
          <p:nvPr/>
        </p:nvSpPr>
        <p:spPr>
          <a:xfrm>
            <a:off x="3120097" y="1056573"/>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grpSp>
        <p:nvGrpSpPr>
          <p:cNvPr id="33" name="Group 32">
            <a:extLst>
              <a:ext uri="{FF2B5EF4-FFF2-40B4-BE49-F238E27FC236}">
                <a16:creationId xmlns:a16="http://schemas.microsoft.com/office/drawing/2014/main" id="{C7D669BB-7111-4244-BA20-613D70387960}"/>
              </a:ext>
            </a:extLst>
          </p:cNvPr>
          <p:cNvGrpSpPr/>
          <p:nvPr/>
        </p:nvGrpSpPr>
        <p:grpSpPr>
          <a:xfrm>
            <a:off x="3120097" y="1597003"/>
            <a:ext cx="1562986" cy="1945718"/>
            <a:chOff x="5092995" y="4346617"/>
            <a:chExt cx="1562986" cy="1945718"/>
          </a:xfrm>
        </p:grpSpPr>
        <p:sp>
          <p:nvSpPr>
            <p:cNvPr id="34" name="Freeform: Shape 33">
              <a:extLst>
                <a:ext uri="{FF2B5EF4-FFF2-40B4-BE49-F238E27FC236}">
                  <a16:creationId xmlns:a16="http://schemas.microsoft.com/office/drawing/2014/main" id="{9A84F26E-E7D0-4259-8311-B54EB6C1FBE7}"/>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FF067A7-2157-4B50-AA53-EB6858FEE162}"/>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6" name="TextBox 35">
            <a:extLst>
              <a:ext uri="{FF2B5EF4-FFF2-40B4-BE49-F238E27FC236}">
                <a16:creationId xmlns:a16="http://schemas.microsoft.com/office/drawing/2014/main" id="{F0B6F650-9713-45B1-B7C0-F42AEFFCFB4E}"/>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A9B89A7B-094E-4D10-8E8E-FDDD656FFD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6897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1000"/>
                                        <p:tgtEl>
                                          <p:spTgt spid="25"/>
                                        </p:tgtEl>
                                      </p:cBhvr>
                                    </p:animEffect>
                                    <p:anim calcmode="lin" valueType="num">
                                      <p:cBhvr>
                                        <p:cTn id="28" dur="1000" fill="hold"/>
                                        <p:tgtEl>
                                          <p:spTgt spid="25"/>
                                        </p:tgtEl>
                                        <p:attrNameLst>
                                          <p:attrName>ppt_x</p:attrName>
                                        </p:attrNameLst>
                                      </p:cBhvr>
                                      <p:tavLst>
                                        <p:tav tm="0">
                                          <p:val>
                                            <p:strVal val="#ppt_x"/>
                                          </p:val>
                                        </p:tav>
                                        <p:tav tm="100000">
                                          <p:val>
                                            <p:strVal val="#ppt_x"/>
                                          </p:val>
                                        </p:tav>
                                      </p:tavLst>
                                    </p:anim>
                                    <p:anim calcmode="lin" valueType="num">
                                      <p:cBhvr>
                                        <p:cTn id="29" dur="1000" fill="hold"/>
                                        <p:tgtEl>
                                          <p:spTgt spid="25"/>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anim calcmode="lin" valueType="num">
                                      <p:cBhvr>
                                        <p:cTn id="38" dur="1000" fill="hold"/>
                                        <p:tgtEl>
                                          <p:spTgt spid="20"/>
                                        </p:tgtEl>
                                        <p:attrNameLst>
                                          <p:attrName>ppt_x</p:attrName>
                                        </p:attrNameLst>
                                      </p:cBhvr>
                                      <p:tavLst>
                                        <p:tav tm="0">
                                          <p:val>
                                            <p:strVal val="#ppt_x"/>
                                          </p:val>
                                        </p:tav>
                                        <p:tav tm="100000">
                                          <p:val>
                                            <p:strVal val="#ppt_x"/>
                                          </p:val>
                                        </p:tav>
                                      </p:tavLst>
                                    </p:anim>
                                    <p:anim calcmode="lin" valueType="num">
                                      <p:cBhvr>
                                        <p:cTn id="39" dur="1000" fill="hold"/>
                                        <p:tgtEl>
                                          <p:spTgt spid="20"/>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4"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00"/>
                                        <p:tgtEl>
                                          <p:spTgt spid="1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2" presetClass="entr" presetSubtype="0" fill="hold"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22" presetClass="entr" presetSubtype="4"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wipe(down)">
                                      <p:cBhvr>
                                        <p:cTn id="65" dur="500"/>
                                        <p:tgtEl>
                                          <p:spTgt spid="11"/>
                                        </p:tgtEl>
                                      </p:cBhvr>
                                    </p:animEffect>
                                  </p:childTnLst>
                                </p:cTn>
                              </p:par>
                            </p:childTnLst>
                          </p:cTn>
                        </p:par>
                        <p:par>
                          <p:cTn id="66" fill="hold">
                            <p:stCondLst>
                              <p:cond delay="900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10000"/>
                            </p:stCondLst>
                            <p:childTnLst>
                              <p:par>
                                <p:cTn id="73" presetID="42" presetClass="entr" presetSubtype="0"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47" grpId="0" animBg="1"/>
      <p:bldP spid="20" grpId="0" animBg="1"/>
      <p:bldP spid="24" grpId="0" animBg="1"/>
      <p:bldP spid="28" grpId="0" animBg="1"/>
      <p:bldP spid="32"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2018-11-07T17:02:27Z</dcterms:modified>
</cp:coreProperties>
</file>