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39356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7602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Freeform 96"/>
          <p:cNvSpPr/>
          <p:nvPr/>
        </p:nvSpPr>
        <p:spPr>
          <a:xfrm>
            <a:off x="2213422" y="1650502"/>
            <a:ext cx="1052405" cy="1074357"/>
          </a:xfrm>
          <a:custGeom>
            <a:avLst/>
            <a:gdLst>
              <a:gd name="connsiteX0" fmla="*/ 0 w 2032000"/>
              <a:gd name="connsiteY0" fmla="*/ 1354666 h 1354666"/>
              <a:gd name="connsiteX1" fmla="*/ 1016000 w 2032000"/>
              <a:gd name="connsiteY1" fmla="*/ 0 h 1354666"/>
              <a:gd name="connsiteX2" fmla="*/ 1016000 w 2032000"/>
              <a:gd name="connsiteY2" fmla="*/ 0 h 1354666"/>
              <a:gd name="connsiteX3" fmla="*/ 2032000 w 2032000"/>
              <a:gd name="connsiteY3" fmla="*/ 1354666 h 1354666"/>
              <a:gd name="connsiteX4" fmla="*/ 0 w 2032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2000" h="1354666">
                <a:moveTo>
                  <a:pt x="0" y="1354666"/>
                </a:moveTo>
                <a:lnTo>
                  <a:pt x="1016000" y="0"/>
                </a:lnTo>
                <a:lnTo>
                  <a:pt x="1016000" y="0"/>
                </a:lnTo>
                <a:lnTo>
                  <a:pt x="2032000" y="1354666"/>
                </a:lnTo>
                <a:lnTo>
                  <a:pt x="0" y="1354666"/>
                </a:lnTo>
                <a:close/>
              </a:path>
            </a:pathLst>
          </a:cu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293" tIns="103293" rIns="103293" bIns="103293" numCol="1" spcCol="1270" anchor="ctr" anchorCtr="0">
            <a:noAutofit/>
          </a:bodyPr>
          <a:lstStyle/>
          <a:p>
            <a:pPr algn="ctr" defTabSz="3615176">
              <a:lnSpc>
                <a:spcPct val="90000"/>
              </a:lnSpc>
              <a:spcBef>
                <a:spcPct val="0"/>
              </a:spcBef>
              <a:spcAft>
                <a:spcPct val="35000"/>
              </a:spcAft>
            </a:pPr>
            <a:endParaRPr lang="en-US" sz="1867" dirty="0"/>
          </a:p>
        </p:txBody>
      </p:sp>
      <p:sp>
        <p:nvSpPr>
          <p:cNvPr id="98" name="Freeform 97"/>
          <p:cNvSpPr/>
          <p:nvPr/>
        </p:nvSpPr>
        <p:spPr>
          <a:xfrm>
            <a:off x="1598976" y="2806820"/>
            <a:ext cx="2281296" cy="1074357"/>
          </a:xfrm>
          <a:custGeom>
            <a:avLst/>
            <a:gdLst>
              <a:gd name="connsiteX0" fmla="*/ 0 w 4064000"/>
              <a:gd name="connsiteY0" fmla="*/ 1354666 h 1354666"/>
              <a:gd name="connsiteX1" fmla="*/ 1016000 w 4064000"/>
              <a:gd name="connsiteY1" fmla="*/ 0 h 1354666"/>
              <a:gd name="connsiteX2" fmla="*/ 3048000 w 4064000"/>
              <a:gd name="connsiteY2" fmla="*/ 0 h 1354666"/>
              <a:gd name="connsiteX3" fmla="*/ 4064000 w 4064000"/>
              <a:gd name="connsiteY3" fmla="*/ 1354666 h 1354666"/>
              <a:gd name="connsiteX4" fmla="*/ 0 w 4064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354666">
                <a:moveTo>
                  <a:pt x="0" y="1354666"/>
                </a:moveTo>
                <a:lnTo>
                  <a:pt x="1016000" y="0"/>
                </a:lnTo>
                <a:lnTo>
                  <a:pt x="3048000" y="0"/>
                </a:lnTo>
                <a:lnTo>
                  <a:pt x="4064000" y="1354666"/>
                </a:lnTo>
                <a:lnTo>
                  <a:pt x="0" y="1354666"/>
                </a:lnTo>
                <a:close/>
              </a:path>
            </a:pathLst>
          </a:custGeom>
          <a:solidFill>
            <a:srgbClr val="8397B1"/>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8333" tIns="110067" rIns="1058333" bIns="110067" numCol="1" spcCol="1270" anchor="ctr" anchorCtr="0">
            <a:noAutofit/>
          </a:bodyPr>
          <a:lstStyle/>
          <a:p>
            <a:pPr algn="ctr" defTabSz="3852237">
              <a:lnSpc>
                <a:spcPct val="90000"/>
              </a:lnSpc>
              <a:spcBef>
                <a:spcPct val="0"/>
              </a:spcBef>
              <a:spcAft>
                <a:spcPct val="35000"/>
              </a:spcAft>
            </a:pPr>
            <a:endParaRPr lang="en-US" sz="2400" dirty="0"/>
          </a:p>
        </p:txBody>
      </p:sp>
      <p:sp>
        <p:nvSpPr>
          <p:cNvPr id="100" name="Freeform 99"/>
          <p:cNvSpPr/>
          <p:nvPr/>
        </p:nvSpPr>
        <p:spPr>
          <a:xfrm>
            <a:off x="949775" y="3967639"/>
            <a:ext cx="3579700" cy="1074357"/>
          </a:xfrm>
          <a:custGeom>
            <a:avLst/>
            <a:gdLst>
              <a:gd name="connsiteX0" fmla="*/ 0 w 6096000"/>
              <a:gd name="connsiteY0" fmla="*/ 1354666 h 1354666"/>
              <a:gd name="connsiteX1" fmla="*/ 1016000 w 6096000"/>
              <a:gd name="connsiteY1" fmla="*/ 0 h 1354666"/>
              <a:gd name="connsiteX2" fmla="*/ 5080000 w 6096000"/>
              <a:gd name="connsiteY2" fmla="*/ 0 h 1354666"/>
              <a:gd name="connsiteX3" fmla="*/ 6096000 w 6096000"/>
              <a:gd name="connsiteY3" fmla="*/ 1354666 h 1354666"/>
              <a:gd name="connsiteX4" fmla="*/ 0 w 6096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1354666">
                <a:moveTo>
                  <a:pt x="0" y="1354666"/>
                </a:moveTo>
                <a:lnTo>
                  <a:pt x="1016000" y="0"/>
                </a:lnTo>
                <a:lnTo>
                  <a:pt x="5080000" y="0"/>
                </a:lnTo>
                <a:lnTo>
                  <a:pt x="6096000" y="1354666"/>
                </a:lnTo>
                <a:lnTo>
                  <a:pt x="0" y="1354666"/>
                </a:lnTo>
                <a:close/>
              </a:path>
            </a:pathLst>
          </a:custGeom>
          <a:solidFill>
            <a:srgbClr val="EF3425"/>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32465" tIns="110067" rIns="1532468" bIns="110067" numCol="1" spcCol="1270" anchor="ctr" anchorCtr="0">
            <a:noAutofit/>
          </a:bodyPr>
          <a:lstStyle/>
          <a:p>
            <a:pPr algn="ctr" defTabSz="3852237">
              <a:lnSpc>
                <a:spcPct val="90000"/>
              </a:lnSpc>
              <a:spcBef>
                <a:spcPct val="0"/>
              </a:spcBef>
              <a:spcAft>
                <a:spcPct val="35000"/>
              </a:spcAft>
            </a:pPr>
            <a:endParaRPr lang="en-US" sz="4267" dirty="0"/>
          </a:p>
        </p:txBody>
      </p:sp>
      <p:sp>
        <p:nvSpPr>
          <p:cNvPr id="104" name="Text Placeholder 3"/>
          <p:cNvSpPr txBox="1">
            <a:spLocks/>
          </p:cNvSpPr>
          <p:nvPr/>
        </p:nvSpPr>
        <p:spPr>
          <a:xfrm>
            <a:off x="2471924" y="4325140"/>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73%</a:t>
            </a:r>
          </a:p>
        </p:txBody>
      </p:sp>
      <p:sp>
        <p:nvSpPr>
          <p:cNvPr id="105" name="Text Placeholder 3"/>
          <p:cNvSpPr txBox="1">
            <a:spLocks/>
          </p:cNvSpPr>
          <p:nvPr/>
        </p:nvSpPr>
        <p:spPr>
          <a:xfrm>
            <a:off x="2471924" y="3243292"/>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52%</a:t>
            </a:r>
          </a:p>
        </p:txBody>
      </p:sp>
      <p:sp>
        <p:nvSpPr>
          <p:cNvPr id="106" name="Text Placeholder 3"/>
          <p:cNvSpPr txBox="1">
            <a:spLocks/>
          </p:cNvSpPr>
          <p:nvPr/>
        </p:nvSpPr>
        <p:spPr>
          <a:xfrm>
            <a:off x="2502381" y="2301064"/>
            <a:ext cx="474489" cy="328231"/>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133" dirty="0">
                <a:solidFill>
                  <a:schemeClr val="bg1"/>
                </a:solidFill>
              </a:rPr>
              <a:t>21%</a:t>
            </a:r>
          </a:p>
        </p:txBody>
      </p:sp>
      <p:sp>
        <p:nvSpPr>
          <p:cNvPr id="107" name="Arc 106"/>
          <p:cNvSpPr/>
          <p:nvPr/>
        </p:nvSpPr>
        <p:spPr>
          <a:xfrm rot="15296947">
            <a:off x="965734" y="34408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sp>
        <p:nvSpPr>
          <p:cNvPr id="108" name="Arc 107"/>
          <p:cNvSpPr/>
          <p:nvPr/>
        </p:nvSpPr>
        <p:spPr>
          <a:xfrm rot="15398932">
            <a:off x="1664170" y="21353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cxnSp>
        <p:nvCxnSpPr>
          <p:cNvPr id="113" name="Straight Connector 112"/>
          <p:cNvCxnSpPr/>
          <p:nvPr/>
        </p:nvCxnSpPr>
        <p:spPr>
          <a:xfrm>
            <a:off x="5097479" y="1650502"/>
            <a:ext cx="0" cy="3314685"/>
          </a:xfrm>
          <a:prstGeom prst="line">
            <a:avLst/>
          </a:prstGeom>
          <a:ln w="12700">
            <a:solidFill>
              <a:schemeClr val="bg1">
                <a:lumMod val="7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9153353" y="1039826"/>
            <a:ext cx="2861438" cy="1169551"/>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9153353" y="2531537"/>
            <a:ext cx="2430280" cy="1369606"/>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9153353" y="4044880"/>
            <a:ext cx="2430280" cy="1369606"/>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Footer Text"/>
          <p:cNvSpPr txBox="1"/>
          <p:nvPr/>
        </p:nvSpPr>
        <p:spPr>
          <a:xfrm>
            <a:off x="922742" y="5669729"/>
            <a:ext cx="10346519" cy="1000274"/>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2" name="Straight Line buttom"/>
          <p:cNvCxnSpPr/>
          <p:nvPr/>
        </p:nvCxnSpPr>
        <p:spPr>
          <a:xfrm>
            <a:off x="914400" y="5491797"/>
            <a:ext cx="10363200"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132" name="Freeform 46"/>
          <p:cNvSpPr>
            <a:spLocks noChangeAspect="1" noEditPoints="1"/>
          </p:cNvSpPr>
          <p:nvPr/>
        </p:nvSpPr>
        <p:spPr bwMode="auto">
          <a:xfrm>
            <a:off x="8484955" y="1138413"/>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EF3425"/>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46"/>
          <p:cNvSpPr>
            <a:spLocks noChangeAspect="1" noEditPoints="1"/>
          </p:cNvSpPr>
          <p:nvPr/>
        </p:nvSpPr>
        <p:spPr bwMode="auto">
          <a:xfrm>
            <a:off x="8484955" y="2593407"/>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8397B1"/>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46"/>
          <p:cNvSpPr>
            <a:spLocks noChangeAspect="1" noEditPoints="1"/>
          </p:cNvSpPr>
          <p:nvPr/>
        </p:nvSpPr>
        <p:spPr bwMode="auto">
          <a:xfrm>
            <a:off x="8484955" y="4162779"/>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44546B"/>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Box 140"/>
          <p:cNvSpPr txBox="1"/>
          <p:nvPr/>
        </p:nvSpPr>
        <p:spPr>
          <a:xfrm>
            <a:off x="6323425" y="4581140"/>
            <a:ext cx="567747" cy="328231"/>
          </a:xfrm>
          <a:prstGeom prst="rect">
            <a:avLst/>
          </a:prstGeom>
          <a:noFill/>
        </p:spPr>
        <p:txBody>
          <a:bodyPr wrap="square" lIns="0" tIns="0" rIns="0" bIns="0" rtlCol="0">
            <a:spAutoFit/>
          </a:bodyPr>
          <a:lstStyle/>
          <a:p>
            <a:pPr algn="ctr"/>
            <a:r>
              <a:rPr lang="en-US" sz="2133" b="1" dirty="0">
                <a:solidFill>
                  <a:srgbClr val="A5A5A5"/>
                </a:solidFill>
              </a:rPr>
              <a:t>43%</a:t>
            </a:r>
          </a:p>
        </p:txBody>
      </p:sp>
      <p:grpSp>
        <p:nvGrpSpPr>
          <p:cNvPr id="144" name="Group 90"/>
          <p:cNvGrpSpPr>
            <a:grpSpLocks noChangeAspect="1"/>
          </p:cNvGrpSpPr>
          <p:nvPr/>
        </p:nvGrpSpPr>
        <p:grpSpPr>
          <a:xfrm>
            <a:off x="6019191" y="3198572"/>
            <a:ext cx="1176216" cy="1176211"/>
            <a:chOff x="4046972" y="1821242"/>
            <a:chExt cx="751216" cy="751214"/>
          </a:xfrm>
        </p:grpSpPr>
        <p:sp>
          <p:nvSpPr>
            <p:cNvPr id="147" name="Oval 146"/>
            <p:cNvSpPr/>
            <p:nvPr/>
          </p:nvSpPr>
          <p:spPr>
            <a:xfrm>
              <a:off x="4046972" y="1821242"/>
              <a:ext cx="751216" cy="751214"/>
            </a:xfrm>
            <a:prstGeom prst="ellipse">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50" name="Group 179"/>
            <p:cNvGrpSpPr/>
            <p:nvPr/>
          </p:nvGrpSpPr>
          <p:grpSpPr>
            <a:xfrm>
              <a:off x="4321607" y="1938430"/>
              <a:ext cx="201944" cy="516839"/>
              <a:chOff x="5054600" y="1652588"/>
              <a:chExt cx="187325" cy="479424"/>
            </a:xfrm>
            <a:solidFill>
              <a:schemeClr val="bg1"/>
            </a:solidFill>
          </p:grpSpPr>
          <p:sp>
            <p:nvSpPr>
              <p:cNvPr id="153"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6"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60" name="Group 91"/>
          <p:cNvGrpSpPr>
            <a:grpSpLocks noChangeAspect="1"/>
          </p:cNvGrpSpPr>
          <p:nvPr/>
        </p:nvGrpSpPr>
        <p:grpSpPr>
          <a:xfrm>
            <a:off x="6019191" y="1868743"/>
            <a:ext cx="1176216" cy="1176211"/>
            <a:chOff x="5397701" y="1821242"/>
            <a:chExt cx="751216" cy="751214"/>
          </a:xfrm>
        </p:grpSpPr>
        <p:sp>
          <p:nvSpPr>
            <p:cNvPr id="162" name="Oval 161"/>
            <p:cNvSpPr/>
            <p:nvPr/>
          </p:nvSpPr>
          <p:spPr>
            <a:xfrm>
              <a:off x="5397701" y="1821242"/>
              <a:ext cx="751216" cy="751214"/>
            </a:xfrm>
            <a:prstGeom prst="ellipse">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68" name="Group 184"/>
            <p:cNvGrpSpPr/>
            <p:nvPr/>
          </p:nvGrpSpPr>
          <p:grpSpPr>
            <a:xfrm>
              <a:off x="5653812" y="1940307"/>
              <a:ext cx="238995" cy="513085"/>
              <a:chOff x="6213475" y="1668463"/>
              <a:chExt cx="227013" cy="487362"/>
            </a:xfrm>
            <a:solidFill>
              <a:schemeClr val="bg1"/>
            </a:solidFill>
          </p:grpSpPr>
          <p:sp>
            <p:nvSpPr>
              <p:cNvPr id="169"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171" name="TextBox 170"/>
          <p:cNvSpPr txBox="1"/>
          <p:nvPr/>
        </p:nvSpPr>
        <p:spPr>
          <a:xfrm>
            <a:off x="6323425" y="1410900"/>
            <a:ext cx="567747" cy="328231"/>
          </a:xfrm>
          <a:prstGeom prst="rect">
            <a:avLst/>
          </a:prstGeom>
          <a:noFill/>
        </p:spPr>
        <p:txBody>
          <a:bodyPr wrap="square" lIns="0" tIns="0" rIns="0" bIns="0" rtlCol="0">
            <a:spAutoFit/>
          </a:bodyPr>
          <a:lstStyle/>
          <a:p>
            <a:pPr algn="ctr"/>
            <a:r>
              <a:rPr lang="en-US" sz="2133" b="1" dirty="0">
                <a:solidFill>
                  <a:srgbClr val="A5A5A5"/>
                </a:solidFill>
              </a:rPr>
              <a:t>57%</a:t>
            </a:r>
          </a:p>
        </p:txBody>
      </p:sp>
      <p:cxnSp>
        <p:nvCxnSpPr>
          <p:cNvPr id="172" name="Straight Connector 171"/>
          <p:cNvCxnSpPr/>
          <p:nvPr/>
        </p:nvCxnSpPr>
        <p:spPr>
          <a:xfrm>
            <a:off x="8093043" y="1650502"/>
            <a:ext cx="0" cy="3314685"/>
          </a:xfrm>
          <a:prstGeom prst="line">
            <a:avLst/>
          </a:prstGeom>
          <a:ln w="12700">
            <a:solidFill>
              <a:schemeClr val="bg1">
                <a:lumMod val="7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7480A3-A174-4765-A4B9-12CEDAF74B9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3" name="Picture 32">
            <a:hlinkClick r:id="rId3"/>
            <a:extLst>
              <a:ext uri="{FF2B5EF4-FFF2-40B4-BE49-F238E27FC236}">
                <a16:creationId xmlns:a16="http://schemas.microsoft.com/office/drawing/2014/main" id="{520D2777-531F-4378-BEB7-1A63A6ED54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8456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1" accel="50000" decel="50000"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04"/>
                                        </p:tgtEl>
                                        <p:attrNameLst>
                                          <p:attrName>style.visibility</p:attrName>
                                        </p:attrNameLst>
                                      </p:cBhvr>
                                      <p:to>
                                        <p:strVal val="visible"/>
                                      </p:to>
                                    </p:set>
                                    <p:anim calcmode="lin" valueType="num">
                                      <p:cBhvr>
                                        <p:cTn id="16" dur="500" fill="hold"/>
                                        <p:tgtEl>
                                          <p:spTgt spid="104"/>
                                        </p:tgtEl>
                                        <p:attrNameLst>
                                          <p:attrName>ppt_w</p:attrName>
                                        </p:attrNameLst>
                                      </p:cBhvr>
                                      <p:tavLst>
                                        <p:tav tm="0">
                                          <p:val>
                                            <p:fltVal val="0"/>
                                          </p:val>
                                        </p:tav>
                                        <p:tav tm="100000">
                                          <p:val>
                                            <p:strVal val="#ppt_w"/>
                                          </p:val>
                                        </p:tav>
                                      </p:tavLst>
                                    </p:anim>
                                    <p:anim calcmode="lin" valueType="num">
                                      <p:cBhvr>
                                        <p:cTn id="17" dur="500" fill="hold"/>
                                        <p:tgtEl>
                                          <p:spTgt spid="104"/>
                                        </p:tgtEl>
                                        <p:attrNameLst>
                                          <p:attrName>ppt_h</p:attrName>
                                        </p:attrNameLst>
                                      </p:cBhvr>
                                      <p:tavLst>
                                        <p:tav tm="0">
                                          <p:val>
                                            <p:fltVal val="0"/>
                                          </p:val>
                                        </p:tav>
                                        <p:tav tm="100000">
                                          <p:val>
                                            <p:strVal val="#ppt_h"/>
                                          </p:val>
                                        </p:tav>
                                      </p:tavLst>
                                    </p:anim>
                                    <p:animEffect transition="in" filter="fade">
                                      <p:cBhvr>
                                        <p:cTn id="18" dur="500"/>
                                        <p:tgtEl>
                                          <p:spTgt spid="104"/>
                                        </p:tgtEl>
                                      </p:cBhvr>
                                    </p:animEffect>
                                  </p:childTnLst>
                                </p:cTn>
                              </p:par>
                            </p:childTnLst>
                          </p:cTn>
                        </p:par>
                        <p:par>
                          <p:cTn id="19" fill="hold">
                            <p:stCondLst>
                              <p:cond delay="1500"/>
                            </p:stCondLst>
                            <p:childTnLst>
                              <p:par>
                                <p:cTn id="20" presetID="18" presetClass="entr" presetSubtype="3"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strips(upRight)">
                                      <p:cBhvr>
                                        <p:cTn id="22" dur="500"/>
                                        <p:tgtEl>
                                          <p:spTgt spid="107"/>
                                        </p:tgtEl>
                                      </p:cBhvr>
                                    </p:animEffect>
                                  </p:childTnLst>
                                </p:cTn>
                              </p:par>
                            </p:childTnLst>
                          </p:cTn>
                        </p:par>
                        <p:par>
                          <p:cTn id="23" fill="hold">
                            <p:stCondLst>
                              <p:cond delay="200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additive="base">
                                        <p:cTn id="26" dur="500" fill="hold"/>
                                        <p:tgtEl>
                                          <p:spTgt spid="98"/>
                                        </p:tgtEl>
                                        <p:attrNameLst>
                                          <p:attrName>ppt_x</p:attrName>
                                        </p:attrNameLst>
                                      </p:cBhvr>
                                      <p:tavLst>
                                        <p:tav tm="0">
                                          <p:val>
                                            <p:strVal val="#ppt_x"/>
                                          </p:val>
                                        </p:tav>
                                        <p:tav tm="100000">
                                          <p:val>
                                            <p:strVal val="#ppt_x"/>
                                          </p:val>
                                        </p:tav>
                                      </p:tavLst>
                                    </p:anim>
                                    <p:anim calcmode="lin" valueType="num">
                                      <p:cBhvr additive="base">
                                        <p:cTn id="27" dur="500" fill="hold"/>
                                        <p:tgtEl>
                                          <p:spTgt spid="98"/>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53" presetClass="entr" presetSubtype="0" fill="hold" grpId="0" nodeType="afterEffect">
                                  <p:stCondLst>
                                    <p:cond delay="0"/>
                                  </p:stCondLst>
                                  <p:childTnLst>
                                    <p:set>
                                      <p:cBhvr>
                                        <p:cTn id="30" dur="1" fill="hold">
                                          <p:stCondLst>
                                            <p:cond delay="0"/>
                                          </p:stCondLst>
                                        </p:cTn>
                                        <p:tgtEl>
                                          <p:spTgt spid="105"/>
                                        </p:tgtEl>
                                        <p:attrNameLst>
                                          <p:attrName>style.visibility</p:attrName>
                                        </p:attrNameLst>
                                      </p:cBhvr>
                                      <p:to>
                                        <p:strVal val="visible"/>
                                      </p:to>
                                    </p:set>
                                    <p:anim calcmode="lin" valueType="num">
                                      <p:cBhvr>
                                        <p:cTn id="31" dur="500" fill="hold"/>
                                        <p:tgtEl>
                                          <p:spTgt spid="105"/>
                                        </p:tgtEl>
                                        <p:attrNameLst>
                                          <p:attrName>ppt_w</p:attrName>
                                        </p:attrNameLst>
                                      </p:cBhvr>
                                      <p:tavLst>
                                        <p:tav tm="0">
                                          <p:val>
                                            <p:fltVal val="0"/>
                                          </p:val>
                                        </p:tav>
                                        <p:tav tm="100000">
                                          <p:val>
                                            <p:strVal val="#ppt_w"/>
                                          </p:val>
                                        </p:tav>
                                      </p:tavLst>
                                    </p:anim>
                                    <p:anim calcmode="lin" valueType="num">
                                      <p:cBhvr>
                                        <p:cTn id="32" dur="500" fill="hold"/>
                                        <p:tgtEl>
                                          <p:spTgt spid="105"/>
                                        </p:tgtEl>
                                        <p:attrNameLst>
                                          <p:attrName>ppt_h</p:attrName>
                                        </p:attrNameLst>
                                      </p:cBhvr>
                                      <p:tavLst>
                                        <p:tav tm="0">
                                          <p:val>
                                            <p:fltVal val="0"/>
                                          </p:val>
                                        </p:tav>
                                        <p:tav tm="100000">
                                          <p:val>
                                            <p:strVal val="#ppt_h"/>
                                          </p:val>
                                        </p:tav>
                                      </p:tavLst>
                                    </p:anim>
                                    <p:animEffect transition="in" filter="fade">
                                      <p:cBhvr>
                                        <p:cTn id="33" dur="500"/>
                                        <p:tgtEl>
                                          <p:spTgt spid="105"/>
                                        </p:tgtEl>
                                      </p:cBhvr>
                                    </p:animEffect>
                                  </p:childTnLst>
                                </p:cTn>
                              </p:par>
                            </p:childTnLst>
                          </p:cTn>
                        </p:par>
                        <p:par>
                          <p:cTn id="34" fill="hold">
                            <p:stCondLst>
                              <p:cond delay="3000"/>
                            </p:stCondLst>
                            <p:childTnLst>
                              <p:par>
                                <p:cTn id="35" presetID="18" presetClass="entr" presetSubtype="3" fill="hold" grpId="0" nodeType="after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500"/>
                                        <p:tgtEl>
                                          <p:spTgt spid="108"/>
                                        </p:tgtEl>
                                      </p:cBhvr>
                                    </p:animEffect>
                                  </p:childTnLst>
                                </p:cTn>
                              </p:par>
                            </p:childTnLst>
                          </p:cTn>
                        </p:par>
                        <p:par>
                          <p:cTn id="38" fill="hold">
                            <p:stCondLst>
                              <p:cond delay="3500"/>
                            </p:stCondLst>
                            <p:childTnLst>
                              <p:par>
                                <p:cTn id="39" presetID="2" presetClass="entr" presetSubtype="1" accel="50000" decel="50000"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additive="base">
                                        <p:cTn id="41" dur="500" fill="hold"/>
                                        <p:tgtEl>
                                          <p:spTgt spid="97"/>
                                        </p:tgtEl>
                                        <p:attrNameLst>
                                          <p:attrName>ppt_x</p:attrName>
                                        </p:attrNameLst>
                                      </p:cBhvr>
                                      <p:tavLst>
                                        <p:tav tm="0">
                                          <p:val>
                                            <p:strVal val="#ppt_x"/>
                                          </p:val>
                                        </p:tav>
                                        <p:tav tm="100000">
                                          <p:val>
                                            <p:strVal val="#ppt_x"/>
                                          </p:val>
                                        </p:tav>
                                      </p:tavLst>
                                    </p:anim>
                                    <p:anim calcmode="lin" valueType="num">
                                      <p:cBhvr additive="base">
                                        <p:cTn id="42" dur="500" fill="hold"/>
                                        <p:tgtEl>
                                          <p:spTgt spid="97"/>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53" presetClass="entr" presetSubtype="0" fill="hold" grpId="0" nodeType="afterEffect">
                                  <p:stCondLst>
                                    <p:cond delay="0"/>
                                  </p:stCondLst>
                                  <p:childTnLst>
                                    <p:set>
                                      <p:cBhvr>
                                        <p:cTn id="45" dur="1" fill="hold">
                                          <p:stCondLst>
                                            <p:cond delay="0"/>
                                          </p:stCondLst>
                                        </p:cTn>
                                        <p:tgtEl>
                                          <p:spTgt spid="106"/>
                                        </p:tgtEl>
                                        <p:attrNameLst>
                                          <p:attrName>style.visibility</p:attrName>
                                        </p:attrNameLst>
                                      </p:cBhvr>
                                      <p:to>
                                        <p:strVal val="visible"/>
                                      </p:to>
                                    </p:set>
                                    <p:anim calcmode="lin" valueType="num">
                                      <p:cBhvr>
                                        <p:cTn id="46" dur="500" fill="hold"/>
                                        <p:tgtEl>
                                          <p:spTgt spid="106"/>
                                        </p:tgtEl>
                                        <p:attrNameLst>
                                          <p:attrName>ppt_w</p:attrName>
                                        </p:attrNameLst>
                                      </p:cBhvr>
                                      <p:tavLst>
                                        <p:tav tm="0">
                                          <p:val>
                                            <p:fltVal val="0"/>
                                          </p:val>
                                        </p:tav>
                                        <p:tav tm="100000">
                                          <p:val>
                                            <p:strVal val="#ppt_w"/>
                                          </p:val>
                                        </p:tav>
                                      </p:tavLst>
                                    </p:anim>
                                    <p:anim calcmode="lin" valueType="num">
                                      <p:cBhvr>
                                        <p:cTn id="47" dur="500" fill="hold"/>
                                        <p:tgtEl>
                                          <p:spTgt spid="106"/>
                                        </p:tgtEl>
                                        <p:attrNameLst>
                                          <p:attrName>ppt_h</p:attrName>
                                        </p:attrNameLst>
                                      </p:cBhvr>
                                      <p:tavLst>
                                        <p:tav tm="0">
                                          <p:val>
                                            <p:fltVal val="0"/>
                                          </p:val>
                                        </p:tav>
                                        <p:tav tm="100000">
                                          <p:val>
                                            <p:strVal val="#ppt_h"/>
                                          </p:val>
                                        </p:tav>
                                      </p:tavLst>
                                    </p:anim>
                                    <p:animEffect transition="in" filter="fade">
                                      <p:cBhvr>
                                        <p:cTn id="48" dur="500"/>
                                        <p:tgtEl>
                                          <p:spTgt spid="106"/>
                                        </p:tgtEl>
                                      </p:cBhvr>
                                    </p:animEffect>
                                  </p:childTnLst>
                                </p:cTn>
                              </p:par>
                            </p:childTnLst>
                          </p:cTn>
                        </p:par>
                        <p:par>
                          <p:cTn id="49" fill="hold">
                            <p:stCondLst>
                              <p:cond delay="4500"/>
                            </p:stCondLst>
                            <p:childTnLst>
                              <p:par>
                                <p:cTn id="50" presetID="16" presetClass="entr" presetSubtype="42" fill="hold" nodeType="after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barn(outHorizontal)">
                                      <p:cBhvr>
                                        <p:cTn id="52" dur="500"/>
                                        <p:tgtEl>
                                          <p:spTgt spid="113"/>
                                        </p:tgtEl>
                                      </p:cBhvr>
                                    </p:animEffect>
                                  </p:childTnLst>
                                </p:cTn>
                              </p:par>
                            </p:childTnLst>
                          </p:cTn>
                        </p:par>
                        <p:par>
                          <p:cTn id="53" fill="hold">
                            <p:stCondLst>
                              <p:cond delay="5000"/>
                            </p:stCondLst>
                            <p:childTnLst>
                              <p:par>
                                <p:cTn id="54" presetID="53" presetClass="entr" presetSubtype="0" fill="hold" nodeType="afterEffect">
                                  <p:stCondLst>
                                    <p:cond delay="0"/>
                                  </p:stCondLst>
                                  <p:childTnLst>
                                    <p:set>
                                      <p:cBhvr>
                                        <p:cTn id="55" dur="1" fill="hold">
                                          <p:stCondLst>
                                            <p:cond delay="0"/>
                                          </p:stCondLst>
                                        </p:cTn>
                                        <p:tgtEl>
                                          <p:spTgt spid="160"/>
                                        </p:tgtEl>
                                        <p:attrNameLst>
                                          <p:attrName>style.visibility</p:attrName>
                                        </p:attrNameLst>
                                      </p:cBhvr>
                                      <p:to>
                                        <p:strVal val="visible"/>
                                      </p:to>
                                    </p:set>
                                    <p:anim calcmode="lin" valueType="num">
                                      <p:cBhvr>
                                        <p:cTn id="56" dur="500" fill="hold"/>
                                        <p:tgtEl>
                                          <p:spTgt spid="160"/>
                                        </p:tgtEl>
                                        <p:attrNameLst>
                                          <p:attrName>ppt_w</p:attrName>
                                        </p:attrNameLst>
                                      </p:cBhvr>
                                      <p:tavLst>
                                        <p:tav tm="0">
                                          <p:val>
                                            <p:fltVal val="0"/>
                                          </p:val>
                                        </p:tav>
                                        <p:tav tm="100000">
                                          <p:val>
                                            <p:strVal val="#ppt_w"/>
                                          </p:val>
                                        </p:tav>
                                      </p:tavLst>
                                    </p:anim>
                                    <p:anim calcmode="lin" valueType="num">
                                      <p:cBhvr>
                                        <p:cTn id="57" dur="500" fill="hold"/>
                                        <p:tgtEl>
                                          <p:spTgt spid="160"/>
                                        </p:tgtEl>
                                        <p:attrNameLst>
                                          <p:attrName>ppt_h</p:attrName>
                                        </p:attrNameLst>
                                      </p:cBhvr>
                                      <p:tavLst>
                                        <p:tav tm="0">
                                          <p:val>
                                            <p:fltVal val="0"/>
                                          </p:val>
                                        </p:tav>
                                        <p:tav tm="100000">
                                          <p:val>
                                            <p:strVal val="#ppt_h"/>
                                          </p:val>
                                        </p:tav>
                                      </p:tavLst>
                                    </p:anim>
                                    <p:animEffect transition="in" filter="fade">
                                      <p:cBhvr>
                                        <p:cTn id="58" dur="500"/>
                                        <p:tgtEl>
                                          <p:spTgt spid="160"/>
                                        </p:tgtEl>
                                      </p:cBhvr>
                                    </p:animEffect>
                                  </p:childTnLst>
                                </p:cTn>
                              </p:par>
                            </p:childTnLst>
                          </p:cTn>
                        </p:par>
                        <p:par>
                          <p:cTn id="59" fill="hold">
                            <p:stCondLst>
                              <p:cond delay="5500"/>
                            </p:stCondLst>
                            <p:childTnLst>
                              <p:par>
                                <p:cTn id="60" presetID="53" presetClass="entr" presetSubtype="0" fill="hold" grpId="0" nodeType="afterEffect">
                                  <p:stCondLst>
                                    <p:cond delay="0"/>
                                  </p:stCondLst>
                                  <p:childTnLst>
                                    <p:set>
                                      <p:cBhvr>
                                        <p:cTn id="61" dur="1" fill="hold">
                                          <p:stCondLst>
                                            <p:cond delay="0"/>
                                          </p:stCondLst>
                                        </p:cTn>
                                        <p:tgtEl>
                                          <p:spTgt spid="171"/>
                                        </p:tgtEl>
                                        <p:attrNameLst>
                                          <p:attrName>style.visibility</p:attrName>
                                        </p:attrNameLst>
                                      </p:cBhvr>
                                      <p:to>
                                        <p:strVal val="visible"/>
                                      </p:to>
                                    </p:set>
                                    <p:anim calcmode="lin" valueType="num">
                                      <p:cBhvr>
                                        <p:cTn id="62" dur="500" fill="hold"/>
                                        <p:tgtEl>
                                          <p:spTgt spid="171"/>
                                        </p:tgtEl>
                                        <p:attrNameLst>
                                          <p:attrName>ppt_w</p:attrName>
                                        </p:attrNameLst>
                                      </p:cBhvr>
                                      <p:tavLst>
                                        <p:tav tm="0">
                                          <p:val>
                                            <p:fltVal val="0"/>
                                          </p:val>
                                        </p:tav>
                                        <p:tav tm="100000">
                                          <p:val>
                                            <p:strVal val="#ppt_w"/>
                                          </p:val>
                                        </p:tav>
                                      </p:tavLst>
                                    </p:anim>
                                    <p:anim calcmode="lin" valueType="num">
                                      <p:cBhvr>
                                        <p:cTn id="63" dur="500" fill="hold"/>
                                        <p:tgtEl>
                                          <p:spTgt spid="171"/>
                                        </p:tgtEl>
                                        <p:attrNameLst>
                                          <p:attrName>ppt_h</p:attrName>
                                        </p:attrNameLst>
                                      </p:cBhvr>
                                      <p:tavLst>
                                        <p:tav tm="0">
                                          <p:val>
                                            <p:fltVal val="0"/>
                                          </p:val>
                                        </p:tav>
                                        <p:tav tm="100000">
                                          <p:val>
                                            <p:strVal val="#ppt_h"/>
                                          </p:val>
                                        </p:tav>
                                      </p:tavLst>
                                    </p:anim>
                                    <p:animEffect transition="in" filter="fade">
                                      <p:cBhvr>
                                        <p:cTn id="64" dur="500"/>
                                        <p:tgtEl>
                                          <p:spTgt spid="171"/>
                                        </p:tgtEl>
                                      </p:cBhvr>
                                    </p:animEffect>
                                  </p:childTnLst>
                                </p:cTn>
                              </p:par>
                            </p:childTnLst>
                          </p:cTn>
                        </p:par>
                        <p:par>
                          <p:cTn id="65" fill="hold">
                            <p:stCondLst>
                              <p:cond delay="6000"/>
                            </p:stCondLst>
                            <p:childTnLst>
                              <p:par>
                                <p:cTn id="66" presetID="53" presetClass="entr" presetSubtype="0" fill="hold" nodeType="afterEffect">
                                  <p:stCondLst>
                                    <p:cond delay="0"/>
                                  </p:stCondLst>
                                  <p:childTnLst>
                                    <p:set>
                                      <p:cBhvr>
                                        <p:cTn id="67" dur="1" fill="hold">
                                          <p:stCondLst>
                                            <p:cond delay="0"/>
                                          </p:stCondLst>
                                        </p:cTn>
                                        <p:tgtEl>
                                          <p:spTgt spid="144"/>
                                        </p:tgtEl>
                                        <p:attrNameLst>
                                          <p:attrName>style.visibility</p:attrName>
                                        </p:attrNameLst>
                                      </p:cBhvr>
                                      <p:to>
                                        <p:strVal val="visible"/>
                                      </p:to>
                                    </p:set>
                                    <p:anim calcmode="lin" valueType="num">
                                      <p:cBhvr>
                                        <p:cTn id="68" dur="500" fill="hold"/>
                                        <p:tgtEl>
                                          <p:spTgt spid="144"/>
                                        </p:tgtEl>
                                        <p:attrNameLst>
                                          <p:attrName>ppt_w</p:attrName>
                                        </p:attrNameLst>
                                      </p:cBhvr>
                                      <p:tavLst>
                                        <p:tav tm="0">
                                          <p:val>
                                            <p:fltVal val="0"/>
                                          </p:val>
                                        </p:tav>
                                        <p:tav tm="100000">
                                          <p:val>
                                            <p:strVal val="#ppt_w"/>
                                          </p:val>
                                        </p:tav>
                                      </p:tavLst>
                                    </p:anim>
                                    <p:anim calcmode="lin" valueType="num">
                                      <p:cBhvr>
                                        <p:cTn id="69" dur="500" fill="hold"/>
                                        <p:tgtEl>
                                          <p:spTgt spid="144"/>
                                        </p:tgtEl>
                                        <p:attrNameLst>
                                          <p:attrName>ppt_h</p:attrName>
                                        </p:attrNameLst>
                                      </p:cBhvr>
                                      <p:tavLst>
                                        <p:tav tm="0">
                                          <p:val>
                                            <p:fltVal val="0"/>
                                          </p:val>
                                        </p:tav>
                                        <p:tav tm="100000">
                                          <p:val>
                                            <p:strVal val="#ppt_h"/>
                                          </p:val>
                                        </p:tav>
                                      </p:tavLst>
                                    </p:anim>
                                    <p:animEffect transition="in" filter="fade">
                                      <p:cBhvr>
                                        <p:cTn id="70" dur="500"/>
                                        <p:tgtEl>
                                          <p:spTgt spid="144"/>
                                        </p:tgtEl>
                                      </p:cBhvr>
                                    </p:animEffect>
                                  </p:childTnLst>
                                </p:cTn>
                              </p:par>
                            </p:childTnLst>
                          </p:cTn>
                        </p:par>
                        <p:par>
                          <p:cTn id="71" fill="hold">
                            <p:stCondLst>
                              <p:cond delay="6500"/>
                            </p:stCondLst>
                            <p:childTnLst>
                              <p:par>
                                <p:cTn id="72" presetID="53" presetClass="entr" presetSubtype="0" fill="hold" grpId="0" nodeType="afterEffect">
                                  <p:stCondLst>
                                    <p:cond delay="0"/>
                                  </p:stCondLst>
                                  <p:childTnLst>
                                    <p:set>
                                      <p:cBhvr>
                                        <p:cTn id="73" dur="1" fill="hold">
                                          <p:stCondLst>
                                            <p:cond delay="0"/>
                                          </p:stCondLst>
                                        </p:cTn>
                                        <p:tgtEl>
                                          <p:spTgt spid="141"/>
                                        </p:tgtEl>
                                        <p:attrNameLst>
                                          <p:attrName>style.visibility</p:attrName>
                                        </p:attrNameLst>
                                      </p:cBhvr>
                                      <p:to>
                                        <p:strVal val="visible"/>
                                      </p:to>
                                    </p:set>
                                    <p:anim calcmode="lin" valueType="num">
                                      <p:cBhvr>
                                        <p:cTn id="74" dur="500" fill="hold"/>
                                        <p:tgtEl>
                                          <p:spTgt spid="141"/>
                                        </p:tgtEl>
                                        <p:attrNameLst>
                                          <p:attrName>ppt_w</p:attrName>
                                        </p:attrNameLst>
                                      </p:cBhvr>
                                      <p:tavLst>
                                        <p:tav tm="0">
                                          <p:val>
                                            <p:fltVal val="0"/>
                                          </p:val>
                                        </p:tav>
                                        <p:tav tm="100000">
                                          <p:val>
                                            <p:strVal val="#ppt_w"/>
                                          </p:val>
                                        </p:tav>
                                      </p:tavLst>
                                    </p:anim>
                                    <p:anim calcmode="lin" valueType="num">
                                      <p:cBhvr>
                                        <p:cTn id="75" dur="500" fill="hold"/>
                                        <p:tgtEl>
                                          <p:spTgt spid="141"/>
                                        </p:tgtEl>
                                        <p:attrNameLst>
                                          <p:attrName>ppt_h</p:attrName>
                                        </p:attrNameLst>
                                      </p:cBhvr>
                                      <p:tavLst>
                                        <p:tav tm="0">
                                          <p:val>
                                            <p:fltVal val="0"/>
                                          </p:val>
                                        </p:tav>
                                        <p:tav tm="100000">
                                          <p:val>
                                            <p:strVal val="#ppt_h"/>
                                          </p:val>
                                        </p:tav>
                                      </p:tavLst>
                                    </p:anim>
                                    <p:animEffect transition="in" filter="fade">
                                      <p:cBhvr>
                                        <p:cTn id="76" dur="500"/>
                                        <p:tgtEl>
                                          <p:spTgt spid="141"/>
                                        </p:tgtEl>
                                      </p:cBhvr>
                                    </p:animEffect>
                                  </p:childTnLst>
                                </p:cTn>
                              </p:par>
                            </p:childTnLst>
                          </p:cTn>
                        </p:par>
                        <p:par>
                          <p:cTn id="77" fill="hold">
                            <p:stCondLst>
                              <p:cond delay="7000"/>
                            </p:stCondLst>
                            <p:childTnLst>
                              <p:par>
                                <p:cTn id="78" presetID="16" presetClass="entr" presetSubtype="42" fill="hold" nodeType="afterEffect">
                                  <p:stCondLst>
                                    <p:cond delay="0"/>
                                  </p:stCondLst>
                                  <p:childTnLst>
                                    <p:set>
                                      <p:cBhvr>
                                        <p:cTn id="79" dur="1" fill="hold">
                                          <p:stCondLst>
                                            <p:cond delay="0"/>
                                          </p:stCondLst>
                                        </p:cTn>
                                        <p:tgtEl>
                                          <p:spTgt spid="172"/>
                                        </p:tgtEl>
                                        <p:attrNameLst>
                                          <p:attrName>style.visibility</p:attrName>
                                        </p:attrNameLst>
                                      </p:cBhvr>
                                      <p:to>
                                        <p:strVal val="visible"/>
                                      </p:to>
                                    </p:set>
                                    <p:animEffect transition="in" filter="barn(outHorizontal)">
                                      <p:cBhvr>
                                        <p:cTn id="80" dur="500"/>
                                        <p:tgtEl>
                                          <p:spTgt spid="172"/>
                                        </p:tgtEl>
                                      </p:cBhvr>
                                    </p:animEffect>
                                  </p:childTnLst>
                                </p:cTn>
                              </p:par>
                            </p:childTnLst>
                          </p:cTn>
                        </p:par>
                        <p:par>
                          <p:cTn id="81" fill="hold">
                            <p:stCondLst>
                              <p:cond delay="7500"/>
                            </p:stCondLst>
                            <p:childTnLst>
                              <p:par>
                                <p:cTn id="82" presetID="53" presetClass="entr" presetSubtype="0" fill="hold" grpId="0" nodeType="afterEffect">
                                  <p:stCondLst>
                                    <p:cond delay="0"/>
                                  </p:stCondLst>
                                  <p:childTnLst>
                                    <p:set>
                                      <p:cBhvr>
                                        <p:cTn id="83" dur="1" fill="hold">
                                          <p:stCondLst>
                                            <p:cond delay="0"/>
                                          </p:stCondLst>
                                        </p:cTn>
                                        <p:tgtEl>
                                          <p:spTgt spid="132"/>
                                        </p:tgtEl>
                                        <p:attrNameLst>
                                          <p:attrName>style.visibility</p:attrName>
                                        </p:attrNameLst>
                                      </p:cBhvr>
                                      <p:to>
                                        <p:strVal val="visible"/>
                                      </p:to>
                                    </p:set>
                                    <p:anim calcmode="lin" valueType="num">
                                      <p:cBhvr>
                                        <p:cTn id="84" dur="500" fill="hold"/>
                                        <p:tgtEl>
                                          <p:spTgt spid="132"/>
                                        </p:tgtEl>
                                        <p:attrNameLst>
                                          <p:attrName>ppt_w</p:attrName>
                                        </p:attrNameLst>
                                      </p:cBhvr>
                                      <p:tavLst>
                                        <p:tav tm="0">
                                          <p:val>
                                            <p:fltVal val="0"/>
                                          </p:val>
                                        </p:tav>
                                        <p:tav tm="100000">
                                          <p:val>
                                            <p:strVal val="#ppt_w"/>
                                          </p:val>
                                        </p:tav>
                                      </p:tavLst>
                                    </p:anim>
                                    <p:anim calcmode="lin" valueType="num">
                                      <p:cBhvr>
                                        <p:cTn id="85" dur="500" fill="hold"/>
                                        <p:tgtEl>
                                          <p:spTgt spid="132"/>
                                        </p:tgtEl>
                                        <p:attrNameLst>
                                          <p:attrName>ppt_h</p:attrName>
                                        </p:attrNameLst>
                                      </p:cBhvr>
                                      <p:tavLst>
                                        <p:tav tm="0">
                                          <p:val>
                                            <p:fltVal val="0"/>
                                          </p:val>
                                        </p:tav>
                                        <p:tav tm="100000">
                                          <p:val>
                                            <p:strVal val="#ppt_h"/>
                                          </p:val>
                                        </p:tav>
                                      </p:tavLst>
                                    </p:anim>
                                    <p:animEffect transition="in" filter="fade">
                                      <p:cBhvr>
                                        <p:cTn id="86" dur="500"/>
                                        <p:tgtEl>
                                          <p:spTgt spid="132"/>
                                        </p:tgtEl>
                                      </p:cBhvr>
                                    </p:animEffect>
                                  </p:childTnLst>
                                </p:cTn>
                              </p:par>
                              <p:par>
                                <p:cTn id="87" presetID="2" presetClass="entr" presetSubtype="2" accel="50000" decel="50000" fill="hold" grpId="0" nodeType="withEffect">
                                  <p:stCondLst>
                                    <p:cond delay="0"/>
                                  </p:stCondLst>
                                  <p:childTnLst>
                                    <p:set>
                                      <p:cBhvr>
                                        <p:cTn id="88" dur="1" fill="hold">
                                          <p:stCondLst>
                                            <p:cond delay="0"/>
                                          </p:stCondLst>
                                        </p:cTn>
                                        <p:tgtEl>
                                          <p:spTgt spid="115"/>
                                        </p:tgtEl>
                                        <p:attrNameLst>
                                          <p:attrName>style.visibility</p:attrName>
                                        </p:attrNameLst>
                                      </p:cBhvr>
                                      <p:to>
                                        <p:strVal val="visible"/>
                                      </p:to>
                                    </p:set>
                                    <p:anim calcmode="lin" valueType="num">
                                      <p:cBhvr additive="base">
                                        <p:cTn id="89" dur="500" fill="hold"/>
                                        <p:tgtEl>
                                          <p:spTgt spid="115"/>
                                        </p:tgtEl>
                                        <p:attrNameLst>
                                          <p:attrName>ppt_x</p:attrName>
                                        </p:attrNameLst>
                                      </p:cBhvr>
                                      <p:tavLst>
                                        <p:tav tm="0">
                                          <p:val>
                                            <p:strVal val="1+#ppt_w/2"/>
                                          </p:val>
                                        </p:tav>
                                        <p:tav tm="100000">
                                          <p:val>
                                            <p:strVal val="#ppt_x"/>
                                          </p:val>
                                        </p:tav>
                                      </p:tavLst>
                                    </p:anim>
                                    <p:anim calcmode="lin" valueType="num">
                                      <p:cBhvr additive="base">
                                        <p:cTn id="90" dur="500" fill="hold"/>
                                        <p:tgtEl>
                                          <p:spTgt spid="115"/>
                                        </p:tgtEl>
                                        <p:attrNameLst>
                                          <p:attrName>ppt_y</p:attrName>
                                        </p:attrNameLst>
                                      </p:cBhvr>
                                      <p:tavLst>
                                        <p:tav tm="0">
                                          <p:val>
                                            <p:strVal val="#ppt_y"/>
                                          </p:val>
                                        </p:tav>
                                        <p:tav tm="100000">
                                          <p:val>
                                            <p:strVal val="#ppt_y"/>
                                          </p:val>
                                        </p:tav>
                                      </p:tavLst>
                                    </p:anim>
                                  </p:childTnLst>
                                </p:cTn>
                              </p:par>
                            </p:childTnLst>
                          </p:cTn>
                        </p:par>
                        <p:par>
                          <p:cTn id="91" fill="hold">
                            <p:stCondLst>
                              <p:cond delay="8000"/>
                            </p:stCondLst>
                            <p:childTnLst>
                              <p:par>
                                <p:cTn id="92" presetID="53" presetClass="entr" presetSubtype="0" fill="hold" grpId="0" nodeType="afterEffect">
                                  <p:stCondLst>
                                    <p:cond delay="0"/>
                                  </p:stCondLst>
                                  <p:childTnLst>
                                    <p:set>
                                      <p:cBhvr>
                                        <p:cTn id="93" dur="1" fill="hold">
                                          <p:stCondLst>
                                            <p:cond delay="0"/>
                                          </p:stCondLst>
                                        </p:cTn>
                                        <p:tgtEl>
                                          <p:spTgt spid="135"/>
                                        </p:tgtEl>
                                        <p:attrNameLst>
                                          <p:attrName>style.visibility</p:attrName>
                                        </p:attrNameLst>
                                      </p:cBhvr>
                                      <p:to>
                                        <p:strVal val="visible"/>
                                      </p:to>
                                    </p:set>
                                    <p:anim calcmode="lin" valueType="num">
                                      <p:cBhvr>
                                        <p:cTn id="94" dur="500" fill="hold"/>
                                        <p:tgtEl>
                                          <p:spTgt spid="135"/>
                                        </p:tgtEl>
                                        <p:attrNameLst>
                                          <p:attrName>ppt_w</p:attrName>
                                        </p:attrNameLst>
                                      </p:cBhvr>
                                      <p:tavLst>
                                        <p:tav tm="0">
                                          <p:val>
                                            <p:fltVal val="0"/>
                                          </p:val>
                                        </p:tav>
                                        <p:tav tm="100000">
                                          <p:val>
                                            <p:strVal val="#ppt_w"/>
                                          </p:val>
                                        </p:tav>
                                      </p:tavLst>
                                    </p:anim>
                                    <p:anim calcmode="lin" valueType="num">
                                      <p:cBhvr>
                                        <p:cTn id="95" dur="500" fill="hold"/>
                                        <p:tgtEl>
                                          <p:spTgt spid="135"/>
                                        </p:tgtEl>
                                        <p:attrNameLst>
                                          <p:attrName>ppt_h</p:attrName>
                                        </p:attrNameLst>
                                      </p:cBhvr>
                                      <p:tavLst>
                                        <p:tav tm="0">
                                          <p:val>
                                            <p:fltVal val="0"/>
                                          </p:val>
                                        </p:tav>
                                        <p:tav tm="100000">
                                          <p:val>
                                            <p:strVal val="#ppt_h"/>
                                          </p:val>
                                        </p:tav>
                                      </p:tavLst>
                                    </p:anim>
                                    <p:animEffect transition="in" filter="fade">
                                      <p:cBhvr>
                                        <p:cTn id="96" dur="500"/>
                                        <p:tgtEl>
                                          <p:spTgt spid="135"/>
                                        </p:tgtEl>
                                      </p:cBhvr>
                                    </p:animEffect>
                                  </p:childTnLst>
                                </p:cTn>
                              </p:par>
                              <p:par>
                                <p:cTn id="97" presetID="2" presetClass="entr" presetSubtype="2" accel="50000" decel="50000" fill="hold" grpId="0" nodeType="withEffect">
                                  <p:stCondLst>
                                    <p:cond delay="0"/>
                                  </p:stCondLst>
                                  <p:childTnLst>
                                    <p:set>
                                      <p:cBhvr>
                                        <p:cTn id="98" dur="1" fill="hold">
                                          <p:stCondLst>
                                            <p:cond delay="0"/>
                                          </p:stCondLst>
                                        </p:cTn>
                                        <p:tgtEl>
                                          <p:spTgt spid="116"/>
                                        </p:tgtEl>
                                        <p:attrNameLst>
                                          <p:attrName>style.visibility</p:attrName>
                                        </p:attrNameLst>
                                      </p:cBhvr>
                                      <p:to>
                                        <p:strVal val="visible"/>
                                      </p:to>
                                    </p:set>
                                    <p:anim calcmode="lin" valueType="num">
                                      <p:cBhvr additive="base">
                                        <p:cTn id="99" dur="500" fill="hold"/>
                                        <p:tgtEl>
                                          <p:spTgt spid="116"/>
                                        </p:tgtEl>
                                        <p:attrNameLst>
                                          <p:attrName>ppt_x</p:attrName>
                                        </p:attrNameLst>
                                      </p:cBhvr>
                                      <p:tavLst>
                                        <p:tav tm="0">
                                          <p:val>
                                            <p:strVal val="1+#ppt_w/2"/>
                                          </p:val>
                                        </p:tav>
                                        <p:tav tm="100000">
                                          <p:val>
                                            <p:strVal val="#ppt_x"/>
                                          </p:val>
                                        </p:tav>
                                      </p:tavLst>
                                    </p:anim>
                                    <p:anim calcmode="lin" valueType="num">
                                      <p:cBhvr additive="base">
                                        <p:cTn id="100" dur="500" fill="hold"/>
                                        <p:tgtEl>
                                          <p:spTgt spid="116"/>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38"/>
                                        </p:tgtEl>
                                        <p:attrNameLst>
                                          <p:attrName>style.visibility</p:attrName>
                                        </p:attrNameLst>
                                      </p:cBhvr>
                                      <p:to>
                                        <p:strVal val="visible"/>
                                      </p:to>
                                    </p:set>
                                    <p:anim calcmode="lin" valueType="num">
                                      <p:cBhvr>
                                        <p:cTn id="104" dur="500" fill="hold"/>
                                        <p:tgtEl>
                                          <p:spTgt spid="138"/>
                                        </p:tgtEl>
                                        <p:attrNameLst>
                                          <p:attrName>ppt_w</p:attrName>
                                        </p:attrNameLst>
                                      </p:cBhvr>
                                      <p:tavLst>
                                        <p:tav tm="0">
                                          <p:val>
                                            <p:fltVal val="0"/>
                                          </p:val>
                                        </p:tav>
                                        <p:tav tm="100000">
                                          <p:val>
                                            <p:strVal val="#ppt_w"/>
                                          </p:val>
                                        </p:tav>
                                      </p:tavLst>
                                    </p:anim>
                                    <p:anim calcmode="lin" valueType="num">
                                      <p:cBhvr>
                                        <p:cTn id="105" dur="500" fill="hold"/>
                                        <p:tgtEl>
                                          <p:spTgt spid="138"/>
                                        </p:tgtEl>
                                        <p:attrNameLst>
                                          <p:attrName>ppt_h</p:attrName>
                                        </p:attrNameLst>
                                      </p:cBhvr>
                                      <p:tavLst>
                                        <p:tav tm="0">
                                          <p:val>
                                            <p:fltVal val="0"/>
                                          </p:val>
                                        </p:tav>
                                        <p:tav tm="100000">
                                          <p:val>
                                            <p:strVal val="#ppt_h"/>
                                          </p:val>
                                        </p:tav>
                                      </p:tavLst>
                                    </p:anim>
                                    <p:animEffect transition="in" filter="fade">
                                      <p:cBhvr>
                                        <p:cTn id="106" dur="500"/>
                                        <p:tgtEl>
                                          <p:spTgt spid="138"/>
                                        </p:tgtEl>
                                      </p:cBhvr>
                                    </p:animEffect>
                                  </p:childTnLst>
                                </p:cTn>
                              </p:par>
                              <p:par>
                                <p:cTn id="107" presetID="2" presetClass="entr" presetSubtype="2" accel="50000" decel="50000" fill="hold" grpId="0" nodeType="withEffect">
                                  <p:stCondLst>
                                    <p:cond delay="0"/>
                                  </p:stCondLst>
                                  <p:childTnLst>
                                    <p:set>
                                      <p:cBhvr>
                                        <p:cTn id="108" dur="1" fill="hold">
                                          <p:stCondLst>
                                            <p:cond delay="0"/>
                                          </p:stCondLst>
                                        </p:cTn>
                                        <p:tgtEl>
                                          <p:spTgt spid="117"/>
                                        </p:tgtEl>
                                        <p:attrNameLst>
                                          <p:attrName>style.visibility</p:attrName>
                                        </p:attrNameLst>
                                      </p:cBhvr>
                                      <p:to>
                                        <p:strVal val="visible"/>
                                      </p:to>
                                    </p:set>
                                    <p:anim calcmode="lin" valueType="num">
                                      <p:cBhvr additive="base">
                                        <p:cTn id="109" dur="500" fill="hold"/>
                                        <p:tgtEl>
                                          <p:spTgt spid="117"/>
                                        </p:tgtEl>
                                        <p:attrNameLst>
                                          <p:attrName>ppt_x</p:attrName>
                                        </p:attrNameLst>
                                      </p:cBhvr>
                                      <p:tavLst>
                                        <p:tav tm="0">
                                          <p:val>
                                            <p:strVal val="1+#ppt_w/2"/>
                                          </p:val>
                                        </p:tav>
                                        <p:tav tm="100000">
                                          <p:val>
                                            <p:strVal val="#ppt_x"/>
                                          </p:val>
                                        </p:tav>
                                      </p:tavLst>
                                    </p:anim>
                                    <p:anim calcmode="lin" valueType="num">
                                      <p:cBhvr additive="base">
                                        <p:cTn id="110" dur="500" fill="hold"/>
                                        <p:tgtEl>
                                          <p:spTgt spid="117"/>
                                        </p:tgtEl>
                                        <p:attrNameLst>
                                          <p:attrName>ppt_y</p:attrName>
                                        </p:attrNameLst>
                                      </p:cBhvr>
                                      <p:tavLst>
                                        <p:tav tm="0">
                                          <p:val>
                                            <p:strVal val="#ppt_y"/>
                                          </p:val>
                                        </p:tav>
                                        <p:tav tm="100000">
                                          <p:val>
                                            <p:strVal val="#ppt_y"/>
                                          </p:val>
                                        </p:tav>
                                      </p:tavLst>
                                    </p:anim>
                                  </p:childTnLst>
                                </p:cTn>
                              </p:par>
                            </p:childTnLst>
                          </p:cTn>
                        </p:par>
                        <p:par>
                          <p:cTn id="111" fill="hold">
                            <p:stCondLst>
                              <p:cond delay="9000"/>
                            </p:stCondLst>
                            <p:childTnLst>
                              <p:par>
                                <p:cTn id="112" presetID="16" presetClass="entr" presetSubtype="21" fill="hold" nodeType="afterEffect">
                                  <p:stCondLst>
                                    <p:cond delay="0"/>
                                  </p:stCondLst>
                                  <p:childTnLst>
                                    <p:set>
                                      <p:cBhvr>
                                        <p:cTn id="113" dur="1" fill="hold">
                                          <p:stCondLst>
                                            <p:cond delay="0"/>
                                          </p:stCondLst>
                                        </p:cTn>
                                        <p:tgtEl>
                                          <p:spTgt spid="122"/>
                                        </p:tgtEl>
                                        <p:attrNameLst>
                                          <p:attrName>style.visibility</p:attrName>
                                        </p:attrNameLst>
                                      </p:cBhvr>
                                      <p:to>
                                        <p:strVal val="visible"/>
                                      </p:to>
                                    </p:set>
                                    <p:animEffect transition="in" filter="barn(inVertical)">
                                      <p:cBhvr>
                                        <p:cTn id="114" dur="500"/>
                                        <p:tgtEl>
                                          <p:spTgt spid="122"/>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121"/>
                                        </p:tgtEl>
                                        <p:attrNameLst>
                                          <p:attrName>style.visibility</p:attrName>
                                        </p:attrNameLst>
                                      </p:cBhvr>
                                      <p:to>
                                        <p:strVal val="visible"/>
                                      </p:to>
                                    </p:set>
                                    <p:animEffect transition="in" filter="wipe(up)">
                                      <p:cBhvr>
                                        <p:cTn id="118"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00" grpId="0" animBg="1"/>
      <p:bldP spid="104" grpId="0"/>
      <p:bldP spid="105" grpId="0"/>
      <p:bldP spid="106" grpId="0"/>
      <p:bldP spid="107" grpId="0" animBg="1"/>
      <p:bldP spid="108" grpId="0" animBg="1"/>
      <p:bldP spid="115" grpId="0"/>
      <p:bldP spid="116" grpId="0"/>
      <p:bldP spid="117" grpId="0"/>
      <p:bldP spid="121" grpId="0"/>
      <p:bldP spid="132" grpId="0" animBg="1"/>
      <p:bldP spid="135" grpId="0" animBg="1"/>
      <p:bldP spid="138" grpId="0" animBg="1"/>
      <p:bldP spid="141" grpId="0"/>
      <p:bldP spid="171"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1379</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2018-11-07T16:52:08Z</dcterms:modified>
</cp:coreProperties>
</file>