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29146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blipFill dpi="0" rotWithShape="1">
              <a:blip r:embed="rId2">
                <a:alphaModFix amt="4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EF3425"/>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EF3425"/>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p:cNvSpPr>
            <a:spLocks/>
          </p:cNvSpPr>
          <p:nvPr/>
        </p:nvSpPr>
        <p:spPr bwMode="auto">
          <a:xfrm rot="7930427">
            <a:off x="19790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EF3425"/>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blipFill dpi="0" rotWithShape="1">
              <a:blip r:embed="rId3">
                <a:alphaModFix amt="40000"/>
              </a:blip>
              <a:srcRect/>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8397B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8397B1"/>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8" name="Freeform 11"/>
          <p:cNvSpPr>
            <a:spLocks/>
          </p:cNvSpPr>
          <p:nvPr/>
        </p:nvSpPr>
        <p:spPr bwMode="auto">
          <a:xfrm rot="7930427">
            <a:off x="4345616"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8397B1"/>
          </a:solidFill>
          <a:ln w="9525">
            <a:solidFill>
              <a:schemeClr val="bg1">
                <a:alpha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blipFill>
              <a:blip r:embed="rId4">
                <a:alphaModFix amt="40000"/>
              </a:blip>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6" name="Freeform 11"/>
          <p:cNvSpPr>
            <a:spLocks/>
          </p:cNvSpPr>
          <p:nvPr/>
        </p:nvSpPr>
        <p:spPr bwMode="auto">
          <a:xfrm rot="7930427">
            <a:off x="6712183"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44546B"/>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blipFill>
              <a:blip r:embed="rId5">
                <a:alphaModFix amt="40000"/>
              </a:blip>
              <a:stretch>
                <a:fillRect/>
              </a:stretch>
            </a:blip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2C3749"/>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2C3749"/>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4" name="Freeform 11"/>
          <p:cNvSpPr>
            <a:spLocks/>
          </p:cNvSpPr>
          <p:nvPr/>
        </p:nvSpPr>
        <p:spPr bwMode="auto">
          <a:xfrm rot="7930427">
            <a:off x="9078749" y="1785360"/>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2C3749"/>
          </a:solidFill>
          <a:ln w="9525">
            <a:solidFill>
              <a:schemeClr val="bg1">
                <a:alpha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9" name="Picture 38">
            <a:hlinkClick r:id="rId6"/>
            <a:extLst>
              <a:ext uri="{FF2B5EF4-FFF2-40B4-BE49-F238E27FC236}">
                <a16:creationId xmlns:a16="http://schemas.microsoft.com/office/drawing/2014/main" id="{423FAE7C-8595-4048-9F77-133EB290AC9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984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2018-11-07T16:51:07Z</dcterms:modified>
</cp:coreProperties>
</file>