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625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EF3425"/>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EF3425"/>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p:cNvSpPr>
            <a:spLocks/>
          </p:cNvSpPr>
          <p:nvPr/>
        </p:nvSpPr>
        <p:spPr bwMode="auto">
          <a:xfrm rot="7930427">
            <a:off x="19790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EF3425"/>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8397B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8397B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8" name="Freeform 11"/>
          <p:cNvSpPr>
            <a:spLocks/>
          </p:cNvSpPr>
          <p:nvPr/>
        </p:nvSpPr>
        <p:spPr bwMode="auto">
          <a:xfrm rot="7930427">
            <a:off x="4345616"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8397B1"/>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6" name="Freeform 11"/>
          <p:cNvSpPr>
            <a:spLocks/>
          </p:cNvSpPr>
          <p:nvPr/>
        </p:nvSpPr>
        <p:spPr bwMode="auto">
          <a:xfrm rot="7930427">
            <a:off x="6712183"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44546B"/>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2C3749"/>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2C3749"/>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4" name="Freeform 11"/>
          <p:cNvSpPr>
            <a:spLocks/>
          </p:cNvSpPr>
          <p:nvPr/>
        </p:nvSpPr>
        <p:spPr bwMode="auto">
          <a:xfrm rot="7930427">
            <a:off x="90787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2C3749"/>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2C07AF07-2BE3-47E6-A8A8-66D7A0D0F5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7376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2018-11-07T16:50:06Z</dcterms:modified>
</cp:coreProperties>
</file>