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0617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189767"/>
            <a:ext cx="12192000" cy="3668234"/>
          </a:xfrm>
          <a:prstGeom prst="rect">
            <a:avLst/>
          </a:prstGeom>
          <a:solidFill>
            <a:srgbClr val="222A49">
              <a:alpha val="5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748FB9D1-11BC-4DA2-8BD5-068F558D5BE0}"/>
              </a:ext>
            </a:extLst>
          </p:cNvPr>
          <p:cNvSpPr/>
          <p:nvPr/>
        </p:nvSpPr>
        <p:spPr>
          <a:xfrm>
            <a:off x="933912" y="2106868"/>
            <a:ext cx="2192062" cy="2194560"/>
          </a:xfrm>
          <a:prstGeom prst="hexagon">
            <a:avLst/>
          </a:prstGeom>
          <a:blipFill>
            <a:blip r:embed="rId2"/>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AC4F50C6-2132-4660-8A22-C8DE00A5FCBF}"/>
              </a:ext>
            </a:extLst>
          </p:cNvPr>
          <p:cNvSpPr/>
          <p:nvPr/>
        </p:nvSpPr>
        <p:spPr>
          <a:xfrm>
            <a:off x="4999969" y="2092487"/>
            <a:ext cx="2192062" cy="2194560"/>
          </a:xfrm>
          <a:prstGeom prst="hexagon">
            <a:avLst/>
          </a:prstGeom>
          <a:blipFill>
            <a:blip r:embed="rId3"/>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23A36412-36FA-4CF7-94CE-1A2224A15833}"/>
              </a:ext>
            </a:extLst>
          </p:cNvPr>
          <p:cNvSpPr/>
          <p:nvPr/>
        </p:nvSpPr>
        <p:spPr>
          <a:xfrm>
            <a:off x="9066026" y="2106868"/>
            <a:ext cx="2192062" cy="2194560"/>
          </a:xfrm>
          <a:prstGeom prst="hexagon">
            <a:avLst/>
          </a:prstGeom>
          <a:blipFill>
            <a:blip r:embed="rId4"/>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511484E-B7AE-43AB-B347-22BA40A496D3}"/>
              </a:ext>
            </a:extLst>
          </p:cNvPr>
          <p:cNvSpPr txBox="1"/>
          <p:nvPr/>
        </p:nvSpPr>
        <p:spPr>
          <a:xfrm>
            <a:off x="581902" y="4502496"/>
            <a:ext cx="2896081" cy="2154436"/>
          </a:xfrm>
          <a:prstGeom prst="rect">
            <a:avLst/>
          </a:prstGeom>
          <a:noFill/>
        </p:spPr>
        <p:txBody>
          <a:bodyPr wrap="square" rtlCol="0">
            <a:spAutoFit/>
          </a:bodyPr>
          <a:lstStyle/>
          <a:p>
            <a:pPr algn="ctr"/>
            <a:r>
              <a:rPr lang="en-US" b="1" dirty="0">
                <a:solidFill>
                  <a:srgbClr val="EF3425"/>
                </a:solidFill>
                <a:latin typeface="Candara" panose="020E0502030303020204" pitchFamily="34" charset="0"/>
              </a:rPr>
              <a:t>LOREM IPSUM</a:t>
            </a:r>
          </a:p>
          <a:p>
            <a:pPr algn="ctr"/>
            <a:r>
              <a:rPr lang="en-US" sz="3200" b="1" dirty="0">
                <a:solidFill>
                  <a:srgbClr val="EF3425"/>
                </a:solidFill>
                <a:latin typeface="Candara" panose="020E0502030303020204" pitchFamily="34" charset="0"/>
              </a:rPr>
              <a:t>72%</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sp>
        <p:nvSpPr>
          <p:cNvPr id="12" name="TextBox 11">
            <a:extLst>
              <a:ext uri="{FF2B5EF4-FFF2-40B4-BE49-F238E27FC236}">
                <a16:creationId xmlns:a16="http://schemas.microsoft.com/office/drawing/2014/main" id="{1FF7D8D2-467C-4428-A8C2-14A0580E5AC0}"/>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3" name="TextBox 12">
            <a:extLst>
              <a:ext uri="{FF2B5EF4-FFF2-40B4-BE49-F238E27FC236}">
                <a16:creationId xmlns:a16="http://schemas.microsoft.com/office/drawing/2014/main" id="{CC8DB440-E6B8-419D-9A2C-CEF1CBFE782F}"/>
              </a:ext>
            </a:extLst>
          </p:cNvPr>
          <p:cNvSpPr txBox="1"/>
          <p:nvPr/>
        </p:nvSpPr>
        <p:spPr>
          <a:xfrm>
            <a:off x="4647959" y="4502496"/>
            <a:ext cx="2896081" cy="2154436"/>
          </a:xfrm>
          <a:prstGeom prst="rect">
            <a:avLst/>
          </a:prstGeom>
          <a:noFill/>
        </p:spPr>
        <p:txBody>
          <a:bodyPr wrap="square" rtlCol="0">
            <a:spAutoFit/>
          </a:bodyPr>
          <a:lstStyle/>
          <a:p>
            <a:pPr algn="ctr"/>
            <a:r>
              <a:rPr lang="en-US" b="1" dirty="0">
                <a:solidFill>
                  <a:srgbClr val="8397B1"/>
                </a:solidFill>
                <a:latin typeface="Candara" panose="020E0502030303020204" pitchFamily="34" charset="0"/>
              </a:rPr>
              <a:t>LOREM IPSUM</a:t>
            </a:r>
          </a:p>
          <a:p>
            <a:pPr algn="ctr"/>
            <a:r>
              <a:rPr lang="en-US" sz="3200" b="1" dirty="0">
                <a:solidFill>
                  <a:srgbClr val="8397B1"/>
                </a:solidFill>
                <a:latin typeface="Candara" panose="020E0502030303020204" pitchFamily="34" charset="0"/>
              </a:rPr>
              <a:t>42%</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sp>
        <p:nvSpPr>
          <p:cNvPr id="14" name="TextBox 13">
            <a:extLst>
              <a:ext uri="{FF2B5EF4-FFF2-40B4-BE49-F238E27FC236}">
                <a16:creationId xmlns:a16="http://schemas.microsoft.com/office/drawing/2014/main" id="{01457D27-1FC3-4EAC-96EF-76282FB94F5E}"/>
              </a:ext>
            </a:extLst>
          </p:cNvPr>
          <p:cNvSpPr txBox="1"/>
          <p:nvPr/>
        </p:nvSpPr>
        <p:spPr>
          <a:xfrm>
            <a:off x="8714016" y="4502496"/>
            <a:ext cx="2896081" cy="2154436"/>
          </a:xfrm>
          <a:prstGeom prst="rect">
            <a:avLst/>
          </a:prstGeom>
          <a:noFill/>
        </p:spPr>
        <p:txBody>
          <a:bodyPr wrap="square" rtlCol="0">
            <a:spAutoFit/>
          </a:bodyPr>
          <a:lstStyle/>
          <a:p>
            <a:pPr algn="ctr"/>
            <a:r>
              <a:rPr lang="en-US" b="1" dirty="0">
                <a:solidFill>
                  <a:srgbClr val="44546B"/>
                </a:solidFill>
                <a:latin typeface="Candara" panose="020E0502030303020204" pitchFamily="34" charset="0"/>
              </a:rPr>
              <a:t>LOREM IPSUM</a:t>
            </a:r>
          </a:p>
          <a:p>
            <a:pPr algn="ctr"/>
            <a:r>
              <a:rPr lang="en-US" sz="3200" b="1" dirty="0">
                <a:solidFill>
                  <a:srgbClr val="44546B"/>
                </a:solidFill>
                <a:latin typeface="Candara" panose="020E0502030303020204" pitchFamily="34" charset="0"/>
              </a:rPr>
              <a:t>14%</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1" name="Picture 10">
            <a:hlinkClick r:id="rId5"/>
            <a:extLst>
              <a:ext uri="{FF2B5EF4-FFF2-40B4-BE49-F238E27FC236}">
                <a16:creationId xmlns:a16="http://schemas.microsoft.com/office/drawing/2014/main" id="{BDFF53C8-D597-4B09-9478-C814C05CEC7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4416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fade">
                                      <p:cBhvr>
                                        <p:cTn id="28" dur="1000"/>
                                        <p:tgtEl>
                                          <p:spTgt spid="10">
                                            <p:txEl>
                                              <p:pRg st="1" end="1"/>
                                            </p:txEl>
                                          </p:spTgt>
                                        </p:tgtEl>
                                      </p:cBhvr>
                                    </p:animEffect>
                                    <p:anim calcmode="lin" valueType="num">
                                      <p:cBhvr>
                                        <p:cTn id="29"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10">
                                            <p:txEl>
                                              <p:pRg st="3" end="3"/>
                                            </p:txEl>
                                          </p:spTgt>
                                        </p:tgtEl>
                                        <p:attrNameLst>
                                          <p:attrName>style.visibility</p:attrName>
                                        </p:attrNameLst>
                                      </p:cBhvr>
                                      <p:to>
                                        <p:strVal val="visible"/>
                                      </p:to>
                                    </p:set>
                                    <p:animEffect transition="in" filter="fade">
                                      <p:cBhvr>
                                        <p:cTn id="34" dur="1000"/>
                                        <p:tgtEl>
                                          <p:spTgt spid="10">
                                            <p:txEl>
                                              <p:pRg st="3" end="3"/>
                                            </p:txEl>
                                          </p:spTgt>
                                        </p:tgtEl>
                                      </p:cBhvr>
                                    </p:animEffect>
                                    <p:anim calcmode="lin" valueType="num">
                                      <p:cBhvr>
                                        <p:cTn id="35"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3" presetClass="entr" presetSubtype="16"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13">
                                            <p:txEl>
                                              <p:pRg st="0" end="0"/>
                                            </p:txEl>
                                          </p:spTgt>
                                        </p:tgtEl>
                                        <p:attrNameLst>
                                          <p:attrName>style.visibility</p:attrName>
                                        </p:attrNameLst>
                                      </p:cBhvr>
                                      <p:to>
                                        <p:strVal val="visible"/>
                                      </p:to>
                                    </p:set>
                                    <p:animEffect transition="in" filter="fade">
                                      <p:cBhvr>
                                        <p:cTn id="46" dur="1000"/>
                                        <p:tgtEl>
                                          <p:spTgt spid="13">
                                            <p:txEl>
                                              <p:pRg st="0" end="0"/>
                                            </p:txEl>
                                          </p:spTgt>
                                        </p:tgtEl>
                                      </p:cBhvr>
                                    </p:animEffect>
                                    <p:anim calcmode="lin" valueType="num">
                                      <p:cBhvr>
                                        <p:cTn id="47"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13">
                                            <p:txEl>
                                              <p:pRg st="1" end="1"/>
                                            </p:txEl>
                                          </p:spTgt>
                                        </p:tgtEl>
                                        <p:attrNameLst>
                                          <p:attrName>style.visibility</p:attrName>
                                        </p:attrNameLst>
                                      </p:cBhvr>
                                      <p:to>
                                        <p:strVal val="visible"/>
                                      </p:to>
                                    </p:set>
                                    <p:animEffect transition="in" filter="fade">
                                      <p:cBhvr>
                                        <p:cTn id="52" dur="1000"/>
                                        <p:tgtEl>
                                          <p:spTgt spid="13">
                                            <p:txEl>
                                              <p:pRg st="1" end="1"/>
                                            </p:txEl>
                                          </p:spTgt>
                                        </p:tgtEl>
                                      </p:cBhvr>
                                    </p:animEffect>
                                    <p:anim calcmode="lin" valueType="num">
                                      <p:cBhvr>
                                        <p:cTn id="53"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13">
                                            <p:txEl>
                                              <p:pRg st="3" end="3"/>
                                            </p:txEl>
                                          </p:spTgt>
                                        </p:tgtEl>
                                        <p:attrNameLst>
                                          <p:attrName>style.visibility</p:attrName>
                                        </p:attrNameLst>
                                      </p:cBhvr>
                                      <p:to>
                                        <p:strVal val="visible"/>
                                      </p:to>
                                    </p:set>
                                    <p:animEffect transition="in" filter="fade">
                                      <p:cBhvr>
                                        <p:cTn id="58" dur="1000"/>
                                        <p:tgtEl>
                                          <p:spTgt spid="13">
                                            <p:txEl>
                                              <p:pRg st="3" end="3"/>
                                            </p:txEl>
                                          </p:spTgt>
                                        </p:tgtEl>
                                      </p:cBhvr>
                                    </p:animEffect>
                                    <p:anim calcmode="lin" valueType="num">
                                      <p:cBhvr>
                                        <p:cTn id="59"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9"/>
                                        </p:tgtEl>
                                        <p:attrNameLst>
                                          <p:attrName>style.visibility</p:attrName>
                                        </p:attrNameLst>
                                      </p:cBhvr>
                                      <p:to>
                                        <p:strVal val="visible"/>
                                      </p:to>
                                    </p:set>
                                    <p:anim calcmode="lin" valueType="num">
                                      <p:cBhvr>
                                        <p:cTn id="64" dur="500" fill="hold"/>
                                        <p:tgtEl>
                                          <p:spTgt spid="9"/>
                                        </p:tgtEl>
                                        <p:attrNameLst>
                                          <p:attrName>ppt_w</p:attrName>
                                        </p:attrNameLst>
                                      </p:cBhvr>
                                      <p:tavLst>
                                        <p:tav tm="0">
                                          <p:val>
                                            <p:fltVal val="0"/>
                                          </p:val>
                                        </p:tav>
                                        <p:tav tm="100000">
                                          <p:val>
                                            <p:strVal val="#ppt_w"/>
                                          </p:val>
                                        </p:tav>
                                      </p:tavLst>
                                    </p:anim>
                                    <p:anim calcmode="lin" valueType="num">
                                      <p:cBhvr>
                                        <p:cTn id="65" dur="500" fill="hold"/>
                                        <p:tgtEl>
                                          <p:spTgt spid="9"/>
                                        </p:tgtEl>
                                        <p:attrNameLst>
                                          <p:attrName>ppt_h</p:attrName>
                                        </p:attrNameLst>
                                      </p:cBhvr>
                                      <p:tavLst>
                                        <p:tav tm="0">
                                          <p:val>
                                            <p:fltVal val="0"/>
                                          </p:val>
                                        </p:tav>
                                        <p:tav tm="100000">
                                          <p:val>
                                            <p:strVal val="#ppt_h"/>
                                          </p:val>
                                        </p:tav>
                                      </p:tavLst>
                                    </p:anim>
                                    <p:animEffect transition="in" filter="fade">
                                      <p:cBhvr>
                                        <p:cTn id="66" dur="500"/>
                                        <p:tgtEl>
                                          <p:spTgt spid="9"/>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14">
                                            <p:txEl>
                                              <p:pRg st="0" end="0"/>
                                            </p:txEl>
                                          </p:spTgt>
                                        </p:tgtEl>
                                        <p:attrNameLst>
                                          <p:attrName>style.visibility</p:attrName>
                                        </p:attrNameLst>
                                      </p:cBhvr>
                                      <p:to>
                                        <p:strVal val="visible"/>
                                      </p:to>
                                    </p:set>
                                    <p:animEffect transition="in" filter="fade">
                                      <p:cBhvr>
                                        <p:cTn id="70" dur="1000"/>
                                        <p:tgtEl>
                                          <p:spTgt spid="14">
                                            <p:txEl>
                                              <p:pRg st="0" end="0"/>
                                            </p:txEl>
                                          </p:spTgt>
                                        </p:tgtEl>
                                      </p:cBhvr>
                                    </p:animEffect>
                                    <p:anim calcmode="lin" valueType="num">
                                      <p:cBhvr>
                                        <p:cTn id="71"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2" presetClass="entr" presetSubtype="0" fill="hold" grpId="0" nodeType="afterEffect">
                                  <p:stCondLst>
                                    <p:cond delay="0"/>
                                  </p:stCondLst>
                                  <p:childTnLst>
                                    <p:set>
                                      <p:cBhvr>
                                        <p:cTn id="75" dur="1" fill="hold">
                                          <p:stCondLst>
                                            <p:cond delay="0"/>
                                          </p:stCondLst>
                                        </p:cTn>
                                        <p:tgtEl>
                                          <p:spTgt spid="14">
                                            <p:txEl>
                                              <p:pRg st="1" end="1"/>
                                            </p:txEl>
                                          </p:spTgt>
                                        </p:tgtEl>
                                        <p:attrNameLst>
                                          <p:attrName>style.visibility</p:attrName>
                                        </p:attrNameLst>
                                      </p:cBhvr>
                                      <p:to>
                                        <p:strVal val="visible"/>
                                      </p:to>
                                    </p:set>
                                    <p:animEffect transition="in" filter="fade">
                                      <p:cBhvr>
                                        <p:cTn id="76" dur="1000"/>
                                        <p:tgtEl>
                                          <p:spTgt spid="14">
                                            <p:txEl>
                                              <p:pRg st="1" end="1"/>
                                            </p:txEl>
                                          </p:spTgt>
                                        </p:tgtEl>
                                      </p:cBhvr>
                                    </p:animEffect>
                                    <p:anim calcmode="lin" valueType="num">
                                      <p:cBhvr>
                                        <p:cTn id="77"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78"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par>
                          <p:cTn id="79" fill="hold">
                            <p:stCondLst>
                              <p:cond delay="10500"/>
                            </p:stCondLst>
                            <p:childTnLst>
                              <p:par>
                                <p:cTn id="80" presetID="42" presetClass="entr" presetSubtype="0" fill="hold" grpId="0" nodeType="afterEffect">
                                  <p:stCondLst>
                                    <p:cond delay="0"/>
                                  </p:stCondLst>
                                  <p:childTnLst>
                                    <p:set>
                                      <p:cBhvr>
                                        <p:cTn id="81" dur="1" fill="hold">
                                          <p:stCondLst>
                                            <p:cond delay="0"/>
                                          </p:stCondLst>
                                        </p:cTn>
                                        <p:tgtEl>
                                          <p:spTgt spid="14">
                                            <p:txEl>
                                              <p:pRg st="3" end="3"/>
                                            </p:txEl>
                                          </p:spTgt>
                                        </p:tgtEl>
                                        <p:attrNameLst>
                                          <p:attrName>style.visibility</p:attrName>
                                        </p:attrNameLst>
                                      </p:cBhvr>
                                      <p:to>
                                        <p:strVal val="visible"/>
                                      </p:to>
                                    </p:set>
                                    <p:animEffect transition="in" filter="fade">
                                      <p:cBhvr>
                                        <p:cTn id="82" dur="1000"/>
                                        <p:tgtEl>
                                          <p:spTgt spid="14">
                                            <p:txEl>
                                              <p:pRg st="3" end="3"/>
                                            </p:txEl>
                                          </p:spTgt>
                                        </p:tgtEl>
                                      </p:cBhvr>
                                    </p:animEffect>
                                    <p:anim calcmode="lin" valueType="num">
                                      <p:cBhvr>
                                        <p:cTn id="83"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84"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8" grpId="0" animBg="1"/>
      <p:bldP spid="9" grpId="0" animBg="1"/>
      <p:bldP spid="10" grpId="0" build="p"/>
      <p:bldP spid="12" grpId="0"/>
      <p:bldP spid="13" grpId="0" build="p"/>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2018-11-07T16:41:35Z</dcterms:modified>
</cp:coreProperties>
</file>