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28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02FE5521-8D0A-410B-BB89-4C563E9A7E6B}"/>
              </a:ext>
            </a:extLst>
          </p:cNvPr>
          <p:cNvSpPr/>
          <p:nvPr/>
        </p:nvSpPr>
        <p:spPr>
          <a:xfrm>
            <a:off x="976982" y="1980479"/>
            <a:ext cx="3044414" cy="93844"/>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221737A6-78B7-45C3-9D01-00546DB1DC96}"/>
              </a:ext>
            </a:extLst>
          </p:cNvPr>
          <p:cNvGrpSpPr/>
          <p:nvPr/>
        </p:nvGrpSpPr>
        <p:grpSpPr>
          <a:xfrm>
            <a:off x="976982" y="3285146"/>
            <a:ext cx="3044414" cy="502920"/>
            <a:chOff x="976982" y="3285146"/>
            <a:chExt cx="3044414" cy="502920"/>
          </a:xfrm>
        </p:grpSpPr>
        <p:sp>
          <p:nvSpPr>
            <p:cNvPr id="12" name="Rectangle 11">
              <a:extLst>
                <a:ext uri="{FF2B5EF4-FFF2-40B4-BE49-F238E27FC236}">
                  <a16:creationId xmlns:a16="http://schemas.microsoft.com/office/drawing/2014/main" id="{28B78A67-5D6E-40CE-99F4-9DFCDE59906D}"/>
                </a:ext>
              </a:extLst>
            </p:cNvPr>
            <p:cNvSpPr/>
            <p:nvPr/>
          </p:nvSpPr>
          <p:spPr>
            <a:xfrm>
              <a:off x="976982"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DB952792-0A00-4BD4-9BF3-CE04A6135CF5}"/>
                </a:ext>
              </a:extLst>
            </p:cNvPr>
            <p:cNvSpPr txBox="1"/>
            <p:nvPr/>
          </p:nvSpPr>
          <p:spPr>
            <a:xfrm>
              <a:off x="1127589"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Storage</a:t>
              </a:r>
            </a:p>
          </p:txBody>
        </p:sp>
      </p:grpSp>
      <p:grpSp>
        <p:nvGrpSpPr>
          <p:cNvPr id="64" name="Group 63">
            <a:extLst>
              <a:ext uri="{FF2B5EF4-FFF2-40B4-BE49-F238E27FC236}">
                <a16:creationId xmlns:a16="http://schemas.microsoft.com/office/drawing/2014/main" id="{79F15D7C-34EF-4AB4-962E-7697997DAE4E}"/>
              </a:ext>
            </a:extLst>
          </p:cNvPr>
          <p:cNvGrpSpPr/>
          <p:nvPr/>
        </p:nvGrpSpPr>
        <p:grpSpPr>
          <a:xfrm>
            <a:off x="976982" y="5227648"/>
            <a:ext cx="3044414" cy="763793"/>
            <a:chOff x="976982" y="5227648"/>
            <a:chExt cx="3044414" cy="763793"/>
          </a:xfrm>
        </p:grpSpPr>
        <p:sp>
          <p:nvSpPr>
            <p:cNvPr id="10" name="Rectangle 9">
              <a:extLst>
                <a:ext uri="{FF2B5EF4-FFF2-40B4-BE49-F238E27FC236}">
                  <a16:creationId xmlns:a16="http://schemas.microsoft.com/office/drawing/2014/main" id="{9DCAF0E8-F8EE-4611-A2D7-D538644AE086}"/>
                </a:ext>
              </a:extLst>
            </p:cNvPr>
            <p:cNvSpPr/>
            <p:nvPr/>
          </p:nvSpPr>
          <p:spPr>
            <a:xfrm>
              <a:off x="976982" y="5227648"/>
              <a:ext cx="3044414" cy="763793"/>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7F8AAE66-C9E2-41B4-A109-F698375C4DC0}"/>
                </a:ext>
              </a:extLst>
            </p:cNvPr>
            <p:cNvSpPr txBox="1"/>
            <p:nvPr/>
          </p:nvSpPr>
          <p:spPr>
            <a:xfrm>
              <a:off x="1127589" y="5471044"/>
              <a:ext cx="2743200" cy="276999"/>
            </a:xfrm>
            <a:prstGeom prst="rect">
              <a:avLst/>
            </a:prstGeom>
            <a:noFill/>
          </p:spPr>
          <p:txBody>
            <a:bodyPr wrap="square" lIns="0" tIns="0" rIns="0" bIns="0" rtlCol="0">
              <a:spAutoFit/>
            </a:bodyPr>
            <a:lstStyle/>
            <a:p>
              <a:pPr algn="ctr"/>
              <a:r>
                <a:rPr lang="en-US" b="1" dirty="0">
                  <a:solidFill>
                    <a:schemeClr val="bg1"/>
                  </a:solidFill>
                  <a:latin typeface="Candara" panose="020E0502030303020204" pitchFamily="34" charset="0"/>
                </a:rPr>
                <a:t>ECONOMY SERVER</a:t>
              </a:r>
            </a:p>
          </p:txBody>
        </p:sp>
      </p:grpSp>
      <p:grpSp>
        <p:nvGrpSpPr>
          <p:cNvPr id="61" name="Group 60">
            <a:extLst>
              <a:ext uri="{FF2B5EF4-FFF2-40B4-BE49-F238E27FC236}">
                <a16:creationId xmlns:a16="http://schemas.microsoft.com/office/drawing/2014/main" id="{4C342E5D-1C67-4B37-A5C5-5D8F6B897713}"/>
              </a:ext>
            </a:extLst>
          </p:cNvPr>
          <p:cNvGrpSpPr/>
          <p:nvPr/>
        </p:nvGrpSpPr>
        <p:grpSpPr>
          <a:xfrm>
            <a:off x="976982" y="3788066"/>
            <a:ext cx="3044414" cy="502920"/>
            <a:chOff x="976982" y="3788066"/>
            <a:chExt cx="3044414" cy="502920"/>
          </a:xfrm>
        </p:grpSpPr>
        <p:sp>
          <p:nvSpPr>
            <p:cNvPr id="13" name="Rectangle 12">
              <a:extLst>
                <a:ext uri="{FF2B5EF4-FFF2-40B4-BE49-F238E27FC236}">
                  <a16:creationId xmlns:a16="http://schemas.microsoft.com/office/drawing/2014/main" id="{F94112BE-CCA7-4282-BF6C-732DDBBF81B8}"/>
                </a:ext>
              </a:extLst>
            </p:cNvPr>
            <p:cNvSpPr/>
            <p:nvPr/>
          </p:nvSpPr>
          <p:spPr>
            <a:xfrm>
              <a:off x="976982"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B0BD5C0-888C-4312-BA13-AEF2F61706D9}"/>
                </a:ext>
              </a:extLst>
            </p:cNvPr>
            <p:cNvSpPr txBox="1"/>
            <p:nvPr/>
          </p:nvSpPr>
          <p:spPr>
            <a:xfrm>
              <a:off x="1127589"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 Mbps Bandwidth</a:t>
              </a:r>
            </a:p>
          </p:txBody>
        </p:sp>
      </p:grpSp>
      <p:grpSp>
        <p:nvGrpSpPr>
          <p:cNvPr id="62" name="Group 61">
            <a:extLst>
              <a:ext uri="{FF2B5EF4-FFF2-40B4-BE49-F238E27FC236}">
                <a16:creationId xmlns:a16="http://schemas.microsoft.com/office/drawing/2014/main" id="{0232A6B8-A6B6-45A3-91B0-0602B16E3FAE}"/>
              </a:ext>
            </a:extLst>
          </p:cNvPr>
          <p:cNvGrpSpPr/>
          <p:nvPr/>
        </p:nvGrpSpPr>
        <p:grpSpPr>
          <a:xfrm>
            <a:off x="976982" y="4290986"/>
            <a:ext cx="3044414" cy="502920"/>
            <a:chOff x="976982" y="4290986"/>
            <a:chExt cx="3044414" cy="502920"/>
          </a:xfrm>
        </p:grpSpPr>
        <p:sp>
          <p:nvSpPr>
            <p:cNvPr id="14" name="Rectangle 13">
              <a:extLst>
                <a:ext uri="{FF2B5EF4-FFF2-40B4-BE49-F238E27FC236}">
                  <a16:creationId xmlns:a16="http://schemas.microsoft.com/office/drawing/2014/main" id="{1A46ADB7-48EE-4A4D-82F7-164642E99E36}"/>
                </a:ext>
              </a:extLst>
            </p:cNvPr>
            <p:cNvSpPr/>
            <p:nvPr/>
          </p:nvSpPr>
          <p:spPr>
            <a:xfrm>
              <a:off x="976982"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6CC0A83B-2947-4093-9AC3-57F8FBF6EB8A}"/>
                </a:ext>
              </a:extLst>
            </p:cNvPr>
            <p:cNvSpPr txBox="1"/>
            <p:nvPr/>
          </p:nvSpPr>
          <p:spPr>
            <a:xfrm>
              <a:off x="1127589"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4 GB DDR3 Ram</a:t>
              </a:r>
            </a:p>
          </p:txBody>
        </p:sp>
      </p:grpSp>
      <p:grpSp>
        <p:nvGrpSpPr>
          <p:cNvPr id="63" name="Group 62">
            <a:extLst>
              <a:ext uri="{FF2B5EF4-FFF2-40B4-BE49-F238E27FC236}">
                <a16:creationId xmlns:a16="http://schemas.microsoft.com/office/drawing/2014/main" id="{AA64EDEA-8BA2-4ECF-BE62-F68C037FC02D}"/>
              </a:ext>
            </a:extLst>
          </p:cNvPr>
          <p:cNvGrpSpPr/>
          <p:nvPr/>
        </p:nvGrpSpPr>
        <p:grpSpPr>
          <a:xfrm>
            <a:off x="976982" y="4793906"/>
            <a:ext cx="3044414" cy="502920"/>
            <a:chOff x="976982" y="4793906"/>
            <a:chExt cx="3044414" cy="502920"/>
          </a:xfrm>
        </p:grpSpPr>
        <p:sp>
          <p:nvSpPr>
            <p:cNvPr id="15" name="Rectangle 14">
              <a:extLst>
                <a:ext uri="{FF2B5EF4-FFF2-40B4-BE49-F238E27FC236}">
                  <a16:creationId xmlns:a16="http://schemas.microsoft.com/office/drawing/2014/main" id="{AE6DF905-D9E5-4F00-9D9B-E4CA2B892AE0}"/>
                </a:ext>
              </a:extLst>
            </p:cNvPr>
            <p:cNvSpPr/>
            <p:nvPr/>
          </p:nvSpPr>
          <p:spPr>
            <a:xfrm>
              <a:off x="976982"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EFCFD59-4B94-434F-BB51-6F4227624623}"/>
                </a:ext>
              </a:extLst>
            </p:cNvPr>
            <p:cNvSpPr txBox="1"/>
            <p:nvPr/>
          </p:nvSpPr>
          <p:spPr>
            <a:xfrm>
              <a:off x="1127589"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GB Outbound</a:t>
              </a:r>
            </a:p>
          </p:txBody>
        </p:sp>
      </p:grpSp>
      <p:grpSp>
        <p:nvGrpSpPr>
          <p:cNvPr id="59" name="Group 58">
            <a:extLst>
              <a:ext uri="{FF2B5EF4-FFF2-40B4-BE49-F238E27FC236}">
                <a16:creationId xmlns:a16="http://schemas.microsoft.com/office/drawing/2014/main" id="{5E24B8D1-F49F-4784-8E55-C867569DA1D8}"/>
              </a:ext>
            </a:extLst>
          </p:cNvPr>
          <p:cNvGrpSpPr/>
          <p:nvPr/>
        </p:nvGrpSpPr>
        <p:grpSpPr>
          <a:xfrm>
            <a:off x="976982" y="2056087"/>
            <a:ext cx="3044414" cy="1229059"/>
            <a:chOff x="976982" y="2056087"/>
            <a:chExt cx="3044414" cy="1229059"/>
          </a:xfrm>
        </p:grpSpPr>
        <p:sp>
          <p:nvSpPr>
            <p:cNvPr id="11" name="Rectangle 10">
              <a:extLst>
                <a:ext uri="{FF2B5EF4-FFF2-40B4-BE49-F238E27FC236}">
                  <a16:creationId xmlns:a16="http://schemas.microsoft.com/office/drawing/2014/main" id="{1658B1B2-F30A-416C-B19B-E2A6F89D9189}"/>
                </a:ext>
              </a:extLst>
            </p:cNvPr>
            <p:cNvSpPr/>
            <p:nvPr/>
          </p:nvSpPr>
          <p:spPr>
            <a:xfrm>
              <a:off x="976982"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5DCC4758-7C25-4B2C-B68C-F540E0AA99CE}"/>
                </a:ext>
              </a:extLst>
            </p:cNvPr>
            <p:cNvSpPr txBox="1"/>
            <p:nvPr/>
          </p:nvSpPr>
          <p:spPr>
            <a:xfrm>
              <a:off x="1127589"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Core i3 Dual Core</a:t>
              </a:r>
            </a:p>
          </p:txBody>
        </p:sp>
      </p:grpSp>
      <p:sp>
        <p:nvSpPr>
          <p:cNvPr id="9" name="Freeform: Shape 8">
            <a:extLst>
              <a:ext uri="{FF2B5EF4-FFF2-40B4-BE49-F238E27FC236}">
                <a16:creationId xmlns:a16="http://schemas.microsoft.com/office/drawing/2014/main" id="{02FB4A18-2213-4A03-8496-A73C97981196}"/>
              </a:ext>
            </a:extLst>
          </p:cNvPr>
          <p:cNvSpPr>
            <a:spLocks noChangeAspect="1"/>
          </p:cNvSpPr>
          <p:nvPr/>
        </p:nvSpPr>
        <p:spPr>
          <a:xfrm>
            <a:off x="1904829"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EF342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$99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34" name="Rectangle 33">
            <a:extLst>
              <a:ext uri="{FF2B5EF4-FFF2-40B4-BE49-F238E27FC236}">
                <a16:creationId xmlns:a16="http://schemas.microsoft.com/office/drawing/2014/main" id="{299FCCFF-F650-4D56-9803-52A478B7D2C8}"/>
              </a:ext>
            </a:extLst>
          </p:cNvPr>
          <p:cNvSpPr/>
          <p:nvPr/>
        </p:nvSpPr>
        <p:spPr>
          <a:xfrm>
            <a:off x="4247164" y="1980479"/>
            <a:ext cx="3044414" cy="93844"/>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a:extLst>
              <a:ext uri="{FF2B5EF4-FFF2-40B4-BE49-F238E27FC236}">
                <a16:creationId xmlns:a16="http://schemas.microsoft.com/office/drawing/2014/main" id="{93526645-CD9F-47E4-85CB-2C668D01DA50}"/>
              </a:ext>
            </a:extLst>
          </p:cNvPr>
          <p:cNvGrpSpPr/>
          <p:nvPr/>
        </p:nvGrpSpPr>
        <p:grpSpPr>
          <a:xfrm>
            <a:off x="4247164" y="3285146"/>
            <a:ext cx="3044414" cy="502920"/>
            <a:chOff x="4247164" y="3285146"/>
            <a:chExt cx="3044414" cy="502920"/>
          </a:xfrm>
        </p:grpSpPr>
        <p:sp>
          <p:nvSpPr>
            <p:cNvPr id="37" name="Rectangle 36">
              <a:extLst>
                <a:ext uri="{FF2B5EF4-FFF2-40B4-BE49-F238E27FC236}">
                  <a16:creationId xmlns:a16="http://schemas.microsoft.com/office/drawing/2014/main" id="{3244028F-B061-40A6-9EDD-C05848EAFB74}"/>
                </a:ext>
              </a:extLst>
            </p:cNvPr>
            <p:cNvSpPr/>
            <p:nvPr/>
          </p:nvSpPr>
          <p:spPr>
            <a:xfrm>
              <a:off x="4247164"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1C15DF53-4152-4EF4-A2B9-9F3E797AE24C}"/>
                </a:ext>
              </a:extLst>
            </p:cNvPr>
            <p:cNvSpPr txBox="1"/>
            <p:nvPr/>
          </p:nvSpPr>
          <p:spPr>
            <a:xfrm>
              <a:off x="4397771"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Storage</a:t>
              </a:r>
            </a:p>
          </p:txBody>
        </p:sp>
      </p:grpSp>
      <p:grpSp>
        <p:nvGrpSpPr>
          <p:cNvPr id="70" name="Group 69">
            <a:extLst>
              <a:ext uri="{FF2B5EF4-FFF2-40B4-BE49-F238E27FC236}">
                <a16:creationId xmlns:a16="http://schemas.microsoft.com/office/drawing/2014/main" id="{31DC8A9B-86E0-4C95-81EF-85FF5C78C217}"/>
              </a:ext>
            </a:extLst>
          </p:cNvPr>
          <p:cNvGrpSpPr/>
          <p:nvPr/>
        </p:nvGrpSpPr>
        <p:grpSpPr>
          <a:xfrm>
            <a:off x="4247164" y="5227648"/>
            <a:ext cx="3044414" cy="763793"/>
            <a:chOff x="4247164" y="5227648"/>
            <a:chExt cx="3044414" cy="763793"/>
          </a:xfrm>
        </p:grpSpPr>
        <p:sp>
          <p:nvSpPr>
            <p:cNvPr id="35" name="Rectangle 34">
              <a:extLst>
                <a:ext uri="{FF2B5EF4-FFF2-40B4-BE49-F238E27FC236}">
                  <a16:creationId xmlns:a16="http://schemas.microsoft.com/office/drawing/2014/main" id="{B87347DC-79EB-430E-8564-DCB988CBC04B}"/>
                </a:ext>
              </a:extLst>
            </p:cNvPr>
            <p:cNvSpPr/>
            <p:nvPr/>
          </p:nvSpPr>
          <p:spPr>
            <a:xfrm>
              <a:off x="4247164" y="5227648"/>
              <a:ext cx="3044414" cy="763793"/>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A86B52BD-FC1F-437B-AE18-6B8C0DD8CB8D}"/>
                </a:ext>
              </a:extLst>
            </p:cNvPr>
            <p:cNvSpPr txBox="1"/>
            <p:nvPr/>
          </p:nvSpPr>
          <p:spPr>
            <a:xfrm>
              <a:off x="4397771" y="5471044"/>
              <a:ext cx="2743200" cy="276999"/>
            </a:xfrm>
            <a:prstGeom prst="rect">
              <a:avLst/>
            </a:prstGeom>
            <a:noFill/>
          </p:spPr>
          <p:txBody>
            <a:bodyPr wrap="square" lIns="0" tIns="0" rIns="0" bIns="0" rtlCol="0">
              <a:spAutoFit/>
            </a:bodyPr>
            <a:lstStyle/>
            <a:p>
              <a:pPr algn="ctr"/>
              <a:r>
                <a:rPr lang="en-US" b="1" dirty="0">
                  <a:solidFill>
                    <a:schemeClr val="bg1"/>
                  </a:solidFill>
                  <a:latin typeface="Candara" panose="020E0502030303020204" pitchFamily="34" charset="0"/>
                </a:rPr>
                <a:t>DELUXE SERVER</a:t>
              </a:r>
            </a:p>
          </p:txBody>
        </p:sp>
      </p:grpSp>
      <p:grpSp>
        <p:nvGrpSpPr>
          <p:cNvPr id="67" name="Group 66">
            <a:extLst>
              <a:ext uri="{FF2B5EF4-FFF2-40B4-BE49-F238E27FC236}">
                <a16:creationId xmlns:a16="http://schemas.microsoft.com/office/drawing/2014/main" id="{262E1A86-1FBE-4051-A57A-9F0AC2A34BC2}"/>
              </a:ext>
            </a:extLst>
          </p:cNvPr>
          <p:cNvGrpSpPr/>
          <p:nvPr/>
        </p:nvGrpSpPr>
        <p:grpSpPr>
          <a:xfrm>
            <a:off x="4247164" y="3788066"/>
            <a:ext cx="3044414" cy="502920"/>
            <a:chOff x="4247164" y="3788066"/>
            <a:chExt cx="3044414" cy="502920"/>
          </a:xfrm>
        </p:grpSpPr>
        <p:sp>
          <p:nvSpPr>
            <p:cNvPr id="38" name="Rectangle 37">
              <a:extLst>
                <a:ext uri="{FF2B5EF4-FFF2-40B4-BE49-F238E27FC236}">
                  <a16:creationId xmlns:a16="http://schemas.microsoft.com/office/drawing/2014/main" id="{C84C9D6C-4443-4432-8515-9FAE68340861}"/>
                </a:ext>
              </a:extLst>
            </p:cNvPr>
            <p:cNvSpPr/>
            <p:nvPr/>
          </p:nvSpPr>
          <p:spPr>
            <a:xfrm>
              <a:off x="4247164"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9838F68D-6909-4CC9-960F-FF9EE6C7846B}"/>
                </a:ext>
              </a:extLst>
            </p:cNvPr>
            <p:cNvSpPr txBox="1"/>
            <p:nvPr/>
          </p:nvSpPr>
          <p:spPr>
            <a:xfrm>
              <a:off x="4397771"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100 Mbps Bandwidth</a:t>
              </a:r>
            </a:p>
          </p:txBody>
        </p:sp>
      </p:grpSp>
      <p:grpSp>
        <p:nvGrpSpPr>
          <p:cNvPr id="68" name="Group 67">
            <a:extLst>
              <a:ext uri="{FF2B5EF4-FFF2-40B4-BE49-F238E27FC236}">
                <a16:creationId xmlns:a16="http://schemas.microsoft.com/office/drawing/2014/main" id="{59BBFD62-D5A3-4777-BB50-740F99506E77}"/>
              </a:ext>
            </a:extLst>
          </p:cNvPr>
          <p:cNvGrpSpPr/>
          <p:nvPr/>
        </p:nvGrpSpPr>
        <p:grpSpPr>
          <a:xfrm>
            <a:off x="4247164" y="4290986"/>
            <a:ext cx="3044414" cy="502920"/>
            <a:chOff x="4247164" y="4290986"/>
            <a:chExt cx="3044414" cy="502920"/>
          </a:xfrm>
        </p:grpSpPr>
        <p:sp>
          <p:nvSpPr>
            <p:cNvPr id="39" name="Rectangle 38">
              <a:extLst>
                <a:ext uri="{FF2B5EF4-FFF2-40B4-BE49-F238E27FC236}">
                  <a16:creationId xmlns:a16="http://schemas.microsoft.com/office/drawing/2014/main" id="{7C9A52CB-6430-4B28-8A50-2F081D548392}"/>
                </a:ext>
              </a:extLst>
            </p:cNvPr>
            <p:cNvSpPr/>
            <p:nvPr/>
          </p:nvSpPr>
          <p:spPr>
            <a:xfrm>
              <a:off x="4247164"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BEF078B-B11E-4B7F-A050-9A3E998833A6}"/>
                </a:ext>
              </a:extLst>
            </p:cNvPr>
            <p:cNvSpPr txBox="1"/>
            <p:nvPr/>
          </p:nvSpPr>
          <p:spPr>
            <a:xfrm>
              <a:off x="4397771"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8 GB DDR3 Ram</a:t>
              </a:r>
            </a:p>
          </p:txBody>
        </p:sp>
      </p:grpSp>
      <p:grpSp>
        <p:nvGrpSpPr>
          <p:cNvPr id="69" name="Group 68">
            <a:extLst>
              <a:ext uri="{FF2B5EF4-FFF2-40B4-BE49-F238E27FC236}">
                <a16:creationId xmlns:a16="http://schemas.microsoft.com/office/drawing/2014/main" id="{99315208-6192-47E3-86F1-E24358EF26F5}"/>
              </a:ext>
            </a:extLst>
          </p:cNvPr>
          <p:cNvGrpSpPr/>
          <p:nvPr/>
        </p:nvGrpSpPr>
        <p:grpSpPr>
          <a:xfrm>
            <a:off x="4247164" y="4793906"/>
            <a:ext cx="3044414" cy="502920"/>
            <a:chOff x="4247164" y="4793906"/>
            <a:chExt cx="3044414" cy="502920"/>
          </a:xfrm>
        </p:grpSpPr>
        <p:sp>
          <p:nvSpPr>
            <p:cNvPr id="40" name="Rectangle 39">
              <a:extLst>
                <a:ext uri="{FF2B5EF4-FFF2-40B4-BE49-F238E27FC236}">
                  <a16:creationId xmlns:a16="http://schemas.microsoft.com/office/drawing/2014/main" id="{1142A308-FD9A-4A4F-87BD-2C6B3FFA09F0}"/>
                </a:ext>
              </a:extLst>
            </p:cNvPr>
            <p:cNvSpPr/>
            <p:nvPr/>
          </p:nvSpPr>
          <p:spPr>
            <a:xfrm>
              <a:off x="4247164"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784DA250-5D87-4F33-95C7-7BAD3E00FB35}"/>
                </a:ext>
              </a:extLst>
            </p:cNvPr>
            <p:cNvSpPr txBox="1"/>
            <p:nvPr/>
          </p:nvSpPr>
          <p:spPr>
            <a:xfrm>
              <a:off x="4397771"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250 GB Outbound</a:t>
              </a:r>
            </a:p>
          </p:txBody>
        </p:sp>
      </p:grpSp>
      <p:grpSp>
        <p:nvGrpSpPr>
          <p:cNvPr id="65" name="Group 64">
            <a:extLst>
              <a:ext uri="{FF2B5EF4-FFF2-40B4-BE49-F238E27FC236}">
                <a16:creationId xmlns:a16="http://schemas.microsoft.com/office/drawing/2014/main" id="{979C184B-48D1-40DD-A88B-F2F20B382ADE}"/>
              </a:ext>
            </a:extLst>
          </p:cNvPr>
          <p:cNvGrpSpPr/>
          <p:nvPr/>
        </p:nvGrpSpPr>
        <p:grpSpPr>
          <a:xfrm>
            <a:off x="4247164" y="2056087"/>
            <a:ext cx="3044414" cy="1229059"/>
            <a:chOff x="4247164" y="2056087"/>
            <a:chExt cx="3044414" cy="1229059"/>
          </a:xfrm>
        </p:grpSpPr>
        <p:sp>
          <p:nvSpPr>
            <p:cNvPr id="36" name="Rectangle 35">
              <a:extLst>
                <a:ext uri="{FF2B5EF4-FFF2-40B4-BE49-F238E27FC236}">
                  <a16:creationId xmlns:a16="http://schemas.microsoft.com/office/drawing/2014/main" id="{85A8B1DE-6E60-4210-8799-3110CE2A6A89}"/>
                </a:ext>
              </a:extLst>
            </p:cNvPr>
            <p:cNvSpPr/>
            <p:nvPr/>
          </p:nvSpPr>
          <p:spPr>
            <a:xfrm>
              <a:off x="4247164"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73952111-A046-4C96-9EEE-D7ACF07D8593}"/>
                </a:ext>
              </a:extLst>
            </p:cNvPr>
            <p:cNvSpPr txBox="1"/>
            <p:nvPr/>
          </p:nvSpPr>
          <p:spPr>
            <a:xfrm>
              <a:off x="4397771"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Xeon Dual Core</a:t>
              </a:r>
            </a:p>
          </p:txBody>
        </p:sp>
      </p:grpSp>
      <p:sp>
        <p:nvSpPr>
          <p:cNvPr id="26" name="Freeform: Shape 25">
            <a:extLst>
              <a:ext uri="{FF2B5EF4-FFF2-40B4-BE49-F238E27FC236}">
                <a16:creationId xmlns:a16="http://schemas.microsoft.com/office/drawing/2014/main" id="{7BF0EA43-1496-4943-9461-B9E3B199D57E}"/>
              </a:ext>
            </a:extLst>
          </p:cNvPr>
          <p:cNvSpPr>
            <a:spLocks noChangeAspect="1"/>
          </p:cNvSpPr>
          <p:nvPr/>
        </p:nvSpPr>
        <p:spPr>
          <a:xfrm>
            <a:off x="5175011"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8397B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$135</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sp>
        <p:nvSpPr>
          <p:cNvPr id="51" name="Rectangle 50">
            <a:extLst>
              <a:ext uri="{FF2B5EF4-FFF2-40B4-BE49-F238E27FC236}">
                <a16:creationId xmlns:a16="http://schemas.microsoft.com/office/drawing/2014/main" id="{44B05C73-7AC5-4E6B-BC2E-91E38642FD14}"/>
              </a:ext>
            </a:extLst>
          </p:cNvPr>
          <p:cNvSpPr/>
          <p:nvPr/>
        </p:nvSpPr>
        <p:spPr>
          <a:xfrm>
            <a:off x="7517346" y="1980479"/>
            <a:ext cx="3044414" cy="93844"/>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678450F2-2A62-4EDE-9820-A00D5692E584}"/>
              </a:ext>
            </a:extLst>
          </p:cNvPr>
          <p:cNvGrpSpPr/>
          <p:nvPr/>
        </p:nvGrpSpPr>
        <p:grpSpPr>
          <a:xfrm>
            <a:off x="7517346" y="3285146"/>
            <a:ext cx="3044414" cy="502920"/>
            <a:chOff x="7517346" y="3285146"/>
            <a:chExt cx="3044414" cy="502920"/>
          </a:xfrm>
        </p:grpSpPr>
        <p:sp>
          <p:nvSpPr>
            <p:cNvPr id="54" name="Rectangle 53">
              <a:extLst>
                <a:ext uri="{FF2B5EF4-FFF2-40B4-BE49-F238E27FC236}">
                  <a16:creationId xmlns:a16="http://schemas.microsoft.com/office/drawing/2014/main" id="{47760FDD-5D45-4AAE-BB40-0B56EA24F8CE}"/>
                </a:ext>
              </a:extLst>
            </p:cNvPr>
            <p:cNvSpPr/>
            <p:nvPr/>
          </p:nvSpPr>
          <p:spPr>
            <a:xfrm>
              <a:off x="7517346" y="328514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A294735C-CEDA-44D2-AEB1-3F894E14C7CB}"/>
                </a:ext>
              </a:extLst>
            </p:cNvPr>
            <p:cNvSpPr txBox="1"/>
            <p:nvPr/>
          </p:nvSpPr>
          <p:spPr>
            <a:xfrm>
              <a:off x="7667953" y="343618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Storage</a:t>
              </a:r>
            </a:p>
          </p:txBody>
        </p:sp>
      </p:grpSp>
      <p:grpSp>
        <p:nvGrpSpPr>
          <p:cNvPr id="76" name="Group 75">
            <a:extLst>
              <a:ext uri="{FF2B5EF4-FFF2-40B4-BE49-F238E27FC236}">
                <a16:creationId xmlns:a16="http://schemas.microsoft.com/office/drawing/2014/main" id="{489F9310-5A93-4CF9-A55D-369548D5C90D}"/>
              </a:ext>
            </a:extLst>
          </p:cNvPr>
          <p:cNvGrpSpPr/>
          <p:nvPr/>
        </p:nvGrpSpPr>
        <p:grpSpPr>
          <a:xfrm>
            <a:off x="7517346" y="5227648"/>
            <a:ext cx="3044414" cy="763793"/>
            <a:chOff x="7517346" y="5227648"/>
            <a:chExt cx="3044414" cy="763793"/>
          </a:xfrm>
        </p:grpSpPr>
        <p:sp>
          <p:nvSpPr>
            <p:cNvPr id="52" name="Rectangle 51">
              <a:extLst>
                <a:ext uri="{FF2B5EF4-FFF2-40B4-BE49-F238E27FC236}">
                  <a16:creationId xmlns:a16="http://schemas.microsoft.com/office/drawing/2014/main" id="{C437F69B-935C-432C-8580-087AE301F795}"/>
                </a:ext>
              </a:extLst>
            </p:cNvPr>
            <p:cNvSpPr/>
            <p:nvPr/>
          </p:nvSpPr>
          <p:spPr>
            <a:xfrm>
              <a:off x="7517346" y="5227648"/>
              <a:ext cx="3044414" cy="76379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EFB6397E-3D07-4B70-8066-32E378DE35C6}"/>
                </a:ext>
              </a:extLst>
            </p:cNvPr>
            <p:cNvSpPr txBox="1"/>
            <p:nvPr/>
          </p:nvSpPr>
          <p:spPr>
            <a:xfrm>
              <a:off x="7667953" y="5471044"/>
              <a:ext cx="2743200" cy="276999"/>
            </a:xfrm>
            <a:prstGeom prst="rect">
              <a:avLst/>
            </a:prstGeom>
            <a:noFill/>
          </p:spPr>
          <p:txBody>
            <a:bodyPr wrap="square" lIns="0" tIns="0" rIns="0" bIns="0" rtlCol="0">
              <a:spAutoFit/>
            </a:bodyPr>
            <a:lstStyle/>
            <a:p>
              <a:pPr algn="ctr"/>
              <a:r>
                <a:rPr lang="en-US" b="1" dirty="0">
                  <a:solidFill>
                    <a:schemeClr val="bg1"/>
                  </a:solidFill>
                  <a:latin typeface="Candara" panose="020E0502030303020204" pitchFamily="34" charset="0"/>
                </a:rPr>
                <a:t>ULTIMATE SERVER</a:t>
              </a:r>
            </a:p>
          </p:txBody>
        </p:sp>
      </p:grpSp>
      <p:grpSp>
        <p:nvGrpSpPr>
          <p:cNvPr id="73" name="Group 72">
            <a:extLst>
              <a:ext uri="{FF2B5EF4-FFF2-40B4-BE49-F238E27FC236}">
                <a16:creationId xmlns:a16="http://schemas.microsoft.com/office/drawing/2014/main" id="{8AF7163D-E491-47AA-9C5A-77FC28B38231}"/>
              </a:ext>
            </a:extLst>
          </p:cNvPr>
          <p:cNvGrpSpPr/>
          <p:nvPr/>
        </p:nvGrpSpPr>
        <p:grpSpPr>
          <a:xfrm>
            <a:off x="7517346" y="3788066"/>
            <a:ext cx="3044414" cy="502920"/>
            <a:chOff x="7517346" y="3788066"/>
            <a:chExt cx="3044414" cy="502920"/>
          </a:xfrm>
        </p:grpSpPr>
        <p:sp>
          <p:nvSpPr>
            <p:cNvPr id="55" name="Rectangle 54">
              <a:extLst>
                <a:ext uri="{FF2B5EF4-FFF2-40B4-BE49-F238E27FC236}">
                  <a16:creationId xmlns:a16="http://schemas.microsoft.com/office/drawing/2014/main" id="{E7599B74-5089-4A7A-AD78-453740A0B797}"/>
                </a:ext>
              </a:extLst>
            </p:cNvPr>
            <p:cNvSpPr/>
            <p:nvPr/>
          </p:nvSpPr>
          <p:spPr>
            <a:xfrm>
              <a:off x="7517346" y="378806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B172D1A4-0C34-41C2-984B-1176A79DDF54}"/>
                </a:ext>
              </a:extLst>
            </p:cNvPr>
            <p:cNvSpPr txBox="1"/>
            <p:nvPr/>
          </p:nvSpPr>
          <p:spPr>
            <a:xfrm>
              <a:off x="7667953" y="3931804"/>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200 Mbps Bandwidth</a:t>
              </a:r>
            </a:p>
          </p:txBody>
        </p:sp>
      </p:grpSp>
      <p:grpSp>
        <p:nvGrpSpPr>
          <p:cNvPr id="74" name="Group 73">
            <a:extLst>
              <a:ext uri="{FF2B5EF4-FFF2-40B4-BE49-F238E27FC236}">
                <a16:creationId xmlns:a16="http://schemas.microsoft.com/office/drawing/2014/main" id="{9E217DA7-5530-4172-BD65-4B23AD1E5C91}"/>
              </a:ext>
            </a:extLst>
          </p:cNvPr>
          <p:cNvGrpSpPr/>
          <p:nvPr/>
        </p:nvGrpSpPr>
        <p:grpSpPr>
          <a:xfrm>
            <a:off x="7517346" y="4290986"/>
            <a:ext cx="3044414" cy="502920"/>
            <a:chOff x="7517346" y="4290986"/>
            <a:chExt cx="3044414" cy="502920"/>
          </a:xfrm>
        </p:grpSpPr>
        <p:sp>
          <p:nvSpPr>
            <p:cNvPr id="56" name="Rectangle 55">
              <a:extLst>
                <a:ext uri="{FF2B5EF4-FFF2-40B4-BE49-F238E27FC236}">
                  <a16:creationId xmlns:a16="http://schemas.microsoft.com/office/drawing/2014/main" id="{9AB163C3-BC0C-4F70-AC27-8716F86FF64D}"/>
                </a:ext>
              </a:extLst>
            </p:cNvPr>
            <p:cNvSpPr/>
            <p:nvPr/>
          </p:nvSpPr>
          <p:spPr>
            <a:xfrm>
              <a:off x="7517346" y="4290986"/>
              <a:ext cx="3044414" cy="50292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CEC8C22C-719C-44B3-BE69-3C701922B248}"/>
                </a:ext>
              </a:extLst>
            </p:cNvPr>
            <p:cNvSpPr txBox="1"/>
            <p:nvPr/>
          </p:nvSpPr>
          <p:spPr>
            <a:xfrm>
              <a:off x="7667953" y="443668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16 GB DDR4 Ram</a:t>
              </a:r>
            </a:p>
          </p:txBody>
        </p:sp>
      </p:grpSp>
      <p:grpSp>
        <p:nvGrpSpPr>
          <p:cNvPr id="75" name="Group 74">
            <a:extLst>
              <a:ext uri="{FF2B5EF4-FFF2-40B4-BE49-F238E27FC236}">
                <a16:creationId xmlns:a16="http://schemas.microsoft.com/office/drawing/2014/main" id="{4AED7BA4-BB17-4C67-9238-80983BED9E7B}"/>
              </a:ext>
            </a:extLst>
          </p:cNvPr>
          <p:cNvGrpSpPr/>
          <p:nvPr/>
        </p:nvGrpSpPr>
        <p:grpSpPr>
          <a:xfrm>
            <a:off x="7517346" y="4793906"/>
            <a:ext cx="3044414" cy="502920"/>
            <a:chOff x="7517346" y="4793906"/>
            <a:chExt cx="3044414" cy="502920"/>
          </a:xfrm>
        </p:grpSpPr>
        <p:sp>
          <p:nvSpPr>
            <p:cNvPr id="57" name="Rectangle 56">
              <a:extLst>
                <a:ext uri="{FF2B5EF4-FFF2-40B4-BE49-F238E27FC236}">
                  <a16:creationId xmlns:a16="http://schemas.microsoft.com/office/drawing/2014/main" id="{8A26E3E4-C736-4C66-A85B-98A5B15257CB}"/>
                </a:ext>
              </a:extLst>
            </p:cNvPr>
            <p:cNvSpPr/>
            <p:nvPr/>
          </p:nvSpPr>
          <p:spPr>
            <a:xfrm>
              <a:off x="7517346" y="4793906"/>
              <a:ext cx="3044414" cy="502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0EC8C504-00F2-49B7-8C47-762A08A0F8CE}"/>
                </a:ext>
              </a:extLst>
            </p:cNvPr>
            <p:cNvSpPr txBox="1"/>
            <p:nvPr/>
          </p:nvSpPr>
          <p:spPr>
            <a:xfrm>
              <a:off x="7667953" y="4935679"/>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500 GB Outbound</a:t>
              </a:r>
            </a:p>
          </p:txBody>
        </p:sp>
      </p:grpSp>
      <p:grpSp>
        <p:nvGrpSpPr>
          <p:cNvPr id="71" name="Group 70">
            <a:extLst>
              <a:ext uri="{FF2B5EF4-FFF2-40B4-BE49-F238E27FC236}">
                <a16:creationId xmlns:a16="http://schemas.microsoft.com/office/drawing/2014/main" id="{6E6B8F03-6EE9-4EAF-B698-C09ADB482CCB}"/>
              </a:ext>
            </a:extLst>
          </p:cNvPr>
          <p:cNvGrpSpPr/>
          <p:nvPr/>
        </p:nvGrpSpPr>
        <p:grpSpPr>
          <a:xfrm>
            <a:off x="7517346" y="2056087"/>
            <a:ext cx="3044414" cy="1229059"/>
            <a:chOff x="7517346" y="2056087"/>
            <a:chExt cx="3044414" cy="1229059"/>
          </a:xfrm>
        </p:grpSpPr>
        <p:sp>
          <p:nvSpPr>
            <p:cNvPr id="53" name="Rectangle 52">
              <a:extLst>
                <a:ext uri="{FF2B5EF4-FFF2-40B4-BE49-F238E27FC236}">
                  <a16:creationId xmlns:a16="http://schemas.microsoft.com/office/drawing/2014/main" id="{2B46AE89-D948-4148-A25D-5BD5FE28F274}"/>
                </a:ext>
              </a:extLst>
            </p:cNvPr>
            <p:cNvSpPr/>
            <p:nvPr/>
          </p:nvSpPr>
          <p:spPr>
            <a:xfrm>
              <a:off x="7517346" y="2056087"/>
              <a:ext cx="3044414" cy="12290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A80CF426-42F5-4B99-9B15-63A114682BCF}"/>
                </a:ext>
              </a:extLst>
            </p:cNvPr>
            <p:cNvSpPr txBox="1"/>
            <p:nvPr/>
          </p:nvSpPr>
          <p:spPr>
            <a:xfrm>
              <a:off x="7667953" y="2933265"/>
              <a:ext cx="2743200" cy="215444"/>
            </a:xfrm>
            <a:prstGeom prst="rect">
              <a:avLst/>
            </a:prstGeom>
            <a:noFill/>
          </p:spPr>
          <p:txBody>
            <a:bodyPr wrap="square" lIns="0" tIns="0" rIns="0" bIns="0" rtlCol="0">
              <a:spAutoFit/>
            </a:bodyPr>
            <a:lstStyle/>
            <a:p>
              <a:pPr algn="ctr"/>
              <a:r>
                <a:rPr lang="en-US" sz="1400" b="1" dirty="0">
                  <a:solidFill>
                    <a:schemeClr val="bg2">
                      <a:lumMod val="10000"/>
                    </a:schemeClr>
                  </a:solidFill>
                  <a:latin typeface="Candara" panose="020E0502030303020204" pitchFamily="34" charset="0"/>
                </a:rPr>
                <a:t>2x Xeon Quad Core</a:t>
              </a:r>
            </a:p>
          </p:txBody>
        </p:sp>
      </p:grpSp>
      <p:sp>
        <p:nvSpPr>
          <p:cNvPr id="43" name="Freeform: Shape 42">
            <a:extLst>
              <a:ext uri="{FF2B5EF4-FFF2-40B4-BE49-F238E27FC236}">
                <a16:creationId xmlns:a16="http://schemas.microsoft.com/office/drawing/2014/main" id="{B027A54B-3ECB-4AE1-B2EF-D973E15EBD57}"/>
              </a:ext>
            </a:extLst>
          </p:cNvPr>
          <p:cNvSpPr>
            <a:spLocks noChangeAspect="1"/>
          </p:cNvSpPr>
          <p:nvPr/>
        </p:nvSpPr>
        <p:spPr>
          <a:xfrm>
            <a:off x="8445193" y="1401594"/>
            <a:ext cx="1188720" cy="1365653"/>
          </a:xfrm>
          <a:custGeom>
            <a:avLst/>
            <a:gdLst>
              <a:gd name="connsiteX0" fmla="*/ 594360 w 1188720"/>
              <a:gd name="connsiteY0" fmla="*/ 0 h 1365653"/>
              <a:gd name="connsiteX1" fmla="*/ 1188720 w 1188720"/>
              <a:gd name="connsiteY1" fmla="*/ 594360 h 1365653"/>
              <a:gd name="connsiteX2" fmla="*/ 825712 w 1188720"/>
              <a:gd name="connsiteY2" fmla="*/ 1142012 h 1365653"/>
              <a:gd name="connsiteX3" fmla="*/ 748463 w 1188720"/>
              <a:gd name="connsiteY3" fmla="*/ 1165992 h 1365653"/>
              <a:gd name="connsiteX4" fmla="*/ 594361 w 1188720"/>
              <a:gd name="connsiteY4" fmla="*/ 1365653 h 1365653"/>
              <a:gd name="connsiteX5" fmla="*/ 440260 w 1188720"/>
              <a:gd name="connsiteY5" fmla="*/ 1165993 h 1365653"/>
              <a:gd name="connsiteX6" fmla="*/ 363008 w 1188720"/>
              <a:gd name="connsiteY6" fmla="*/ 1142012 h 1365653"/>
              <a:gd name="connsiteX7" fmla="*/ 0 w 1188720"/>
              <a:gd name="connsiteY7" fmla="*/ 594360 h 1365653"/>
              <a:gd name="connsiteX8" fmla="*/ 594360 w 1188720"/>
              <a:gd name="connsiteY8" fmla="*/ 0 h 1365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88720" h="1365653">
                <a:moveTo>
                  <a:pt x="594360" y="0"/>
                </a:moveTo>
                <a:cubicBezTo>
                  <a:pt x="922616" y="0"/>
                  <a:pt x="1188720" y="266104"/>
                  <a:pt x="1188720" y="594360"/>
                </a:cubicBezTo>
                <a:cubicBezTo>
                  <a:pt x="1188720" y="840552"/>
                  <a:pt x="1039037" y="1051784"/>
                  <a:pt x="825712" y="1142012"/>
                </a:cubicBezTo>
                <a:lnTo>
                  <a:pt x="748463" y="1165992"/>
                </a:lnTo>
                <a:lnTo>
                  <a:pt x="594361" y="1365653"/>
                </a:lnTo>
                <a:lnTo>
                  <a:pt x="440260" y="1165993"/>
                </a:lnTo>
                <a:lnTo>
                  <a:pt x="363008" y="1142012"/>
                </a:lnTo>
                <a:cubicBezTo>
                  <a:pt x="149684" y="1051784"/>
                  <a:pt x="0" y="840552"/>
                  <a:pt x="0" y="594360"/>
                </a:cubicBezTo>
                <a:cubicBezTo>
                  <a:pt x="0" y="266104"/>
                  <a:pt x="266104" y="0"/>
                  <a:pt x="594360" y="0"/>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sz="2400" b="1" dirty="0">
                <a:latin typeface="Candara" panose="020E0502030303020204" pitchFamily="34" charset="0"/>
              </a:rPr>
              <a:t>$219</a:t>
            </a:r>
          </a:p>
          <a:p>
            <a:pPr algn="ctr"/>
            <a:r>
              <a:rPr lang="en-US" sz="1200" b="1" dirty="0">
                <a:latin typeface="Candara" panose="020E0502030303020204" pitchFamily="34" charset="0"/>
              </a:rPr>
              <a:t>Month</a:t>
            </a:r>
            <a:endParaRPr lang="en-US" sz="1200" dirty="0">
              <a:latin typeface="Candara" panose="020E0502030303020204" pitchFamily="34" charset="0"/>
            </a:endParaRPr>
          </a:p>
        </p:txBody>
      </p:sp>
      <p:pic>
        <p:nvPicPr>
          <p:cNvPr id="77" name="Picture 76">
            <a:hlinkClick r:id="rId2"/>
            <a:extLst>
              <a:ext uri="{FF2B5EF4-FFF2-40B4-BE49-F238E27FC236}">
                <a16:creationId xmlns:a16="http://schemas.microsoft.com/office/drawing/2014/main" id="{442A2B60-A31A-45DD-B24D-6D92756A19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01333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250" fill="hold"/>
                                        <p:tgtEl>
                                          <p:spTgt spid="3"/>
                                        </p:tgtEl>
                                        <p:attrNameLst>
                                          <p:attrName>ppt_x</p:attrName>
                                        </p:attrNameLst>
                                      </p:cBhvr>
                                      <p:tavLst>
                                        <p:tav tm="0">
                                          <p:val>
                                            <p:strVal val="#ppt_x"/>
                                          </p:val>
                                        </p:tav>
                                        <p:tav tm="100000">
                                          <p:val>
                                            <p:strVal val="#ppt_x"/>
                                          </p:val>
                                        </p:tav>
                                      </p:tavLst>
                                    </p:anim>
                                    <p:anim calcmode="lin" valueType="num">
                                      <p:cBhvr additive="base">
                                        <p:cTn id="17" dur="250" fill="hold"/>
                                        <p:tgtEl>
                                          <p:spTgt spid="3"/>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59"/>
                                        </p:tgtEl>
                                        <p:attrNameLst>
                                          <p:attrName>style.visibility</p:attrName>
                                        </p:attrNameLst>
                                      </p:cBhvr>
                                      <p:to>
                                        <p:strVal val="visible"/>
                                      </p:to>
                                    </p:set>
                                    <p:anim calcmode="lin" valueType="num">
                                      <p:cBhvr additive="base">
                                        <p:cTn id="21" dur="250" fill="hold"/>
                                        <p:tgtEl>
                                          <p:spTgt spid="59"/>
                                        </p:tgtEl>
                                        <p:attrNameLst>
                                          <p:attrName>ppt_x</p:attrName>
                                        </p:attrNameLst>
                                      </p:cBhvr>
                                      <p:tavLst>
                                        <p:tav tm="0">
                                          <p:val>
                                            <p:strVal val="#ppt_x"/>
                                          </p:val>
                                        </p:tav>
                                        <p:tav tm="100000">
                                          <p:val>
                                            <p:strVal val="#ppt_x"/>
                                          </p:val>
                                        </p:tav>
                                      </p:tavLst>
                                    </p:anim>
                                    <p:anim calcmode="lin" valueType="num">
                                      <p:cBhvr additive="base">
                                        <p:cTn id="22" dur="250" fill="hold"/>
                                        <p:tgtEl>
                                          <p:spTgt spid="5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250" fill="hold"/>
                                        <p:tgtEl>
                                          <p:spTgt spid="60"/>
                                        </p:tgtEl>
                                        <p:attrNameLst>
                                          <p:attrName>ppt_x</p:attrName>
                                        </p:attrNameLst>
                                      </p:cBhvr>
                                      <p:tavLst>
                                        <p:tav tm="0">
                                          <p:val>
                                            <p:strVal val="#ppt_x"/>
                                          </p:val>
                                        </p:tav>
                                        <p:tav tm="100000">
                                          <p:val>
                                            <p:strVal val="#ppt_x"/>
                                          </p:val>
                                        </p:tav>
                                      </p:tavLst>
                                    </p:anim>
                                    <p:anim calcmode="lin" valueType="num">
                                      <p:cBhvr additive="base">
                                        <p:cTn id="27" dur="250" fill="hold"/>
                                        <p:tgtEl>
                                          <p:spTgt spid="60"/>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nodeType="afterEffect">
                                  <p:stCondLst>
                                    <p:cond delay="0"/>
                                  </p:stCondLst>
                                  <p:childTnLst>
                                    <p:set>
                                      <p:cBhvr>
                                        <p:cTn id="30" dur="1" fill="hold">
                                          <p:stCondLst>
                                            <p:cond delay="0"/>
                                          </p:stCondLst>
                                        </p:cTn>
                                        <p:tgtEl>
                                          <p:spTgt spid="61"/>
                                        </p:tgtEl>
                                        <p:attrNameLst>
                                          <p:attrName>style.visibility</p:attrName>
                                        </p:attrNameLst>
                                      </p:cBhvr>
                                      <p:to>
                                        <p:strVal val="visible"/>
                                      </p:to>
                                    </p:set>
                                    <p:anim calcmode="lin" valueType="num">
                                      <p:cBhvr additive="base">
                                        <p:cTn id="31" dur="250" fill="hold"/>
                                        <p:tgtEl>
                                          <p:spTgt spid="61"/>
                                        </p:tgtEl>
                                        <p:attrNameLst>
                                          <p:attrName>ppt_x</p:attrName>
                                        </p:attrNameLst>
                                      </p:cBhvr>
                                      <p:tavLst>
                                        <p:tav tm="0">
                                          <p:val>
                                            <p:strVal val="#ppt_x"/>
                                          </p:val>
                                        </p:tav>
                                        <p:tav tm="100000">
                                          <p:val>
                                            <p:strVal val="#ppt_x"/>
                                          </p:val>
                                        </p:tav>
                                      </p:tavLst>
                                    </p:anim>
                                    <p:anim calcmode="lin" valueType="num">
                                      <p:cBhvr additive="base">
                                        <p:cTn id="32" dur="250" fill="hold"/>
                                        <p:tgtEl>
                                          <p:spTgt spid="6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nodeType="afterEffect">
                                  <p:stCondLst>
                                    <p:cond delay="0"/>
                                  </p:stCondLst>
                                  <p:childTnLst>
                                    <p:set>
                                      <p:cBhvr>
                                        <p:cTn id="35" dur="1" fill="hold">
                                          <p:stCondLst>
                                            <p:cond delay="0"/>
                                          </p:stCondLst>
                                        </p:cTn>
                                        <p:tgtEl>
                                          <p:spTgt spid="62"/>
                                        </p:tgtEl>
                                        <p:attrNameLst>
                                          <p:attrName>style.visibility</p:attrName>
                                        </p:attrNameLst>
                                      </p:cBhvr>
                                      <p:to>
                                        <p:strVal val="visible"/>
                                      </p:to>
                                    </p:set>
                                    <p:anim calcmode="lin" valueType="num">
                                      <p:cBhvr additive="base">
                                        <p:cTn id="36" dur="250" fill="hold"/>
                                        <p:tgtEl>
                                          <p:spTgt spid="62"/>
                                        </p:tgtEl>
                                        <p:attrNameLst>
                                          <p:attrName>ppt_x</p:attrName>
                                        </p:attrNameLst>
                                      </p:cBhvr>
                                      <p:tavLst>
                                        <p:tav tm="0">
                                          <p:val>
                                            <p:strVal val="#ppt_x"/>
                                          </p:val>
                                        </p:tav>
                                        <p:tav tm="100000">
                                          <p:val>
                                            <p:strVal val="#ppt_x"/>
                                          </p:val>
                                        </p:tav>
                                      </p:tavLst>
                                    </p:anim>
                                    <p:anim calcmode="lin" valueType="num">
                                      <p:cBhvr additive="base">
                                        <p:cTn id="37" dur="250" fill="hold"/>
                                        <p:tgtEl>
                                          <p:spTgt spid="62"/>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nodeType="afterEffect">
                                  <p:stCondLst>
                                    <p:cond delay="0"/>
                                  </p:stCondLst>
                                  <p:childTnLst>
                                    <p:set>
                                      <p:cBhvr>
                                        <p:cTn id="40" dur="1" fill="hold">
                                          <p:stCondLst>
                                            <p:cond delay="0"/>
                                          </p:stCondLst>
                                        </p:cTn>
                                        <p:tgtEl>
                                          <p:spTgt spid="63"/>
                                        </p:tgtEl>
                                        <p:attrNameLst>
                                          <p:attrName>style.visibility</p:attrName>
                                        </p:attrNameLst>
                                      </p:cBhvr>
                                      <p:to>
                                        <p:strVal val="visible"/>
                                      </p:to>
                                    </p:set>
                                    <p:anim calcmode="lin" valueType="num">
                                      <p:cBhvr additive="base">
                                        <p:cTn id="41" dur="250" fill="hold"/>
                                        <p:tgtEl>
                                          <p:spTgt spid="63"/>
                                        </p:tgtEl>
                                        <p:attrNameLst>
                                          <p:attrName>ppt_x</p:attrName>
                                        </p:attrNameLst>
                                      </p:cBhvr>
                                      <p:tavLst>
                                        <p:tav tm="0">
                                          <p:val>
                                            <p:strVal val="#ppt_x"/>
                                          </p:val>
                                        </p:tav>
                                        <p:tav tm="100000">
                                          <p:val>
                                            <p:strVal val="#ppt_x"/>
                                          </p:val>
                                        </p:tav>
                                      </p:tavLst>
                                    </p:anim>
                                    <p:anim calcmode="lin" valueType="num">
                                      <p:cBhvr additive="base">
                                        <p:cTn id="42" dur="250" fill="hold"/>
                                        <p:tgtEl>
                                          <p:spTgt spid="63"/>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nodeType="afterEffect">
                                  <p:stCondLst>
                                    <p:cond delay="0"/>
                                  </p:stCondLst>
                                  <p:childTnLst>
                                    <p:set>
                                      <p:cBhvr>
                                        <p:cTn id="45" dur="1" fill="hold">
                                          <p:stCondLst>
                                            <p:cond delay="0"/>
                                          </p:stCondLst>
                                        </p:cTn>
                                        <p:tgtEl>
                                          <p:spTgt spid="64"/>
                                        </p:tgtEl>
                                        <p:attrNameLst>
                                          <p:attrName>style.visibility</p:attrName>
                                        </p:attrNameLst>
                                      </p:cBhvr>
                                      <p:to>
                                        <p:strVal val="visible"/>
                                      </p:to>
                                    </p:set>
                                    <p:anim calcmode="lin" valueType="num">
                                      <p:cBhvr additive="base">
                                        <p:cTn id="46" dur="250" fill="hold"/>
                                        <p:tgtEl>
                                          <p:spTgt spid="64"/>
                                        </p:tgtEl>
                                        <p:attrNameLst>
                                          <p:attrName>ppt_x</p:attrName>
                                        </p:attrNameLst>
                                      </p:cBhvr>
                                      <p:tavLst>
                                        <p:tav tm="0">
                                          <p:val>
                                            <p:strVal val="#ppt_x"/>
                                          </p:val>
                                        </p:tav>
                                        <p:tav tm="100000">
                                          <p:val>
                                            <p:strVal val="#ppt_x"/>
                                          </p:val>
                                        </p:tav>
                                      </p:tavLst>
                                    </p:anim>
                                    <p:anim calcmode="lin" valueType="num">
                                      <p:cBhvr additive="base">
                                        <p:cTn id="47" dur="250" fill="hold"/>
                                        <p:tgtEl>
                                          <p:spTgt spid="64"/>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1"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 calcmode="lin" valueType="num">
                                      <p:cBhvr additive="base">
                                        <p:cTn id="51" dur="500" fill="hold"/>
                                        <p:tgtEl>
                                          <p:spTgt spid="26"/>
                                        </p:tgtEl>
                                        <p:attrNameLst>
                                          <p:attrName>ppt_x</p:attrName>
                                        </p:attrNameLst>
                                      </p:cBhvr>
                                      <p:tavLst>
                                        <p:tav tm="0">
                                          <p:val>
                                            <p:strVal val="#ppt_x"/>
                                          </p:val>
                                        </p:tav>
                                        <p:tav tm="100000">
                                          <p:val>
                                            <p:strVal val="#ppt_x"/>
                                          </p:val>
                                        </p:tav>
                                      </p:tavLst>
                                    </p:anim>
                                    <p:anim calcmode="lin" valueType="num">
                                      <p:cBhvr additive="base">
                                        <p:cTn id="52" dur="500" fill="hold"/>
                                        <p:tgtEl>
                                          <p:spTgt spid="26"/>
                                        </p:tgtEl>
                                        <p:attrNameLst>
                                          <p:attrName>ppt_y</p:attrName>
                                        </p:attrNameLst>
                                      </p:cBhvr>
                                      <p:tavLst>
                                        <p:tav tm="0">
                                          <p:val>
                                            <p:strVal val="0-#ppt_h/2"/>
                                          </p:val>
                                        </p:tav>
                                        <p:tav tm="100000">
                                          <p:val>
                                            <p:strVal val="#ppt_y"/>
                                          </p:val>
                                        </p:tav>
                                      </p:tavLst>
                                    </p:anim>
                                  </p:childTnLst>
                                </p:cTn>
                              </p:par>
                            </p:childTnLst>
                          </p:cTn>
                        </p:par>
                        <p:par>
                          <p:cTn id="53" fill="hold">
                            <p:stCondLst>
                              <p:cond delay="3250"/>
                            </p:stCondLst>
                            <p:childTnLst>
                              <p:par>
                                <p:cTn id="54" presetID="2" presetClass="entr" presetSubtype="4" fill="hold" grpId="0" nodeType="afterEffect">
                                  <p:stCondLst>
                                    <p:cond delay="0"/>
                                  </p:stCondLst>
                                  <p:childTnLst>
                                    <p:set>
                                      <p:cBhvr>
                                        <p:cTn id="55" dur="1" fill="hold">
                                          <p:stCondLst>
                                            <p:cond delay="0"/>
                                          </p:stCondLst>
                                        </p:cTn>
                                        <p:tgtEl>
                                          <p:spTgt spid="34"/>
                                        </p:tgtEl>
                                        <p:attrNameLst>
                                          <p:attrName>style.visibility</p:attrName>
                                        </p:attrNameLst>
                                      </p:cBhvr>
                                      <p:to>
                                        <p:strVal val="visible"/>
                                      </p:to>
                                    </p:set>
                                    <p:anim calcmode="lin" valueType="num">
                                      <p:cBhvr additive="base">
                                        <p:cTn id="56" dur="250" fill="hold"/>
                                        <p:tgtEl>
                                          <p:spTgt spid="34"/>
                                        </p:tgtEl>
                                        <p:attrNameLst>
                                          <p:attrName>ppt_x</p:attrName>
                                        </p:attrNameLst>
                                      </p:cBhvr>
                                      <p:tavLst>
                                        <p:tav tm="0">
                                          <p:val>
                                            <p:strVal val="#ppt_x"/>
                                          </p:val>
                                        </p:tav>
                                        <p:tav tm="100000">
                                          <p:val>
                                            <p:strVal val="#ppt_x"/>
                                          </p:val>
                                        </p:tav>
                                      </p:tavLst>
                                    </p:anim>
                                    <p:anim calcmode="lin" valueType="num">
                                      <p:cBhvr additive="base">
                                        <p:cTn id="57" dur="250" fill="hold"/>
                                        <p:tgtEl>
                                          <p:spTgt spid="34"/>
                                        </p:tgtEl>
                                        <p:attrNameLst>
                                          <p:attrName>ppt_y</p:attrName>
                                        </p:attrNameLst>
                                      </p:cBhvr>
                                      <p:tavLst>
                                        <p:tav tm="0">
                                          <p:val>
                                            <p:strVal val="1+#ppt_h/2"/>
                                          </p:val>
                                        </p:tav>
                                        <p:tav tm="100000">
                                          <p:val>
                                            <p:strVal val="#ppt_y"/>
                                          </p:val>
                                        </p:tav>
                                      </p:tavLst>
                                    </p:anim>
                                  </p:childTnLst>
                                </p:cTn>
                              </p:par>
                            </p:childTnLst>
                          </p:cTn>
                        </p:par>
                        <p:par>
                          <p:cTn id="58" fill="hold">
                            <p:stCondLst>
                              <p:cond delay="3500"/>
                            </p:stCondLst>
                            <p:childTnLst>
                              <p:par>
                                <p:cTn id="59" presetID="2" presetClass="entr" presetSubtype="4" fill="hold" nodeType="afterEffect">
                                  <p:stCondLst>
                                    <p:cond delay="0"/>
                                  </p:stCondLst>
                                  <p:childTnLst>
                                    <p:set>
                                      <p:cBhvr>
                                        <p:cTn id="60" dur="1" fill="hold">
                                          <p:stCondLst>
                                            <p:cond delay="0"/>
                                          </p:stCondLst>
                                        </p:cTn>
                                        <p:tgtEl>
                                          <p:spTgt spid="65"/>
                                        </p:tgtEl>
                                        <p:attrNameLst>
                                          <p:attrName>style.visibility</p:attrName>
                                        </p:attrNameLst>
                                      </p:cBhvr>
                                      <p:to>
                                        <p:strVal val="visible"/>
                                      </p:to>
                                    </p:set>
                                    <p:anim calcmode="lin" valueType="num">
                                      <p:cBhvr additive="base">
                                        <p:cTn id="61" dur="250" fill="hold"/>
                                        <p:tgtEl>
                                          <p:spTgt spid="65"/>
                                        </p:tgtEl>
                                        <p:attrNameLst>
                                          <p:attrName>ppt_x</p:attrName>
                                        </p:attrNameLst>
                                      </p:cBhvr>
                                      <p:tavLst>
                                        <p:tav tm="0">
                                          <p:val>
                                            <p:strVal val="#ppt_x"/>
                                          </p:val>
                                        </p:tav>
                                        <p:tav tm="100000">
                                          <p:val>
                                            <p:strVal val="#ppt_x"/>
                                          </p:val>
                                        </p:tav>
                                      </p:tavLst>
                                    </p:anim>
                                    <p:anim calcmode="lin" valueType="num">
                                      <p:cBhvr additive="base">
                                        <p:cTn id="62" dur="250" fill="hold"/>
                                        <p:tgtEl>
                                          <p:spTgt spid="65"/>
                                        </p:tgtEl>
                                        <p:attrNameLst>
                                          <p:attrName>ppt_y</p:attrName>
                                        </p:attrNameLst>
                                      </p:cBhvr>
                                      <p:tavLst>
                                        <p:tav tm="0">
                                          <p:val>
                                            <p:strVal val="1+#ppt_h/2"/>
                                          </p:val>
                                        </p:tav>
                                        <p:tav tm="100000">
                                          <p:val>
                                            <p:strVal val="#ppt_y"/>
                                          </p:val>
                                        </p:tav>
                                      </p:tavLst>
                                    </p:anim>
                                  </p:childTnLst>
                                </p:cTn>
                              </p:par>
                            </p:childTnLst>
                          </p:cTn>
                        </p:par>
                        <p:par>
                          <p:cTn id="63" fill="hold">
                            <p:stCondLst>
                              <p:cond delay="3750"/>
                            </p:stCondLst>
                            <p:childTnLst>
                              <p:par>
                                <p:cTn id="64" presetID="2" presetClass="entr" presetSubtype="4" fill="hold" nodeType="afterEffect">
                                  <p:stCondLst>
                                    <p:cond delay="0"/>
                                  </p:stCondLst>
                                  <p:childTnLst>
                                    <p:set>
                                      <p:cBhvr>
                                        <p:cTn id="65" dur="1" fill="hold">
                                          <p:stCondLst>
                                            <p:cond delay="0"/>
                                          </p:stCondLst>
                                        </p:cTn>
                                        <p:tgtEl>
                                          <p:spTgt spid="66"/>
                                        </p:tgtEl>
                                        <p:attrNameLst>
                                          <p:attrName>style.visibility</p:attrName>
                                        </p:attrNameLst>
                                      </p:cBhvr>
                                      <p:to>
                                        <p:strVal val="visible"/>
                                      </p:to>
                                    </p:set>
                                    <p:anim calcmode="lin" valueType="num">
                                      <p:cBhvr additive="base">
                                        <p:cTn id="66" dur="250" fill="hold"/>
                                        <p:tgtEl>
                                          <p:spTgt spid="66"/>
                                        </p:tgtEl>
                                        <p:attrNameLst>
                                          <p:attrName>ppt_x</p:attrName>
                                        </p:attrNameLst>
                                      </p:cBhvr>
                                      <p:tavLst>
                                        <p:tav tm="0">
                                          <p:val>
                                            <p:strVal val="#ppt_x"/>
                                          </p:val>
                                        </p:tav>
                                        <p:tav tm="100000">
                                          <p:val>
                                            <p:strVal val="#ppt_x"/>
                                          </p:val>
                                        </p:tav>
                                      </p:tavLst>
                                    </p:anim>
                                    <p:anim calcmode="lin" valueType="num">
                                      <p:cBhvr additive="base">
                                        <p:cTn id="67" dur="250" fill="hold"/>
                                        <p:tgtEl>
                                          <p:spTgt spid="66"/>
                                        </p:tgtEl>
                                        <p:attrNameLst>
                                          <p:attrName>ppt_y</p:attrName>
                                        </p:attrNameLst>
                                      </p:cBhvr>
                                      <p:tavLst>
                                        <p:tav tm="0">
                                          <p:val>
                                            <p:strVal val="1+#ppt_h/2"/>
                                          </p:val>
                                        </p:tav>
                                        <p:tav tm="100000">
                                          <p:val>
                                            <p:strVal val="#ppt_y"/>
                                          </p:val>
                                        </p:tav>
                                      </p:tavLst>
                                    </p:anim>
                                  </p:childTnLst>
                                </p:cTn>
                              </p:par>
                            </p:childTnLst>
                          </p:cTn>
                        </p:par>
                        <p:par>
                          <p:cTn id="68" fill="hold">
                            <p:stCondLst>
                              <p:cond delay="4000"/>
                            </p:stCondLst>
                            <p:childTnLst>
                              <p:par>
                                <p:cTn id="69" presetID="2" presetClass="entr" presetSubtype="4" fill="hold" nodeType="afterEffect">
                                  <p:stCondLst>
                                    <p:cond delay="0"/>
                                  </p:stCondLst>
                                  <p:childTnLst>
                                    <p:set>
                                      <p:cBhvr>
                                        <p:cTn id="70" dur="1" fill="hold">
                                          <p:stCondLst>
                                            <p:cond delay="0"/>
                                          </p:stCondLst>
                                        </p:cTn>
                                        <p:tgtEl>
                                          <p:spTgt spid="67"/>
                                        </p:tgtEl>
                                        <p:attrNameLst>
                                          <p:attrName>style.visibility</p:attrName>
                                        </p:attrNameLst>
                                      </p:cBhvr>
                                      <p:to>
                                        <p:strVal val="visible"/>
                                      </p:to>
                                    </p:set>
                                    <p:anim calcmode="lin" valueType="num">
                                      <p:cBhvr additive="base">
                                        <p:cTn id="71" dur="250" fill="hold"/>
                                        <p:tgtEl>
                                          <p:spTgt spid="67"/>
                                        </p:tgtEl>
                                        <p:attrNameLst>
                                          <p:attrName>ppt_x</p:attrName>
                                        </p:attrNameLst>
                                      </p:cBhvr>
                                      <p:tavLst>
                                        <p:tav tm="0">
                                          <p:val>
                                            <p:strVal val="#ppt_x"/>
                                          </p:val>
                                        </p:tav>
                                        <p:tav tm="100000">
                                          <p:val>
                                            <p:strVal val="#ppt_x"/>
                                          </p:val>
                                        </p:tav>
                                      </p:tavLst>
                                    </p:anim>
                                    <p:anim calcmode="lin" valueType="num">
                                      <p:cBhvr additive="base">
                                        <p:cTn id="72" dur="250" fill="hold"/>
                                        <p:tgtEl>
                                          <p:spTgt spid="67"/>
                                        </p:tgtEl>
                                        <p:attrNameLst>
                                          <p:attrName>ppt_y</p:attrName>
                                        </p:attrNameLst>
                                      </p:cBhvr>
                                      <p:tavLst>
                                        <p:tav tm="0">
                                          <p:val>
                                            <p:strVal val="1+#ppt_h/2"/>
                                          </p:val>
                                        </p:tav>
                                        <p:tav tm="100000">
                                          <p:val>
                                            <p:strVal val="#ppt_y"/>
                                          </p:val>
                                        </p:tav>
                                      </p:tavLst>
                                    </p:anim>
                                  </p:childTnLst>
                                </p:cTn>
                              </p:par>
                            </p:childTnLst>
                          </p:cTn>
                        </p:par>
                        <p:par>
                          <p:cTn id="73" fill="hold">
                            <p:stCondLst>
                              <p:cond delay="4250"/>
                            </p:stCondLst>
                            <p:childTnLst>
                              <p:par>
                                <p:cTn id="74" presetID="2" presetClass="entr" presetSubtype="4" fill="hold" nodeType="afterEffect">
                                  <p:stCondLst>
                                    <p:cond delay="0"/>
                                  </p:stCondLst>
                                  <p:childTnLst>
                                    <p:set>
                                      <p:cBhvr>
                                        <p:cTn id="75" dur="1" fill="hold">
                                          <p:stCondLst>
                                            <p:cond delay="0"/>
                                          </p:stCondLst>
                                        </p:cTn>
                                        <p:tgtEl>
                                          <p:spTgt spid="68"/>
                                        </p:tgtEl>
                                        <p:attrNameLst>
                                          <p:attrName>style.visibility</p:attrName>
                                        </p:attrNameLst>
                                      </p:cBhvr>
                                      <p:to>
                                        <p:strVal val="visible"/>
                                      </p:to>
                                    </p:set>
                                    <p:anim calcmode="lin" valueType="num">
                                      <p:cBhvr additive="base">
                                        <p:cTn id="76" dur="250" fill="hold"/>
                                        <p:tgtEl>
                                          <p:spTgt spid="68"/>
                                        </p:tgtEl>
                                        <p:attrNameLst>
                                          <p:attrName>ppt_x</p:attrName>
                                        </p:attrNameLst>
                                      </p:cBhvr>
                                      <p:tavLst>
                                        <p:tav tm="0">
                                          <p:val>
                                            <p:strVal val="#ppt_x"/>
                                          </p:val>
                                        </p:tav>
                                        <p:tav tm="100000">
                                          <p:val>
                                            <p:strVal val="#ppt_x"/>
                                          </p:val>
                                        </p:tav>
                                      </p:tavLst>
                                    </p:anim>
                                    <p:anim calcmode="lin" valueType="num">
                                      <p:cBhvr additive="base">
                                        <p:cTn id="77" dur="250" fill="hold"/>
                                        <p:tgtEl>
                                          <p:spTgt spid="68"/>
                                        </p:tgtEl>
                                        <p:attrNameLst>
                                          <p:attrName>ppt_y</p:attrName>
                                        </p:attrNameLst>
                                      </p:cBhvr>
                                      <p:tavLst>
                                        <p:tav tm="0">
                                          <p:val>
                                            <p:strVal val="1+#ppt_h/2"/>
                                          </p:val>
                                        </p:tav>
                                        <p:tav tm="100000">
                                          <p:val>
                                            <p:strVal val="#ppt_y"/>
                                          </p:val>
                                        </p:tav>
                                      </p:tavLst>
                                    </p:anim>
                                  </p:childTnLst>
                                </p:cTn>
                              </p:par>
                            </p:childTnLst>
                          </p:cTn>
                        </p:par>
                        <p:par>
                          <p:cTn id="78" fill="hold">
                            <p:stCondLst>
                              <p:cond delay="4500"/>
                            </p:stCondLst>
                            <p:childTnLst>
                              <p:par>
                                <p:cTn id="79" presetID="2" presetClass="entr" presetSubtype="4" fill="hold" nodeType="afterEffect">
                                  <p:stCondLst>
                                    <p:cond delay="0"/>
                                  </p:stCondLst>
                                  <p:childTnLst>
                                    <p:set>
                                      <p:cBhvr>
                                        <p:cTn id="80" dur="1" fill="hold">
                                          <p:stCondLst>
                                            <p:cond delay="0"/>
                                          </p:stCondLst>
                                        </p:cTn>
                                        <p:tgtEl>
                                          <p:spTgt spid="69"/>
                                        </p:tgtEl>
                                        <p:attrNameLst>
                                          <p:attrName>style.visibility</p:attrName>
                                        </p:attrNameLst>
                                      </p:cBhvr>
                                      <p:to>
                                        <p:strVal val="visible"/>
                                      </p:to>
                                    </p:set>
                                    <p:anim calcmode="lin" valueType="num">
                                      <p:cBhvr additive="base">
                                        <p:cTn id="81" dur="250" fill="hold"/>
                                        <p:tgtEl>
                                          <p:spTgt spid="69"/>
                                        </p:tgtEl>
                                        <p:attrNameLst>
                                          <p:attrName>ppt_x</p:attrName>
                                        </p:attrNameLst>
                                      </p:cBhvr>
                                      <p:tavLst>
                                        <p:tav tm="0">
                                          <p:val>
                                            <p:strVal val="#ppt_x"/>
                                          </p:val>
                                        </p:tav>
                                        <p:tav tm="100000">
                                          <p:val>
                                            <p:strVal val="#ppt_x"/>
                                          </p:val>
                                        </p:tav>
                                      </p:tavLst>
                                    </p:anim>
                                    <p:anim calcmode="lin" valueType="num">
                                      <p:cBhvr additive="base">
                                        <p:cTn id="82" dur="250" fill="hold"/>
                                        <p:tgtEl>
                                          <p:spTgt spid="69"/>
                                        </p:tgtEl>
                                        <p:attrNameLst>
                                          <p:attrName>ppt_y</p:attrName>
                                        </p:attrNameLst>
                                      </p:cBhvr>
                                      <p:tavLst>
                                        <p:tav tm="0">
                                          <p:val>
                                            <p:strVal val="1+#ppt_h/2"/>
                                          </p:val>
                                        </p:tav>
                                        <p:tav tm="100000">
                                          <p:val>
                                            <p:strVal val="#ppt_y"/>
                                          </p:val>
                                        </p:tav>
                                      </p:tavLst>
                                    </p:anim>
                                  </p:childTnLst>
                                </p:cTn>
                              </p:par>
                            </p:childTnLst>
                          </p:cTn>
                        </p:par>
                        <p:par>
                          <p:cTn id="83" fill="hold">
                            <p:stCondLst>
                              <p:cond delay="4750"/>
                            </p:stCondLst>
                            <p:childTnLst>
                              <p:par>
                                <p:cTn id="84" presetID="2" presetClass="entr" presetSubtype="4" fill="hold" nodeType="afterEffect">
                                  <p:stCondLst>
                                    <p:cond delay="0"/>
                                  </p:stCondLst>
                                  <p:childTnLst>
                                    <p:set>
                                      <p:cBhvr>
                                        <p:cTn id="85" dur="1" fill="hold">
                                          <p:stCondLst>
                                            <p:cond delay="0"/>
                                          </p:stCondLst>
                                        </p:cTn>
                                        <p:tgtEl>
                                          <p:spTgt spid="70"/>
                                        </p:tgtEl>
                                        <p:attrNameLst>
                                          <p:attrName>style.visibility</p:attrName>
                                        </p:attrNameLst>
                                      </p:cBhvr>
                                      <p:to>
                                        <p:strVal val="visible"/>
                                      </p:to>
                                    </p:set>
                                    <p:anim calcmode="lin" valueType="num">
                                      <p:cBhvr additive="base">
                                        <p:cTn id="86" dur="250" fill="hold"/>
                                        <p:tgtEl>
                                          <p:spTgt spid="70"/>
                                        </p:tgtEl>
                                        <p:attrNameLst>
                                          <p:attrName>ppt_x</p:attrName>
                                        </p:attrNameLst>
                                      </p:cBhvr>
                                      <p:tavLst>
                                        <p:tav tm="0">
                                          <p:val>
                                            <p:strVal val="#ppt_x"/>
                                          </p:val>
                                        </p:tav>
                                        <p:tav tm="100000">
                                          <p:val>
                                            <p:strVal val="#ppt_x"/>
                                          </p:val>
                                        </p:tav>
                                      </p:tavLst>
                                    </p:anim>
                                    <p:anim calcmode="lin" valueType="num">
                                      <p:cBhvr additive="base">
                                        <p:cTn id="87" dur="250" fill="hold"/>
                                        <p:tgtEl>
                                          <p:spTgt spid="70"/>
                                        </p:tgtEl>
                                        <p:attrNameLst>
                                          <p:attrName>ppt_y</p:attrName>
                                        </p:attrNameLst>
                                      </p:cBhvr>
                                      <p:tavLst>
                                        <p:tav tm="0">
                                          <p:val>
                                            <p:strVal val="1+#ppt_h/2"/>
                                          </p:val>
                                        </p:tav>
                                        <p:tav tm="100000">
                                          <p:val>
                                            <p:strVal val="#ppt_y"/>
                                          </p:val>
                                        </p:tav>
                                      </p:tavLst>
                                    </p:anim>
                                  </p:childTnLst>
                                </p:cTn>
                              </p:par>
                            </p:childTnLst>
                          </p:cTn>
                        </p:par>
                        <p:par>
                          <p:cTn id="88" fill="hold">
                            <p:stCondLst>
                              <p:cond delay="5000"/>
                            </p:stCondLst>
                            <p:childTnLst>
                              <p:par>
                                <p:cTn id="89" presetID="2" presetClass="entr" presetSubtype="1"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additive="base">
                                        <p:cTn id="91" dur="500" fill="hold"/>
                                        <p:tgtEl>
                                          <p:spTgt spid="43"/>
                                        </p:tgtEl>
                                        <p:attrNameLst>
                                          <p:attrName>ppt_x</p:attrName>
                                        </p:attrNameLst>
                                      </p:cBhvr>
                                      <p:tavLst>
                                        <p:tav tm="0">
                                          <p:val>
                                            <p:strVal val="#ppt_x"/>
                                          </p:val>
                                        </p:tav>
                                        <p:tav tm="100000">
                                          <p:val>
                                            <p:strVal val="#ppt_x"/>
                                          </p:val>
                                        </p:tav>
                                      </p:tavLst>
                                    </p:anim>
                                    <p:anim calcmode="lin" valueType="num">
                                      <p:cBhvr additive="base">
                                        <p:cTn id="92" dur="500" fill="hold"/>
                                        <p:tgtEl>
                                          <p:spTgt spid="43"/>
                                        </p:tgtEl>
                                        <p:attrNameLst>
                                          <p:attrName>ppt_y</p:attrName>
                                        </p:attrNameLst>
                                      </p:cBhvr>
                                      <p:tavLst>
                                        <p:tav tm="0">
                                          <p:val>
                                            <p:strVal val="0-#ppt_h/2"/>
                                          </p:val>
                                        </p:tav>
                                        <p:tav tm="100000">
                                          <p:val>
                                            <p:strVal val="#ppt_y"/>
                                          </p:val>
                                        </p:tav>
                                      </p:tavLst>
                                    </p:anim>
                                  </p:childTnLst>
                                </p:cTn>
                              </p:par>
                            </p:childTnLst>
                          </p:cTn>
                        </p:par>
                        <p:par>
                          <p:cTn id="93" fill="hold">
                            <p:stCondLst>
                              <p:cond delay="5500"/>
                            </p:stCondLst>
                            <p:childTnLst>
                              <p:par>
                                <p:cTn id="94" presetID="2" presetClass="entr" presetSubtype="4"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 calcmode="lin" valueType="num">
                                      <p:cBhvr additive="base">
                                        <p:cTn id="96" dur="250" fill="hold"/>
                                        <p:tgtEl>
                                          <p:spTgt spid="51"/>
                                        </p:tgtEl>
                                        <p:attrNameLst>
                                          <p:attrName>ppt_x</p:attrName>
                                        </p:attrNameLst>
                                      </p:cBhvr>
                                      <p:tavLst>
                                        <p:tav tm="0">
                                          <p:val>
                                            <p:strVal val="#ppt_x"/>
                                          </p:val>
                                        </p:tav>
                                        <p:tav tm="100000">
                                          <p:val>
                                            <p:strVal val="#ppt_x"/>
                                          </p:val>
                                        </p:tav>
                                      </p:tavLst>
                                    </p:anim>
                                    <p:anim calcmode="lin" valueType="num">
                                      <p:cBhvr additive="base">
                                        <p:cTn id="97" dur="250" fill="hold"/>
                                        <p:tgtEl>
                                          <p:spTgt spid="51"/>
                                        </p:tgtEl>
                                        <p:attrNameLst>
                                          <p:attrName>ppt_y</p:attrName>
                                        </p:attrNameLst>
                                      </p:cBhvr>
                                      <p:tavLst>
                                        <p:tav tm="0">
                                          <p:val>
                                            <p:strVal val="1+#ppt_h/2"/>
                                          </p:val>
                                        </p:tav>
                                        <p:tav tm="100000">
                                          <p:val>
                                            <p:strVal val="#ppt_y"/>
                                          </p:val>
                                        </p:tav>
                                      </p:tavLst>
                                    </p:anim>
                                  </p:childTnLst>
                                </p:cTn>
                              </p:par>
                            </p:childTnLst>
                          </p:cTn>
                        </p:par>
                        <p:par>
                          <p:cTn id="98" fill="hold">
                            <p:stCondLst>
                              <p:cond delay="5750"/>
                            </p:stCondLst>
                            <p:childTnLst>
                              <p:par>
                                <p:cTn id="99" presetID="2" presetClass="entr" presetSubtype="4" fill="hold" nodeType="afterEffect">
                                  <p:stCondLst>
                                    <p:cond delay="0"/>
                                  </p:stCondLst>
                                  <p:childTnLst>
                                    <p:set>
                                      <p:cBhvr>
                                        <p:cTn id="100" dur="1" fill="hold">
                                          <p:stCondLst>
                                            <p:cond delay="0"/>
                                          </p:stCondLst>
                                        </p:cTn>
                                        <p:tgtEl>
                                          <p:spTgt spid="71"/>
                                        </p:tgtEl>
                                        <p:attrNameLst>
                                          <p:attrName>style.visibility</p:attrName>
                                        </p:attrNameLst>
                                      </p:cBhvr>
                                      <p:to>
                                        <p:strVal val="visible"/>
                                      </p:to>
                                    </p:set>
                                    <p:anim calcmode="lin" valueType="num">
                                      <p:cBhvr additive="base">
                                        <p:cTn id="101" dur="250" fill="hold"/>
                                        <p:tgtEl>
                                          <p:spTgt spid="71"/>
                                        </p:tgtEl>
                                        <p:attrNameLst>
                                          <p:attrName>ppt_x</p:attrName>
                                        </p:attrNameLst>
                                      </p:cBhvr>
                                      <p:tavLst>
                                        <p:tav tm="0">
                                          <p:val>
                                            <p:strVal val="#ppt_x"/>
                                          </p:val>
                                        </p:tav>
                                        <p:tav tm="100000">
                                          <p:val>
                                            <p:strVal val="#ppt_x"/>
                                          </p:val>
                                        </p:tav>
                                      </p:tavLst>
                                    </p:anim>
                                    <p:anim calcmode="lin" valueType="num">
                                      <p:cBhvr additive="base">
                                        <p:cTn id="102" dur="250" fill="hold"/>
                                        <p:tgtEl>
                                          <p:spTgt spid="71"/>
                                        </p:tgtEl>
                                        <p:attrNameLst>
                                          <p:attrName>ppt_y</p:attrName>
                                        </p:attrNameLst>
                                      </p:cBhvr>
                                      <p:tavLst>
                                        <p:tav tm="0">
                                          <p:val>
                                            <p:strVal val="1+#ppt_h/2"/>
                                          </p:val>
                                        </p:tav>
                                        <p:tav tm="100000">
                                          <p:val>
                                            <p:strVal val="#ppt_y"/>
                                          </p:val>
                                        </p:tav>
                                      </p:tavLst>
                                    </p:anim>
                                  </p:childTnLst>
                                </p:cTn>
                              </p:par>
                            </p:childTnLst>
                          </p:cTn>
                        </p:par>
                        <p:par>
                          <p:cTn id="103" fill="hold">
                            <p:stCondLst>
                              <p:cond delay="6000"/>
                            </p:stCondLst>
                            <p:childTnLst>
                              <p:par>
                                <p:cTn id="104" presetID="2" presetClass="entr" presetSubtype="4" fill="hold" nodeType="afterEffect">
                                  <p:stCondLst>
                                    <p:cond delay="0"/>
                                  </p:stCondLst>
                                  <p:childTnLst>
                                    <p:set>
                                      <p:cBhvr>
                                        <p:cTn id="105" dur="1" fill="hold">
                                          <p:stCondLst>
                                            <p:cond delay="0"/>
                                          </p:stCondLst>
                                        </p:cTn>
                                        <p:tgtEl>
                                          <p:spTgt spid="72"/>
                                        </p:tgtEl>
                                        <p:attrNameLst>
                                          <p:attrName>style.visibility</p:attrName>
                                        </p:attrNameLst>
                                      </p:cBhvr>
                                      <p:to>
                                        <p:strVal val="visible"/>
                                      </p:to>
                                    </p:set>
                                    <p:anim calcmode="lin" valueType="num">
                                      <p:cBhvr additive="base">
                                        <p:cTn id="106" dur="250" fill="hold"/>
                                        <p:tgtEl>
                                          <p:spTgt spid="72"/>
                                        </p:tgtEl>
                                        <p:attrNameLst>
                                          <p:attrName>ppt_x</p:attrName>
                                        </p:attrNameLst>
                                      </p:cBhvr>
                                      <p:tavLst>
                                        <p:tav tm="0">
                                          <p:val>
                                            <p:strVal val="#ppt_x"/>
                                          </p:val>
                                        </p:tav>
                                        <p:tav tm="100000">
                                          <p:val>
                                            <p:strVal val="#ppt_x"/>
                                          </p:val>
                                        </p:tav>
                                      </p:tavLst>
                                    </p:anim>
                                    <p:anim calcmode="lin" valueType="num">
                                      <p:cBhvr additive="base">
                                        <p:cTn id="107" dur="250" fill="hold"/>
                                        <p:tgtEl>
                                          <p:spTgt spid="72"/>
                                        </p:tgtEl>
                                        <p:attrNameLst>
                                          <p:attrName>ppt_y</p:attrName>
                                        </p:attrNameLst>
                                      </p:cBhvr>
                                      <p:tavLst>
                                        <p:tav tm="0">
                                          <p:val>
                                            <p:strVal val="1+#ppt_h/2"/>
                                          </p:val>
                                        </p:tav>
                                        <p:tav tm="100000">
                                          <p:val>
                                            <p:strVal val="#ppt_y"/>
                                          </p:val>
                                        </p:tav>
                                      </p:tavLst>
                                    </p:anim>
                                  </p:childTnLst>
                                </p:cTn>
                              </p:par>
                            </p:childTnLst>
                          </p:cTn>
                        </p:par>
                        <p:par>
                          <p:cTn id="108" fill="hold">
                            <p:stCondLst>
                              <p:cond delay="6250"/>
                            </p:stCondLst>
                            <p:childTnLst>
                              <p:par>
                                <p:cTn id="109" presetID="2" presetClass="entr" presetSubtype="4" fill="hold" nodeType="afterEffect">
                                  <p:stCondLst>
                                    <p:cond delay="0"/>
                                  </p:stCondLst>
                                  <p:childTnLst>
                                    <p:set>
                                      <p:cBhvr>
                                        <p:cTn id="110" dur="1" fill="hold">
                                          <p:stCondLst>
                                            <p:cond delay="0"/>
                                          </p:stCondLst>
                                        </p:cTn>
                                        <p:tgtEl>
                                          <p:spTgt spid="73"/>
                                        </p:tgtEl>
                                        <p:attrNameLst>
                                          <p:attrName>style.visibility</p:attrName>
                                        </p:attrNameLst>
                                      </p:cBhvr>
                                      <p:to>
                                        <p:strVal val="visible"/>
                                      </p:to>
                                    </p:set>
                                    <p:anim calcmode="lin" valueType="num">
                                      <p:cBhvr additive="base">
                                        <p:cTn id="111" dur="250" fill="hold"/>
                                        <p:tgtEl>
                                          <p:spTgt spid="73"/>
                                        </p:tgtEl>
                                        <p:attrNameLst>
                                          <p:attrName>ppt_x</p:attrName>
                                        </p:attrNameLst>
                                      </p:cBhvr>
                                      <p:tavLst>
                                        <p:tav tm="0">
                                          <p:val>
                                            <p:strVal val="#ppt_x"/>
                                          </p:val>
                                        </p:tav>
                                        <p:tav tm="100000">
                                          <p:val>
                                            <p:strVal val="#ppt_x"/>
                                          </p:val>
                                        </p:tav>
                                      </p:tavLst>
                                    </p:anim>
                                    <p:anim calcmode="lin" valueType="num">
                                      <p:cBhvr additive="base">
                                        <p:cTn id="112" dur="250" fill="hold"/>
                                        <p:tgtEl>
                                          <p:spTgt spid="73"/>
                                        </p:tgtEl>
                                        <p:attrNameLst>
                                          <p:attrName>ppt_y</p:attrName>
                                        </p:attrNameLst>
                                      </p:cBhvr>
                                      <p:tavLst>
                                        <p:tav tm="0">
                                          <p:val>
                                            <p:strVal val="1+#ppt_h/2"/>
                                          </p:val>
                                        </p:tav>
                                        <p:tav tm="100000">
                                          <p:val>
                                            <p:strVal val="#ppt_y"/>
                                          </p:val>
                                        </p:tav>
                                      </p:tavLst>
                                    </p:anim>
                                  </p:childTnLst>
                                </p:cTn>
                              </p:par>
                            </p:childTnLst>
                          </p:cTn>
                        </p:par>
                        <p:par>
                          <p:cTn id="113" fill="hold">
                            <p:stCondLst>
                              <p:cond delay="6500"/>
                            </p:stCondLst>
                            <p:childTnLst>
                              <p:par>
                                <p:cTn id="114" presetID="2" presetClass="entr" presetSubtype="4" fill="hold" nodeType="afterEffect">
                                  <p:stCondLst>
                                    <p:cond delay="0"/>
                                  </p:stCondLst>
                                  <p:childTnLst>
                                    <p:set>
                                      <p:cBhvr>
                                        <p:cTn id="115" dur="1" fill="hold">
                                          <p:stCondLst>
                                            <p:cond delay="0"/>
                                          </p:stCondLst>
                                        </p:cTn>
                                        <p:tgtEl>
                                          <p:spTgt spid="74"/>
                                        </p:tgtEl>
                                        <p:attrNameLst>
                                          <p:attrName>style.visibility</p:attrName>
                                        </p:attrNameLst>
                                      </p:cBhvr>
                                      <p:to>
                                        <p:strVal val="visible"/>
                                      </p:to>
                                    </p:set>
                                    <p:anim calcmode="lin" valueType="num">
                                      <p:cBhvr additive="base">
                                        <p:cTn id="116" dur="250" fill="hold"/>
                                        <p:tgtEl>
                                          <p:spTgt spid="74"/>
                                        </p:tgtEl>
                                        <p:attrNameLst>
                                          <p:attrName>ppt_x</p:attrName>
                                        </p:attrNameLst>
                                      </p:cBhvr>
                                      <p:tavLst>
                                        <p:tav tm="0">
                                          <p:val>
                                            <p:strVal val="#ppt_x"/>
                                          </p:val>
                                        </p:tav>
                                        <p:tav tm="100000">
                                          <p:val>
                                            <p:strVal val="#ppt_x"/>
                                          </p:val>
                                        </p:tav>
                                      </p:tavLst>
                                    </p:anim>
                                    <p:anim calcmode="lin" valueType="num">
                                      <p:cBhvr additive="base">
                                        <p:cTn id="117" dur="250" fill="hold"/>
                                        <p:tgtEl>
                                          <p:spTgt spid="74"/>
                                        </p:tgtEl>
                                        <p:attrNameLst>
                                          <p:attrName>ppt_y</p:attrName>
                                        </p:attrNameLst>
                                      </p:cBhvr>
                                      <p:tavLst>
                                        <p:tav tm="0">
                                          <p:val>
                                            <p:strVal val="1+#ppt_h/2"/>
                                          </p:val>
                                        </p:tav>
                                        <p:tav tm="100000">
                                          <p:val>
                                            <p:strVal val="#ppt_y"/>
                                          </p:val>
                                        </p:tav>
                                      </p:tavLst>
                                    </p:anim>
                                  </p:childTnLst>
                                </p:cTn>
                              </p:par>
                            </p:childTnLst>
                          </p:cTn>
                        </p:par>
                        <p:par>
                          <p:cTn id="118" fill="hold">
                            <p:stCondLst>
                              <p:cond delay="6750"/>
                            </p:stCondLst>
                            <p:childTnLst>
                              <p:par>
                                <p:cTn id="119" presetID="2" presetClass="entr" presetSubtype="4" fill="hold" nodeType="afterEffect">
                                  <p:stCondLst>
                                    <p:cond delay="0"/>
                                  </p:stCondLst>
                                  <p:childTnLst>
                                    <p:set>
                                      <p:cBhvr>
                                        <p:cTn id="120" dur="1" fill="hold">
                                          <p:stCondLst>
                                            <p:cond delay="0"/>
                                          </p:stCondLst>
                                        </p:cTn>
                                        <p:tgtEl>
                                          <p:spTgt spid="75"/>
                                        </p:tgtEl>
                                        <p:attrNameLst>
                                          <p:attrName>style.visibility</p:attrName>
                                        </p:attrNameLst>
                                      </p:cBhvr>
                                      <p:to>
                                        <p:strVal val="visible"/>
                                      </p:to>
                                    </p:set>
                                    <p:anim calcmode="lin" valueType="num">
                                      <p:cBhvr additive="base">
                                        <p:cTn id="121" dur="250" fill="hold"/>
                                        <p:tgtEl>
                                          <p:spTgt spid="75"/>
                                        </p:tgtEl>
                                        <p:attrNameLst>
                                          <p:attrName>ppt_x</p:attrName>
                                        </p:attrNameLst>
                                      </p:cBhvr>
                                      <p:tavLst>
                                        <p:tav tm="0">
                                          <p:val>
                                            <p:strVal val="#ppt_x"/>
                                          </p:val>
                                        </p:tav>
                                        <p:tav tm="100000">
                                          <p:val>
                                            <p:strVal val="#ppt_x"/>
                                          </p:val>
                                        </p:tav>
                                      </p:tavLst>
                                    </p:anim>
                                    <p:anim calcmode="lin" valueType="num">
                                      <p:cBhvr additive="base">
                                        <p:cTn id="122" dur="250" fill="hold"/>
                                        <p:tgtEl>
                                          <p:spTgt spid="75"/>
                                        </p:tgtEl>
                                        <p:attrNameLst>
                                          <p:attrName>ppt_y</p:attrName>
                                        </p:attrNameLst>
                                      </p:cBhvr>
                                      <p:tavLst>
                                        <p:tav tm="0">
                                          <p:val>
                                            <p:strVal val="1+#ppt_h/2"/>
                                          </p:val>
                                        </p:tav>
                                        <p:tav tm="100000">
                                          <p:val>
                                            <p:strVal val="#ppt_y"/>
                                          </p:val>
                                        </p:tav>
                                      </p:tavLst>
                                    </p:anim>
                                  </p:childTnLst>
                                </p:cTn>
                              </p:par>
                            </p:childTnLst>
                          </p:cTn>
                        </p:par>
                        <p:par>
                          <p:cTn id="123" fill="hold">
                            <p:stCondLst>
                              <p:cond delay="7000"/>
                            </p:stCondLst>
                            <p:childTnLst>
                              <p:par>
                                <p:cTn id="124" presetID="2" presetClass="entr" presetSubtype="4" fill="hold" nodeType="afterEffect">
                                  <p:stCondLst>
                                    <p:cond delay="0"/>
                                  </p:stCondLst>
                                  <p:childTnLst>
                                    <p:set>
                                      <p:cBhvr>
                                        <p:cTn id="125" dur="1" fill="hold">
                                          <p:stCondLst>
                                            <p:cond delay="0"/>
                                          </p:stCondLst>
                                        </p:cTn>
                                        <p:tgtEl>
                                          <p:spTgt spid="76"/>
                                        </p:tgtEl>
                                        <p:attrNameLst>
                                          <p:attrName>style.visibility</p:attrName>
                                        </p:attrNameLst>
                                      </p:cBhvr>
                                      <p:to>
                                        <p:strVal val="visible"/>
                                      </p:to>
                                    </p:set>
                                    <p:anim calcmode="lin" valueType="num">
                                      <p:cBhvr additive="base">
                                        <p:cTn id="126" dur="250" fill="hold"/>
                                        <p:tgtEl>
                                          <p:spTgt spid="76"/>
                                        </p:tgtEl>
                                        <p:attrNameLst>
                                          <p:attrName>ppt_x</p:attrName>
                                        </p:attrNameLst>
                                      </p:cBhvr>
                                      <p:tavLst>
                                        <p:tav tm="0">
                                          <p:val>
                                            <p:strVal val="#ppt_x"/>
                                          </p:val>
                                        </p:tav>
                                        <p:tav tm="100000">
                                          <p:val>
                                            <p:strVal val="#ppt_x"/>
                                          </p:val>
                                        </p:tav>
                                      </p:tavLst>
                                    </p:anim>
                                    <p:anim calcmode="lin" valueType="num">
                                      <p:cBhvr additive="base">
                                        <p:cTn id="127" dur="250" fill="hold"/>
                                        <p:tgtEl>
                                          <p:spTgt spid="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animBg="1"/>
      <p:bldP spid="9" grpId="0" animBg="1"/>
      <p:bldP spid="34" grpId="0" animBg="1"/>
      <p:bldP spid="26" grpId="0" animBg="1"/>
      <p:bldP spid="51"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1251</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2018-11-07T16:40:09Z</dcterms:modified>
</cp:coreProperties>
</file>