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3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2A49"/>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22940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3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8" name="TextBox 7">
            <a:extLst>
              <a:ext uri="{FF2B5EF4-FFF2-40B4-BE49-F238E27FC236}">
                <a16:creationId xmlns:a16="http://schemas.microsoft.com/office/drawing/2014/main" id="{9500D31F-AB72-4F26-A19E-7DF34064AB7E}"/>
              </a:ext>
            </a:extLst>
          </p:cNvPr>
          <p:cNvSpPr txBox="1"/>
          <p:nvPr/>
        </p:nvSpPr>
        <p:spPr>
          <a:xfrm>
            <a:off x="1002134" y="2957949"/>
            <a:ext cx="5032906" cy="138499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p:txBody>
      </p:sp>
      <p:sp>
        <p:nvSpPr>
          <p:cNvPr id="2" name="Rectangle: Rounded Corners 1">
            <a:extLst>
              <a:ext uri="{FF2B5EF4-FFF2-40B4-BE49-F238E27FC236}">
                <a16:creationId xmlns:a16="http://schemas.microsoft.com/office/drawing/2014/main" id="{C3B54D49-47AC-4F74-96A6-EAB1E866E7BA}"/>
              </a:ext>
            </a:extLst>
          </p:cNvPr>
          <p:cNvSpPr/>
          <p:nvPr/>
        </p:nvSpPr>
        <p:spPr>
          <a:xfrm>
            <a:off x="7190913" y="2259107"/>
            <a:ext cx="1482570" cy="3822098"/>
          </a:xfrm>
          <a:prstGeom prst="roundRect">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Rounded Corners 8">
            <a:extLst>
              <a:ext uri="{FF2B5EF4-FFF2-40B4-BE49-F238E27FC236}">
                <a16:creationId xmlns:a16="http://schemas.microsoft.com/office/drawing/2014/main" id="{67CB2050-E2A5-4EBB-BDA7-5225FFA679B4}"/>
              </a:ext>
            </a:extLst>
          </p:cNvPr>
          <p:cNvSpPr/>
          <p:nvPr/>
        </p:nvSpPr>
        <p:spPr>
          <a:xfrm>
            <a:off x="7190913" y="3356386"/>
            <a:ext cx="1482570" cy="2724819"/>
          </a:xfrm>
          <a:prstGeom prst="roundRect">
            <a:avLst/>
          </a:prstGeom>
          <a:solidFill>
            <a:srgbClr val="EF3425"/>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E1E6C3A6-9FFE-4276-9E24-77CDE5073D55}"/>
              </a:ext>
            </a:extLst>
          </p:cNvPr>
          <p:cNvSpPr txBox="1"/>
          <p:nvPr/>
        </p:nvSpPr>
        <p:spPr>
          <a:xfrm>
            <a:off x="7190913" y="2306996"/>
            <a:ext cx="1482569" cy="584775"/>
          </a:xfrm>
          <a:prstGeom prst="rect">
            <a:avLst/>
          </a:prstGeom>
          <a:noFill/>
        </p:spPr>
        <p:txBody>
          <a:bodyPr wrap="square" rtlCol="0">
            <a:spAutoFit/>
          </a:bodyPr>
          <a:lstStyle/>
          <a:p>
            <a:pPr algn="ctr"/>
            <a:r>
              <a:rPr lang="en-US" sz="3200" b="1" dirty="0">
                <a:solidFill>
                  <a:schemeClr val="bg1"/>
                </a:solidFill>
                <a:latin typeface="Lato" panose="020F0502020204030203"/>
              </a:rPr>
              <a:t>71%</a:t>
            </a:r>
          </a:p>
        </p:txBody>
      </p:sp>
      <p:grpSp>
        <p:nvGrpSpPr>
          <p:cNvPr id="15" name="Group 14">
            <a:extLst>
              <a:ext uri="{FF2B5EF4-FFF2-40B4-BE49-F238E27FC236}">
                <a16:creationId xmlns:a16="http://schemas.microsoft.com/office/drawing/2014/main" id="{6CFCA5C0-11FC-4F70-96FD-7180408FBFEE}"/>
              </a:ext>
            </a:extLst>
          </p:cNvPr>
          <p:cNvGrpSpPr>
            <a:grpSpLocks noChangeAspect="1"/>
          </p:cNvGrpSpPr>
          <p:nvPr/>
        </p:nvGrpSpPr>
        <p:grpSpPr>
          <a:xfrm>
            <a:off x="7714861" y="4983926"/>
            <a:ext cx="434671" cy="731520"/>
            <a:chOff x="533400" y="2800350"/>
            <a:chExt cx="325437" cy="547687"/>
          </a:xfrm>
          <a:solidFill>
            <a:schemeClr val="bg1"/>
          </a:solidFill>
          <a:effectLst>
            <a:outerShdw blurRad="50800" dist="38100" dir="2700000" algn="tl" rotWithShape="0">
              <a:prstClr val="black">
                <a:alpha val="40000"/>
              </a:prstClr>
            </a:outerShdw>
          </a:effectLst>
        </p:grpSpPr>
        <p:sp>
          <p:nvSpPr>
            <p:cNvPr id="16" name="Freeform 30">
              <a:extLst>
                <a:ext uri="{FF2B5EF4-FFF2-40B4-BE49-F238E27FC236}">
                  <a16:creationId xmlns:a16="http://schemas.microsoft.com/office/drawing/2014/main" id="{2E0F91FF-32EC-42E4-B4BC-21BABF4AAC7E}"/>
                </a:ext>
              </a:extLst>
            </p:cNvPr>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7" name="Rectangle 31">
              <a:extLst>
                <a:ext uri="{FF2B5EF4-FFF2-40B4-BE49-F238E27FC236}">
                  <a16:creationId xmlns:a16="http://schemas.microsoft.com/office/drawing/2014/main" id="{6F354762-9490-4ED0-803A-BEF1988377CA}"/>
                </a:ext>
              </a:extLst>
            </p:cNvPr>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8" name="Rectangle 32">
              <a:extLst>
                <a:ext uri="{FF2B5EF4-FFF2-40B4-BE49-F238E27FC236}">
                  <a16:creationId xmlns:a16="http://schemas.microsoft.com/office/drawing/2014/main" id="{71BFF156-BC8E-42BB-99BD-826E9314EA53}"/>
                </a:ext>
              </a:extLst>
            </p:cNvPr>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9" name="Rectangle 33">
              <a:extLst>
                <a:ext uri="{FF2B5EF4-FFF2-40B4-BE49-F238E27FC236}">
                  <a16:creationId xmlns:a16="http://schemas.microsoft.com/office/drawing/2014/main" id="{D6E6C042-3C43-424B-AF61-62702A44E093}"/>
                </a:ext>
              </a:extLst>
            </p:cNvPr>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sp>
        <p:nvSpPr>
          <p:cNvPr id="20" name="Rectangle: Rounded Corners 19">
            <a:extLst>
              <a:ext uri="{FF2B5EF4-FFF2-40B4-BE49-F238E27FC236}">
                <a16:creationId xmlns:a16="http://schemas.microsoft.com/office/drawing/2014/main" id="{1BDA1F0D-0D91-4FEE-8562-1BCB237733B5}"/>
              </a:ext>
            </a:extLst>
          </p:cNvPr>
          <p:cNvSpPr/>
          <p:nvPr/>
        </p:nvSpPr>
        <p:spPr>
          <a:xfrm>
            <a:off x="9197430" y="2306996"/>
            <a:ext cx="1482570" cy="3822098"/>
          </a:xfrm>
          <a:prstGeom prst="roundRect">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Rounded Corners 20">
            <a:extLst>
              <a:ext uri="{FF2B5EF4-FFF2-40B4-BE49-F238E27FC236}">
                <a16:creationId xmlns:a16="http://schemas.microsoft.com/office/drawing/2014/main" id="{C5AC4911-44EB-4EC6-AC2B-CDDA11169CD2}"/>
              </a:ext>
            </a:extLst>
          </p:cNvPr>
          <p:cNvSpPr/>
          <p:nvPr/>
        </p:nvSpPr>
        <p:spPr>
          <a:xfrm>
            <a:off x="9197430" y="4582758"/>
            <a:ext cx="1482570" cy="1546336"/>
          </a:xfrm>
          <a:prstGeom prst="roundRect">
            <a:avLst/>
          </a:prstGeom>
          <a:solidFill>
            <a:srgbClr val="8397B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CEFF095F-A2ED-46D7-9F36-484671BDC0FF}"/>
              </a:ext>
            </a:extLst>
          </p:cNvPr>
          <p:cNvSpPr txBox="1"/>
          <p:nvPr/>
        </p:nvSpPr>
        <p:spPr>
          <a:xfrm>
            <a:off x="9197430" y="2354885"/>
            <a:ext cx="1482569" cy="584775"/>
          </a:xfrm>
          <a:prstGeom prst="rect">
            <a:avLst/>
          </a:prstGeom>
          <a:noFill/>
        </p:spPr>
        <p:txBody>
          <a:bodyPr wrap="square" rtlCol="0">
            <a:spAutoFit/>
          </a:bodyPr>
          <a:lstStyle/>
          <a:p>
            <a:pPr algn="ctr"/>
            <a:r>
              <a:rPr lang="en-US" sz="3200" b="1" dirty="0">
                <a:solidFill>
                  <a:schemeClr val="bg1"/>
                </a:solidFill>
                <a:latin typeface="Lato" panose="020F0502020204030203"/>
              </a:rPr>
              <a:t>29%</a:t>
            </a:r>
          </a:p>
        </p:txBody>
      </p:sp>
      <p:grpSp>
        <p:nvGrpSpPr>
          <p:cNvPr id="10" name="Group 9">
            <a:extLst>
              <a:ext uri="{FF2B5EF4-FFF2-40B4-BE49-F238E27FC236}">
                <a16:creationId xmlns:a16="http://schemas.microsoft.com/office/drawing/2014/main" id="{F1A84457-DB9D-4895-A033-CD0459FA8C17}"/>
              </a:ext>
            </a:extLst>
          </p:cNvPr>
          <p:cNvGrpSpPr>
            <a:grpSpLocks noChangeAspect="1"/>
          </p:cNvGrpSpPr>
          <p:nvPr/>
        </p:nvGrpSpPr>
        <p:grpSpPr>
          <a:xfrm>
            <a:off x="9578463" y="5103991"/>
            <a:ext cx="720502" cy="548640"/>
            <a:chOff x="3694113" y="3481388"/>
            <a:chExt cx="173038" cy="131763"/>
          </a:xfrm>
          <a:solidFill>
            <a:schemeClr val="bg1"/>
          </a:solidFill>
          <a:effectLst>
            <a:outerShdw blurRad="50800" dist="38100" dir="2700000" algn="tl" rotWithShape="0">
              <a:prstClr val="black">
                <a:alpha val="40000"/>
              </a:prstClr>
            </a:outerShdw>
          </a:effectLst>
        </p:grpSpPr>
        <p:sp>
          <p:nvSpPr>
            <p:cNvPr id="11" name="Freeform 38">
              <a:extLst>
                <a:ext uri="{FF2B5EF4-FFF2-40B4-BE49-F238E27FC236}">
                  <a16:creationId xmlns:a16="http://schemas.microsoft.com/office/drawing/2014/main" id="{596FBAAE-F8EE-4E00-B056-3949DD5AA80E}"/>
                </a:ext>
              </a:extLst>
            </p:cNvPr>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sp>
          <p:nvSpPr>
            <p:cNvPr id="12" name="Freeform 39">
              <a:extLst>
                <a:ext uri="{FF2B5EF4-FFF2-40B4-BE49-F238E27FC236}">
                  <a16:creationId xmlns:a16="http://schemas.microsoft.com/office/drawing/2014/main" id="{EB0E81E2-BE27-40D1-83C6-C75F5FF77C3C}"/>
                </a:ext>
              </a:extLst>
            </p:cNvPr>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3" name="Freeform 40">
              <a:extLst>
                <a:ext uri="{FF2B5EF4-FFF2-40B4-BE49-F238E27FC236}">
                  <a16:creationId xmlns:a16="http://schemas.microsoft.com/office/drawing/2014/main" id="{41A39700-DF42-4898-B139-903F6C92F5D3}"/>
                </a:ext>
              </a:extLst>
            </p:cNvPr>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4" name="Freeform 41">
              <a:extLst>
                <a:ext uri="{FF2B5EF4-FFF2-40B4-BE49-F238E27FC236}">
                  <a16:creationId xmlns:a16="http://schemas.microsoft.com/office/drawing/2014/main" id="{2CFA50DB-A9BF-4A72-A408-D4C14FACAA82}"/>
                </a:ext>
              </a:extLst>
            </p:cNvPr>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grpSp>
        <p:nvGrpSpPr>
          <p:cNvPr id="27" name="Group 26">
            <a:extLst>
              <a:ext uri="{FF2B5EF4-FFF2-40B4-BE49-F238E27FC236}">
                <a16:creationId xmlns:a16="http://schemas.microsoft.com/office/drawing/2014/main" id="{F9EFEB60-A4DB-4331-B2DB-9D6F28693776}"/>
              </a:ext>
            </a:extLst>
          </p:cNvPr>
          <p:cNvGrpSpPr/>
          <p:nvPr/>
        </p:nvGrpSpPr>
        <p:grpSpPr>
          <a:xfrm>
            <a:off x="1002134" y="2338229"/>
            <a:ext cx="5032906" cy="452862"/>
            <a:chOff x="1002134" y="2338229"/>
            <a:chExt cx="5032906" cy="452862"/>
          </a:xfrm>
        </p:grpSpPr>
        <p:sp>
          <p:nvSpPr>
            <p:cNvPr id="4" name="Rectangle: Rounded Corners 3">
              <a:extLst>
                <a:ext uri="{FF2B5EF4-FFF2-40B4-BE49-F238E27FC236}">
                  <a16:creationId xmlns:a16="http://schemas.microsoft.com/office/drawing/2014/main" id="{A352B4E5-5683-4E33-AB05-AB0B41B39615}"/>
                </a:ext>
              </a:extLst>
            </p:cNvPr>
            <p:cNvSpPr/>
            <p:nvPr/>
          </p:nvSpPr>
          <p:spPr>
            <a:xfrm>
              <a:off x="1002134" y="2338229"/>
              <a:ext cx="5032906" cy="452862"/>
            </a:xfrm>
            <a:prstGeom prst="round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59B1DF5A-1FFE-4887-95D2-EFECED3EEC87}"/>
                </a:ext>
              </a:extLst>
            </p:cNvPr>
            <p:cNvSpPr txBox="1"/>
            <p:nvPr/>
          </p:nvSpPr>
          <p:spPr>
            <a:xfrm>
              <a:off x="1184760" y="2379994"/>
              <a:ext cx="2649002"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a:t>
              </a:r>
            </a:p>
          </p:txBody>
        </p:sp>
      </p:grpSp>
      <p:sp>
        <p:nvSpPr>
          <p:cNvPr id="24" name="TextBox 23">
            <a:extLst>
              <a:ext uri="{FF2B5EF4-FFF2-40B4-BE49-F238E27FC236}">
                <a16:creationId xmlns:a16="http://schemas.microsoft.com/office/drawing/2014/main" id="{B81CEE04-1884-4801-91DE-2B4B2EC5A4EF}"/>
              </a:ext>
            </a:extLst>
          </p:cNvPr>
          <p:cNvSpPr txBox="1"/>
          <p:nvPr/>
        </p:nvSpPr>
        <p:spPr>
          <a:xfrm>
            <a:off x="1002134" y="5129522"/>
            <a:ext cx="5032906" cy="138499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p:txBody>
      </p:sp>
      <p:grpSp>
        <p:nvGrpSpPr>
          <p:cNvPr id="28" name="Group 27">
            <a:extLst>
              <a:ext uri="{FF2B5EF4-FFF2-40B4-BE49-F238E27FC236}">
                <a16:creationId xmlns:a16="http://schemas.microsoft.com/office/drawing/2014/main" id="{F2D1F5FB-B1E6-4C71-9AE8-6ECD4F172100}"/>
              </a:ext>
            </a:extLst>
          </p:cNvPr>
          <p:cNvGrpSpPr/>
          <p:nvPr/>
        </p:nvGrpSpPr>
        <p:grpSpPr>
          <a:xfrm>
            <a:off x="1002134" y="4509802"/>
            <a:ext cx="5032906" cy="452862"/>
            <a:chOff x="1002134" y="4509802"/>
            <a:chExt cx="5032906" cy="452862"/>
          </a:xfrm>
        </p:grpSpPr>
        <p:sp>
          <p:nvSpPr>
            <p:cNvPr id="25" name="Rectangle: Rounded Corners 24">
              <a:extLst>
                <a:ext uri="{FF2B5EF4-FFF2-40B4-BE49-F238E27FC236}">
                  <a16:creationId xmlns:a16="http://schemas.microsoft.com/office/drawing/2014/main" id="{034D10C9-6AE4-41EA-B29F-3D8C43C79420}"/>
                </a:ext>
              </a:extLst>
            </p:cNvPr>
            <p:cNvSpPr/>
            <p:nvPr/>
          </p:nvSpPr>
          <p:spPr>
            <a:xfrm>
              <a:off x="1002134" y="4509802"/>
              <a:ext cx="5032906" cy="452862"/>
            </a:xfrm>
            <a:prstGeom prst="round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C83EFBB4-8493-43F1-AD0E-F42A8954D279}"/>
                </a:ext>
              </a:extLst>
            </p:cNvPr>
            <p:cNvSpPr txBox="1"/>
            <p:nvPr/>
          </p:nvSpPr>
          <p:spPr>
            <a:xfrm>
              <a:off x="1184760" y="4551567"/>
              <a:ext cx="2649002"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a:t>
              </a:r>
            </a:p>
          </p:txBody>
        </p:sp>
      </p:grpSp>
      <p:pic>
        <p:nvPicPr>
          <p:cNvPr id="29" name="Picture 28">
            <a:hlinkClick r:id="rId2"/>
            <a:extLst>
              <a:ext uri="{FF2B5EF4-FFF2-40B4-BE49-F238E27FC236}">
                <a16:creationId xmlns:a16="http://schemas.microsoft.com/office/drawing/2014/main" id="{79E604F0-0CD3-47D4-92BE-A1DFEE1361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70522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fade">
                                      <p:cBhvr>
                                        <p:cTn id="11" dur="1000"/>
                                        <p:tgtEl>
                                          <p:spTgt spid="27"/>
                                        </p:tgtEl>
                                      </p:cBhvr>
                                    </p:animEffect>
                                    <p:anim calcmode="lin" valueType="num">
                                      <p:cBhvr>
                                        <p:cTn id="12" dur="1000" fill="hold"/>
                                        <p:tgtEl>
                                          <p:spTgt spid="27"/>
                                        </p:tgtEl>
                                        <p:attrNameLst>
                                          <p:attrName>ppt_x</p:attrName>
                                        </p:attrNameLst>
                                      </p:cBhvr>
                                      <p:tavLst>
                                        <p:tav tm="0">
                                          <p:val>
                                            <p:strVal val="#ppt_x"/>
                                          </p:val>
                                        </p:tav>
                                        <p:tav tm="100000">
                                          <p:val>
                                            <p:strVal val="#ppt_x"/>
                                          </p:val>
                                        </p:tav>
                                      </p:tavLst>
                                    </p:anim>
                                    <p:anim calcmode="lin" valueType="num">
                                      <p:cBhvr>
                                        <p:cTn id="13" dur="1000" fill="hold"/>
                                        <p:tgtEl>
                                          <p:spTgt spid="27"/>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1"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up)">
                                      <p:cBhvr>
                                        <p:cTn id="17" dur="500"/>
                                        <p:tgtEl>
                                          <p:spTgt spid="8"/>
                                        </p:tgtEl>
                                      </p:cBhvr>
                                    </p:animEffect>
                                  </p:childTnLst>
                                </p:cTn>
                              </p:par>
                            </p:childTnLst>
                          </p:cTn>
                        </p:par>
                        <p:par>
                          <p:cTn id="18" fill="hold">
                            <p:stCondLst>
                              <p:cond delay="2000"/>
                            </p:stCondLst>
                            <p:childTnLst>
                              <p:par>
                                <p:cTn id="19" presetID="22" presetClass="entr" presetSubtype="4" fill="hold" grpId="0" nodeType="after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wipe(down)">
                                      <p:cBhvr>
                                        <p:cTn id="21" dur="500"/>
                                        <p:tgtEl>
                                          <p:spTgt spid="2"/>
                                        </p:tgtEl>
                                      </p:cBhvr>
                                    </p:animEffect>
                                  </p:childTnLst>
                                </p:cTn>
                              </p:par>
                              <p:par>
                                <p:cTn id="22" presetID="22" presetClass="entr" presetSubtype="4" fill="hold" grpId="0" nodeType="withEffect">
                                  <p:stCondLst>
                                    <p:cond delay="250"/>
                                  </p:stCondLst>
                                  <p:childTnLst>
                                    <p:set>
                                      <p:cBhvr>
                                        <p:cTn id="23" dur="1" fill="hold">
                                          <p:stCondLst>
                                            <p:cond delay="0"/>
                                          </p:stCondLst>
                                        </p:cTn>
                                        <p:tgtEl>
                                          <p:spTgt spid="9"/>
                                        </p:tgtEl>
                                        <p:attrNameLst>
                                          <p:attrName>style.visibility</p:attrName>
                                        </p:attrNameLst>
                                      </p:cBhvr>
                                      <p:to>
                                        <p:strVal val="visible"/>
                                      </p:to>
                                    </p:set>
                                    <p:animEffect transition="in" filter="wipe(down)">
                                      <p:cBhvr>
                                        <p:cTn id="24" dur="500"/>
                                        <p:tgtEl>
                                          <p:spTgt spid="9"/>
                                        </p:tgtEl>
                                      </p:cBhvr>
                                    </p:animEffect>
                                  </p:childTnLst>
                                </p:cTn>
                              </p:par>
                            </p:childTnLst>
                          </p:cTn>
                        </p:par>
                        <p:par>
                          <p:cTn id="25" fill="hold">
                            <p:stCondLst>
                              <p:cond delay="2750"/>
                            </p:stCondLst>
                            <p:childTnLst>
                              <p:par>
                                <p:cTn id="26" presetID="53" presetClass="entr" presetSubtype="16"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p:cTn id="28" dur="500" fill="hold"/>
                                        <p:tgtEl>
                                          <p:spTgt spid="3"/>
                                        </p:tgtEl>
                                        <p:attrNameLst>
                                          <p:attrName>ppt_w</p:attrName>
                                        </p:attrNameLst>
                                      </p:cBhvr>
                                      <p:tavLst>
                                        <p:tav tm="0">
                                          <p:val>
                                            <p:fltVal val="0"/>
                                          </p:val>
                                        </p:tav>
                                        <p:tav tm="100000">
                                          <p:val>
                                            <p:strVal val="#ppt_w"/>
                                          </p:val>
                                        </p:tav>
                                      </p:tavLst>
                                    </p:anim>
                                    <p:anim calcmode="lin" valueType="num">
                                      <p:cBhvr>
                                        <p:cTn id="29" dur="500" fill="hold"/>
                                        <p:tgtEl>
                                          <p:spTgt spid="3"/>
                                        </p:tgtEl>
                                        <p:attrNameLst>
                                          <p:attrName>ppt_h</p:attrName>
                                        </p:attrNameLst>
                                      </p:cBhvr>
                                      <p:tavLst>
                                        <p:tav tm="0">
                                          <p:val>
                                            <p:fltVal val="0"/>
                                          </p:val>
                                        </p:tav>
                                        <p:tav tm="100000">
                                          <p:val>
                                            <p:strVal val="#ppt_h"/>
                                          </p:val>
                                        </p:tav>
                                      </p:tavLst>
                                    </p:anim>
                                    <p:animEffect transition="in" filter="fade">
                                      <p:cBhvr>
                                        <p:cTn id="30" dur="500"/>
                                        <p:tgtEl>
                                          <p:spTgt spid="3"/>
                                        </p:tgtEl>
                                      </p:cBhvr>
                                    </p:animEffect>
                                  </p:childTnLst>
                                </p:cTn>
                              </p:par>
                              <p:par>
                                <p:cTn id="31" presetID="53" presetClass="entr" presetSubtype="16" fill="hold" nodeType="withEffect">
                                  <p:stCondLst>
                                    <p:cond delay="0"/>
                                  </p:stCondLst>
                                  <p:childTnLst>
                                    <p:set>
                                      <p:cBhvr>
                                        <p:cTn id="32" dur="1" fill="hold">
                                          <p:stCondLst>
                                            <p:cond delay="0"/>
                                          </p:stCondLst>
                                        </p:cTn>
                                        <p:tgtEl>
                                          <p:spTgt spid="15"/>
                                        </p:tgtEl>
                                        <p:attrNameLst>
                                          <p:attrName>style.visibility</p:attrName>
                                        </p:attrNameLst>
                                      </p:cBhvr>
                                      <p:to>
                                        <p:strVal val="visible"/>
                                      </p:to>
                                    </p:set>
                                    <p:anim calcmode="lin" valueType="num">
                                      <p:cBhvr>
                                        <p:cTn id="33" dur="500" fill="hold"/>
                                        <p:tgtEl>
                                          <p:spTgt spid="15"/>
                                        </p:tgtEl>
                                        <p:attrNameLst>
                                          <p:attrName>ppt_w</p:attrName>
                                        </p:attrNameLst>
                                      </p:cBhvr>
                                      <p:tavLst>
                                        <p:tav tm="0">
                                          <p:val>
                                            <p:fltVal val="0"/>
                                          </p:val>
                                        </p:tav>
                                        <p:tav tm="100000">
                                          <p:val>
                                            <p:strVal val="#ppt_w"/>
                                          </p:val>
                                        </p:tav>
                                      </p:tavLst>
                                    </p:anim>
                                    <p:anim calcmode="lin" valueType="num">
                                      <p:cBhvr>
                                        <p:cTn id="34" dur="500" fill="hold"/>
                                        <p:tgtEl>
                                          <p:spTgt spid="15"/>
                                        </p:tgtEl>
                                        <p:attrNameLst>
                                          <p:attrName>ppt_h</p:attrName>
                                        </p:attrNameLst>
                                      </p:cBhvr>
                                      <p:tavLst>
                                        <p:tav tm="0">
                                          <p:val>
                                            <p:fltVal val="0"/>
                                          </p:val>
                                        </p:tav>
                                        <p:tav tm="100000">
                                          <p:val>
                                            <p:strVal val="#ppt_h"/>
                                          </p:val>
                                        </p:tav>
                                      </p:tavLst>
                                    </p:anim>
                                    <p:animEffect transition="in" filter="fade">
                                      <p:cBhvr>
                                        <p:cTn id="35" dur="500"/>
                                        <p:tgtEl>
                                          <p:spTgt spid="15"/>
                                        </p:tgtEl>
                                      </p:cBhvr>
                                    </p:animEffect>
                                  </p:childTnLst>
                                </p:cTn>
                              </p:par>
                            </p:childTnLst>
                          </p:cTn>
                        </p:par>
                        <p:par>
                          <p:cTn id="36" fill="hold">
                            <p:stCondLst>
                              <p:cond delay="3250"/>
                            </p:stCondLst>
                            <p:childTnLst>
                              <p:par>
                                <p:cTn id="37" presetID="42" presetClass="entr" presetSubtype="0" fill="hold" nodeType="afterEffect">
                                  <p:stCondLst>
                                    <p:cond delay="0"/>
                                  </p:stCondLst>
                                  <p:childTnLst>
                                    <p:set>
                                      <p:cBhvr>
                                        <p:cTn id="38" dur="1" fill="hold">
                                          <p:stCondLst>
                                            <p:cond delay="0"/>
                                          </p:stCondLst>
                                        </p:cTn>
                                        <p:tgtEl>
                                          <p:spTgt spid="28"/>
                                        </p:tgtEl>
                                        <p:attrNameLst>
                                          <p:attrName>style.visibility</p:attrName>
                                        </p:attrNameLst>
                                      </p:cBhvr>
                                      <p:to>
                                        <p:strVal val="visible"/>
                                      </p:to>
                                    </p:set>
                                    <p:animEffect transition="in" filter="fade">
                                      <p:cBhvr>
                                        <p:cTn id="39" dur="1000"/>
                                        <p:tgtEl>
                                          <p:spTgt spid="28"/>
                                        </p:tgtEl>
                                      </p:cBhvr>
                                    </p:animEffect>
                                    <p:anim calcmode="lin" valueType="num">
                                      <p:cBhvr>
                                        <p:cTn id="40" dur="1000" fill="hold"/>
                                        <p:tgtEl>
                                          <p:spTgt spid="28"/>
                                        </p:tgtEl>
                                        <p:attrNameLst>
                                          <p:attrName>ppt_x</p:attrName>
                                        </p:attrNameLst>
                                      </p:cBhvr>
                                      <p:tavLst>
                                        <p:tav tm="0">
                                          <p:val>
                                            <p:strVal val="#ppt_x"/>
                                          </p:val>
                                        </p:tav>
                                        <p:tav tm="100000">
                                          <p:val>
                                            <p:strVal val="#ppt_x"/>
                                          </p:val>
                                        </p:tav>
                                      </p:tavLst>
                                    </p:anim>
                                    <p:anim calcmode="lin" valueType="num">
                                      <p:cBhvr>
                                        <p:cTn id="41" dur="1000" fill="hold"/>
                                        <p:tgtEl>
                                          <p:spTgt spid="28"/>
                                        </p:tgtEl>
                                        <p:attrNameLst>
                                          <p:attrName>ppt_y</p:attrName>
                                        </p:attrNameLst>
                                      </p:cBhvr>
                                      <p:tavLst>
                                        <p:tav tm="0">
                                          <p:val>
                                            <p:strVal val="#ppt_y+.1"/>
                                          </p:val>
                                        </p:tav>
                                        <p:tav tm="100000">
                                          <p:val>
                                            <p:strVal val="#ppt_y"/>
                                          </p:val>
                                        </p:tav>
                                      </p:tavLst>
                                    </p:anim>
                                  </p:childTnLst>
                                </p:cTn>
                              </p:par>
                            </p:childTnLst>
                          </p:cTn>
                        </p:par>
                        <p:par>
                          <p:cTn id="42" fill="hold">
                            <p:stCondLst>
                              <p:cond delay="4250"/>
                            </p:stCondLst>
                            <p:childTnLst>
                              <p:par>
                                <p:cTn id="43" presetID="22" presetClass="entr" presetSubtype="1" fill="hold" grpId="0" nodeType="after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wipe(up)">
                                      <p:cBhvr>
                                        <p:cTn id="45" dur="500"/>
                                        <p:tgtEl>
                                          <p:spTgt spid="24"/>
                                        </p:tgtEl>
                                      </p:cBhvr>
                                    </p:animEffect>
                                  </p:childTnLst>
                                </p:cTn>
                              </p:par>
                            </p:childTnLst>
                          </p:cTn>
                        </p:par>
                        <p:par>
                          <p:cTn id="46" fill="hold">
                            <p:stCondLst>
                              <p:cond delay="4750"/>
                            </p:stCondLst>
                            <p:childTnLst>
                              <p:par>
                                <p:cTn id="47" presetID="22" presetClass="entr" presetSubtype="4" fill="hold" grpId="0" nodeType="afterEffect">
                                  <p:stCondLst>
                                    <p:cond delay="0"/>
                                  </p:stCondLst>
                                  <p:childTnLst>
                                    <p:set>
                                      <p:cBhvr>
                                        <p:cTn id="48" dur="1" fill="hold">
                                          <p:stCondLst>
                                            <p:cond delay="0"/>
                                          </p:stCondLst>
                                        </p:cTn>
                                        <p:tgtEl>
                                          <p:spTgt spid="20"/>
                                        </p:tgtEl>
                                        <p:attrNameLst>
                                          <p:attrName>style.visibility</p:attrName>
                                        </p:attrNameLst>
                                      </p:cBhvr>
                                      <p:to>
                                        <p:strVal val="visible"/>
                                      </p:to>
                                    </p:set>
                                    <p:animEffect transition="in" filter="wipe(down)">
                                      <p:cBhvr>
                                        <p:cTn id="49" dur="500"/>
                                        <p:tgtEl>
                                          <p:spTgt spid="20"/>
                                        </p:tgtEl>
                                      </p:cBhvr>
                                    </p:animEffect>
                                  </p:childTnLst>
                                </p:cTn>
                              </p:par>
                              <p:par>
                                <p:cTn id="50" presetID="22" presetClass="entr" presetSubtype="4" fill="hold" grpId="0" nodeType="withEffect">
                                  <p:stCondLst>
                                    <p:cond delay="250"/>
                                  </p:stCondLst>
                                  <p:childTnLst>
                                    <p:set>
                                      <p:cBhvr>
                                        <p:cTn id="51" dur="1" fill="hold">
                                          <p:stCondLst>
                                            <p:cond delay="0"/>
                                          </p:stCondLst>
                                        </p:cTn>
                                        <p:tgtEl>
                                          <p:spTgt spid="21"/>
                                        </p:tgtEl>
                                        <p:attrNameLst>
                                          <p:attrName>style.visibility</p:attrName>
                                        </p:attrNameLst>
                                      </p:cBhvr>
                                      <p:to>
                                        <p:strVal val="visible"/>
                                      </p:to>
                                    </p:set>
                                    <p:animEffect transition="in" filter="wipe(down)">
                                      <p:cBhvr>
                                        <p:cTn id="52" dur="500"/>
                                        <p:tgtEl>
                                          <p:spTgt spid="21"/>
                                        </p:tgtEl>
                                      </p:cBhvr>
                                    </p:animEffect>
                                  </p:childTnLst>
                                </p:cTn>
                              </p:par>
                            </p:childTnLst>
                          </p:cTn>
                        </p:par>
                        <p:par>
                          <p:cTn id="53" fill="hold">
                            <p:stCondLst>
                              <p:cond delay="5500"/>
                            </p:stCondLst>
                            <p:childTnLst>
                              <p:par>
                                <p:cTn id="54" presetID="53" presetClass="entr" presetSubtype="16" fill="hold" grpId="0" nodeType="afterEffect">
                                  <p:stCondLst>
                                    <p:cond delay="0"/>
                                  </p:stCondLst>
                                  <p:childTnLst>
                                    <p:set>
                                      <p:cBhvr>
                                        <p:cTn id="55" dur="1" fill="hold">
                                          <p:stCondLst>
                                            <p:cond delay="0"/>
                                          </p:stCondLst>
                                        </p:cTn>
                                        <p:tgtEl>
                                          <p:spTgt spid="22"/>
                                        </p:tgtEl>
                                        <p:attrNameLst>
                                          <p:attrName>style.visibility</p:attrName>
                                        </p:attrNameLst>
                                      </p:cBhvr>
                                      <p:to>
                                        <p:strVal val="visible"/>
                                      </p:to>
                                    </p:set>
                                    <p:anim calcmode="lin" valueType="num">
                                      <p:cBhvr>
                                        <p:cTn id="56" dur="500" fill="hold"/>
                                        <p:tgtEl>
                                          <p:spTgt spid="22"/>
                                        </p:tgtEl>
                                        <p:attrNameLst>
                                          <p:attrName>ppt_w</p:attrName>
                                        </p:attrNameLst>
                                      </p:cBhvr>
                                      <p:tavLst>
                                        <p:tav tm="0">
                                          <p:val>
                                            <p:fltVal val="0"/>
                                          </p:val>
                                        </p:tav>
                                        <p:tav tm="100000">
                                          <p:val>
                                            <p:strVal val="#ppt_w"/>
                                          </p:val>
                                        </p:tav>
                                      </p:tavLst>
                                    </p:anim>
                                    <p:anim calcmode="lin" valueType="num">
                                      <p:cBhvr>
                                        <p:cTn id="57" dur="500" fill="hold"/>
                                        <p:tgtEl>
                                          <p:spTgt spid="22"/>
                                        </p:tgtEl>
                                        <p:attrNameLst>
                                          <p:attrName>ppt_h</p:attrName>
                                        </p:attrNameLst>
                                      </p:cBhvr>
                                      <p:tavLst>
                                        <p:tav tm="0">
                                          <p:val>
                                            <p:fltVal val="0"/>
                                          </p:val>
                                        </p:tav>
                                        <p:tav tm="100000">
                                          <p:val>
                                            <p:strVal val="#ppt_h"/>
                                          </p:val>
                                        </p:tav>
                                      </p:tavLst>
                                    </p:anim>
                                    <p:animEffect transition="in" filter="fade">
                                      <p:cBhvr>
                                        <p:cTn id="58" dur="500"/>
                                        <p:tgtEl>
                                          <p:spTgt spid="22"/>
                                        </p:tgtEl>
                                      </p:cBhvr>
                                    </p:animEffect>
                                  </p:childTnLst>
                                </p:cTn>
                              </p:par>
                              <p:par>
                                <p:cTn id="59" presetID="53" presetClass="entr" presetSubtype="16" fill="hold" nodeType="withEffect">
                                  <p:stCondLst>
                                    <p:cond delay="0"/>
                                  </p:stCondLst>
                                  <p:childTnLst>
                                    <p:set>
                                      <p:cBhvr>
                                        <p:cTn id="60" dur="1" fill="hold">
                                          <p:stCondLst>
                                            <p:cond delay="0"/>
                                          </p:stCondLst>
                                        </p:cTn>
                                        <p:tgtEl>
                                          <p:spTgt spid="10"/>
                                        </p:tgtEl>
                                        <p:attrNameLst>
                                          <p:attrName>style.visibility</p:attrName>
                                        </p:attrNameLst>
                                      </p:cBhvr>
                                      <p:to>
                                        <p:strVal val="visible"/>
                                      </p:to>
                                    </p:set>
                                    <p:anim calcmode="lin" valueType="num">
                                      <p:cBhvr>
                                        <p:cTn id="61" dur="500" fill="hold"/>
                                        <p:tgtEl>
                                          <p:spTgt spid="10"/>
                                        </p:tgtEl>
                                        <p:attrNameLst>
                                          <p:attrName>ppt_w</p:attrName>
                                        </p:attrNameLst>
                                      </p:cBhvr>
                                      <p:tavLst>
                                        <p:tav tm="0">
                                          <p:val>
                                            <p:fltVal val="0"/>
                                          </p:val>
                                        </p:tav>
                                        <p:tav tm="100000">
                                          <p:val>
                                            <p:strVal val="#ppt_w"/>
                                          </p:val>
                                        </p:tav>
                                      </p:tavLst>
                                    </p:anim>
                                    <p:anim calcmode="lin" valueType="num">
                                      <p:cBhvr>
                                        <p:cTn id="62" dur="500" fill="hold"/>
                                        <p:tgtEl>
                                          <p:spTgt spid="10"/>
                                        </p:tgtEl>
                                        <p:attrNameLst>
                                          <p:attrName>ppt_h</p:attrName>
                                        </p:attrNameLst>
                                      </p:cBhvr>
                                      <p:tavLst>
                                        <p:tav tm="0">
                                          <p:val>
                                            <p:fltVal val="0"/>
                                          </p:val>
                                        </p:tav>
                                        <p:tav tm="100000">
                                          <p:val>
                                            <p:strVal val="#ppt_h"/>
                                          </p:val>
                                        </p:tav>
                                      </p:tavLst>
                                    </p:anim>
                                    <p:animEffect transition="in" filter="fade">
                                      <p:cBhvr>
                                        <p:cTn id="6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2" grpId="0" animBg="1"/>
      <p:bldP spid="9" grpId="0" animBg="1"/>
      <p:bldP spid="3" grpId="0"/>
      <p:bldP spid="20" grpId="0" animBg="1"/>
      <p:bldP spid="21" grpId="0" animBg="1"/>
      <p:bldP spid="22" grpId="0"/>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1635</TotalTime>
  <Words>1320</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339</cp:revision>
  <dcterms:created xsi:type="dcterms:W3CDTF">2016-09-28T22:08:47Z</dcterms:created>
  <dcterms:modified xsi:type="dcterms:W3CDTF">2018-11-07T16:37:35Z</dcterms:modified>
</cp:coreProperties>
</file>