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463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854CF78-EF5B-4475-B9B9-D32191149B6E}"/>
              </a:ext>
            </a:extLst>
          </p:cNvPr>
          <p:cNvSpPr/>
          <p:nvPr/>
        </p:nvSpPr>
        <p:spPr>
          <a:xfrm rot="16200000">
            <a:off x="852768" y="352917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A0F6961-038A-4786-817D-C84B199D1586}"/>
              </a:ext>
            </a:extLst>
          </p:cNvPr>
          <p:cNvSpPr/>
          <p:nvPr/>
        </p:nvSpPr>
        <p:spPr>
          <a:xfrm rot="16200000">
            <a:off x="2077468" y="178493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F93CD3E-485A-4120-8AF2-D8716175BC79}"/>
              </a:ext>
            </a:extLst>
          </p:cNvPr>
          <p:cNvSpPr/>
          <p:nvPr/>
        </p:nvSpPr>
        <p:spPr>
          <a:xfrm rot="16200000">
            <a:off x="2916805" y="352968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8938B65-60F7-47E9-A7ED-C73BA246521A}"/>
              </a:ext>
            </a:extLst>
          </p:cNvPr>
          <p:cNvSpPr/>
          <p:nvPr/>
        </p:nvSpPr>
        <p:spPr>
          <a:xfrm rot="16200000">
            <a:off x="4141505" y="178544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F7678D-7988-4593-BDB4-4B23CEC43048}"/>
              </a:ext>
            </a:extLst>
          </p:cNvPr>
          <p:cNvSpPr/>
          <p:nvPr/>
        </p:nvSpPr>
        <p:spPr>
          <a:xfrm rot="16200000">
            <a:off x="4956158" y="352867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E191ABA-619B-4F0B-946B-1C282018AF88}"/>
              </a:ext>
            </a:extLst>
          </p:cNvPr>
          <p:cNvSpPr/>
          <p:nvPr/>
        </p:nvSpPr>
        <p:spPr>
          <a:xfrm rot="16200000">
            <a:off x="6180858" y="178442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3BC8D0F-8C30-4CD7-8D8F-BBA971005E8E}"/>
              </a:ext>
            </a:extLst>
          </p:cNvPr>
          <p:cNvSpPr/>
          <p:nvPr/>
        </p:nvSpPr>
        <p:spPr>
          <a:xfrm rot="16200000">
            <a:off x="6994704" y="352918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4ABE5DA-7E4B-4CBE-8814-F54893D3C3FD}"/>
              </a:ext>
            </a:extLst>
          </p:cNvPr>
          <p:cNvSpPr/>
          <p:nvPr/>
        </p:nvSpPr>
        <p:spPr>
          <a:xfrm rot="16200000">
            <a:off x="8219404" y="178493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E1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A955B19A-A1DB-488B-8994-3D30D409078A}"/>
              </a:ext>
            </a:extLst>
          </p:cNvPr>
          <p:cNvSpPr/>
          <p:nvPr/>
        </p:nvSpPr>
        <p:spPr>
          <a:xfrm>
            <a:off x="0" y="2214349"/>
            <a:ext cx="11125200" cy="2133600"/>
          </a:xfrm>
          <a:custGeom>
            <a:avLst/>
            <a:gdLst>
              <a:gd name="connsiteX0" fmla="*/ 10172700 w 11125200"/>
              <a:gd name="connsiteY0" fmla="*/ 0 h 2133600"/>
              <a:gd name="connsiteX1" fmla="*/ 11125200 w 11125200"/>
              <a:gd name="connsiteY1" fmla="*/ 1066800 h 2133600"/>
              <a:gd name="connsiteX2" fmla="*/ 10172700 w 11125200"/>
              <a:gd name="connsiteY2" fmla="*/ 2133600 h 2133600"/>
              <a:gd name="connsiteX3" fmla="*/ 10172700 w 11125200"/>
              <a:gd name="connsiteY3" fmla="*/ 1714500 h 2133600"/>
              <a:gd name="connsiteX4" fmla="*/ 0 w 11125200"/>
              <a:gd name="connsiteY4" fmla="*/ 1714500 h 2133600"/>
              <a:gd name="connsiteX5" fmla="*/ 0 w 11125200"/>
              <a:gd name="connsiteY5" fmla="*/ 419100 h 2133600"/>
              <a:gd name="connsiteX6" fmla="*/ 10172700 w 11125200"/>
              <a:gd name="connsiteY6" fmla="*/ 4191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25200" h="2133600">
                <a:moveTo>
                  <a:pt x="10172700" y="0"/>
                </a:moveTo>
                <a:lnTo>
                  <a:pt x="11125200" y="1066800"/>
                </a:lnTo>
                <a:lnTo>
                  <a:pt x="10172700" y="2133600"/>
                </a:lnTo>
                <a:lnTo>
                  <a:pt x="10172700" y="1714500"/>
                </a:lnTo>
                <a:lnTo>
                  <a:pt x="0" y="1714500"/>
                </a:lnTo>
                <a:lnTo>
                  <a:pt x="0" y="419100"/>
                </a:lnTo>
                <a:lnTo>
                  <a:pt x="10172700" y="419100"/>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0E9D8CE-F4B5-4FE4-905B-4CF6B4BD85C3}"/>
              </a:ext>
            </a:extLst>
          </p:cNvPr>
          <p:cNvSpPr/>
          <p:nvPr/>
        </p:nvSpPr>
        <p:spPr>
          <a:xfrm rot="1454190">
            <a:off x="1186389" y="185937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5D87666-88DF-4EE7-8C8A-9D6E2CDC9756}"/>
              </a:ext>
            </a:extLst>
          </p:cNvPr>
          <p:cNvSpPr/>
          <p:nvPr/>
        </p:nvSpPr>
        <p:spPr>
          <a:xfrm rot="1454190">
            <a:off x="3250426" y="185988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811377D-0715-4C64-8346-D4017C4DAC67}"/>
              </a:ext>
            </a:extLst>
          </p:cNvPr>
          <p:cNvSpPr/>
          <p:nvPr/>
        </p:nvSpPr>
        <p:spPr>
          <a:xfrm rot="1454190">
            <a:off x="5289779" y="185886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79CA241-E8E5-40EB-A763-9F7203C81C03}"/>
              </a:ext>
            </a:extLst>
          </p:cNvPr>
          <p:cNvSpPr/>
          <p:nvPr/>
        </p:nvSpPr>
        <p:spPr>
          <a:xfrm rot="1454190">
            <a:off x="7328325" y="185937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641A29-6A7A-46AB-AC7C-1D21ED53BBA1}"/>
              </a:ext>
            </a:extLst>
          </p:cNvPr>
          <p:cNvSpPr txBox="1"/>
          <p:nvPr/>
        </p:nvSpPr>
        <p:spPr>
          <a:xfrm>
            <a:off x="26474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EF3425"/>
                </a:solidFill>
                <a:latin typeface="Candara" panose="020E0502030303020204" pitchFamily="34" charset="0"/>
              </a:rPr>
              <a:t>LOREM IPSUM DOLOR</a:t>
            </a:r>
            <a:endParaRPr lang="en-US" sz="1300" dirty="0">
              <a:solidFill>
                <a:srgbClr val="EF3425"/>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a:extLst>
              <a:ext uri="{FF2B5EF4-FFF2-40B4-BE49-F238E27FC236}">
                <a16:creationId xmlns:a16="http://schemas.microsoft.com/office/drawing/2014/main" id="{9EA0503A-9BCF-4B8E-A060-5FD1E2A6D0E8}"/>
              </a:ext>
            </a:extLst>
          </p:cNvPr>
          <p:cNvSpPr txBox="1"/>
          <p:nvPr/>
        </p:nvSpPr>
        <p:spPr>
          <a:xfrm>
            <a:off x="247948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8397B1"/>
                </a:solidFill>
                <a:latin typeface="Candara" panose="020E0502030303020204" pitchFamily="34" charset="0"/>
              </a:rPr>
              <a:t>LOREM IPSUM DOLOR</a:t>
            </a:r>
            <a:endParaRPr lang="en-US" sz="1300" dirty="0">
              <a:solidFill>
                <a:srgbClr val="8397B1"/>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E697B603-8D79-4034-AA0E-F3A3298A0849}"/>
              </a:ext>
            </a:extLst>
          </p:cNvPr>
          <p:cNvSpPr txBox="1"/>
          <p:nvPr/>
        </p:nvSpPr>
        <p:spPr>
          <a:xfrm>
            <a:off x="4632499" y="4747939"/>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36EA176D-DC99-4943-A747-8397459E3E78}"/>
              </a:ext>
            </a:extLst>
          </p:cNvPr>
          <p:cNvSpPr txBox="1"/>
          <p:nvPr/>
        </p:nvSpPr>
        <p:spPr>
          <a:xfrm>
            <a:off x="6810195" y="4727052"/>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2C3749"/>
                </a:solidFill>
                <a:latin typeface="Candara" panose="020E0502030303020204" pitchFamily="34" charset="0"/>
              </a:rPr>
              <a:t>LOREM IPSUM DOLOR</a:t>
            </a:r>
            <a:endParaRPr lang="en-US" sz="1300" dirty="0">
              <a:solidFill>
                <a:srgbClr val="2C3749"/>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Oval 32">
            <a:extLst>
              <a:ext uri="{FF2B5EF4-FFF2-40B4-BE49-F238E27FC236}">
                <a16:creationId xmlns:a16="http://schemas.microsoft.com/office/drawing/2014/main" id="{5F73BAE8-834B-442F-9AFF-1FBFB7FA745F}"/>
              </a:ext>
            </a:extLst>
          </p:cNvPr>
          <p:cNvSpPr>
            <a:spLocks noChangeAspect="1"/>
          </p:cNvSpPr>
          <p:nvPr/>
        </p:nvSpPr>
        <p:spPr>
          <a:xfrm>
            <a:off x="264746"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01</a:t>
            </a:r>
          </a:p>
        </p:txBody>
      </p:sp>
      <p:sp>
        <p:nvSpPr>
          <p:cNvPr id="34" name="Oval 33">
            <a:extLst>
              <a:ext uri="{FF2B5EF4-FFF2-40B4-BE49-F238E27FC236}">
                <a16:creationId xmlns:a16="http://schemas.microsoft.com/office/drawing/2014/main" id="{121FDCC5-7D75-4753-AD9E-F6F1A8A6A2F4}"/>
              </a:ext>
            </a:extLst>
          </p:cNvPr>
          <p:cNvSpPr>
            <a:spLocks noChangeAspect="1"/>
          </p:cNvSpPr>
          <p:nvPr/>
        </p:nvSpPr>
        <p:spPr>
          <a:xfrm>
            <a:off x="2349881"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02</a:t>
            </a:r>
          </a:p>
        </p:txBody>
      </p:sp>
      <p:sp>
        <p:nvSpPr>
          <p:cNvPr id="35" name="Oval 34">
            <a:extLst>
              <a:ext uri="{FF2B5EF4-FFF2-40B4-BE49-F238E27FC236}">
                <a16:creationId xmlns:a16="http://schemas.microsoft.com/office/drawing/2014/main" id="{04628AA4-8FD4-4946-A2DF-FB036353A2BD}"/>
              </a:ext>
            </a:extLst>
          </p:cNvPr>
          <p:cNvSpPr>
            <a:spLocks noChangeAspect="1"/>
          </p:cNvSpPr>
          <p:nvPr/>
        </p:nvSpPr>
        <p:spPr>
          <a:xfrm>
            <a:off x="4405890"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03</a:t>
            </a:r>
          </a:p>
        </p:txBody>
      </p:sp>
      <p:sp>
        <p:nvSpPr>
          <p:cNvPr id="36" name="Oval 35">
            <a:extLst>
              <a:ext uri="{FF2B5EF4-FFF2-40B4-BE49-F238E27FC236}">
                <a16:creationId xmlns:a16="http://schemas.microsoft.com/office/drawing/2014/main" id="{3BC9F05C-F1C2-4636-A61C-7450B1A5DF24}"/>
              </a:ext>
            </a:extLst>
          </p:cNvPr>
          <p:cNvSpPr>
            <a:spLocks noChangeAspect="1"/>
          </p:cNvSpPr>
          <p:nvPr/>
        </p:nvSpPr>
        <p:spPr>
          <a:xfrm>
            <a:off x="6444435"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04</a:t>
            </a:r>
          </a:p>
        </p:txBody>
      </p:sp>
      <p:grpSp>
        <p:nvGrpSpPr>
          <p:cNvPr id="37" name="Группа 365">
            <a:extLst>
              <a:ext uri="{FF2B5EF4-FFF2-40B4-BE49-F238E27FC236}">
                <a16:creationId xmlns:a16="http://schemas.microsoft.com/office/drawing/2014/main" id="{29F0EA53-632F-44B7-9124-40DB195684CC}"/>
              </a:ext>
            </a:extLst>
          </p:cNvPr>
          <p:cNvGrpSpPr/>
          <p:nvPr/>
        </p:nvGrpSpPr>
        <p:grpSpPr>
          <a:xfrm>
            <a:off x="1452496" y="307268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7380C01F-C0B5-493A-936A-9C9267BD8E69}"/>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327">
              <a:extLst>
                <a:ext uri="{FF2B5EF4-FFF2-40B4-BE49-F238E27FC236}">
                  <a16:creationId xmlns:a16="http://schemas.microsoft.com/office/drawing/2014/main" id="{56F832EE-D20F-4C07-94EB-0A67FAB9112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Freeform 145">
            <a:extLst>
              <a:ext uri="{FF2B5EF4-FFF2-40B4-BE49-F238E27FC236}">
                <a16:creationId xmlns:a16="http://schemas.microsoft.com/office/drawing/2014/main" id="{ADC30F16-0AAD-4507-8F04-C767890D1D36}"/>
              </a:ext>
            </a:extLst>
          </p:cNvPr>
          <p:cNvSpPr>
            <a:spLocks noEditPoints="1"/>
          </p:cNvSpPr>
          <p:nvPr/>
        </p:nvSpPr>
        <p:spPr bwMode="auto">
          <a:xfrm>
            <a:off x="3581400" y="3069434"/>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41" name="Группа 298">
            <a:extLst>
              <a:ext uri="{FF2B5EF4-FFF2-40B4-BE49-F238E27FC236}">
                <a16:creationId xmlns:a16="http://schemas.microsoft.com/office/drawing/2014/main" id="{6614E03B-B0CD-4AC6-B827-ECE22FB5B2DF}"/>
              </a:ext>
            </a:extLst>
          </p:cNvPr>
          <p:cNvGrpSpPr/>
          <p:nvPr/>
        </p:nvGrpSpPr>
        <p:grpSpPr>
          <a:xfrm>
            <a:off x="5593134" y="3054168"/>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42" name="Freeform 266">
              <a:extLst>
                <a:ext uri="{FF2B5EF4-FFF2-40B4-BE49-F238E27FC236}">
                  <a16:creationId xmlns:a16="http://schemas.microsoft.com/office/drawing/2014/main" id="{50A16625-6557-4990-8438-2B75C29B479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8493AC1A-BC6C-4588-8FB1-AB66F5980FB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Freeform 286">
            <a:extLst>
              <a:ext uri="{FF2B5EF4-FFF2-40B4-BE49-F238E27FC236}">
                <a16:creationId xmlns:a16="http://schemas.microsoft.com/office/drawing/2014/main" id="{A90950FB-64A4-4A13-B475-F7E447A00F8E}"/>
              </a:ext>
            </a:extLst>
          </p:cNvPr>
          <p:cNvSpPr>
            <a:spLocks noEditPoints="1"/>
          </p:cNvSpPr>
          <p:nvPr/>
        </p:nvSpPr>
        <p:spPr bwMode="auto">
          <a:xfrm>
            <a:off x="7633840" y="3063832"/>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2" name="Freeform 152">
            <a:extLst>
              <a:ext uri="{FF2B5EF4-FFF2-40B4-BE49-F238E27FC236}">
                <a16:creationId xmlns:a16="http://schemas.microsoft.com/office/drawing/2014/main" id="{55324E8B-16B0-477D-80C7-6AA07D78CDB7}"/>
              </a:ext>
            </a:extLst>
          </p:cNvPr>
          <p:cNvSpPr>
            <a:spLocks noChangeAspect="1" noEditPoints="1"/>
          </p:cNvSpPr>
          <p:nvPr/>
        </p:nvSpPr>
        <p:spPr bwMode="auto">
          <a:xfrm>
            <a:off x="9372600" y="2941320"/>
            <a:ext cx="692626" cy="64008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D2225C61-1102-4A1D-8A5F-639CC8794F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676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0-#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2250"/>
                            </p:stCondLst>
                            <p:childTnLst>
                              <p:par>
                                <p:cTn id="24" presetID="2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53" presetClass="entr" presetSubtype="16" fill="hold" nodeType="withEffect">
                                  <p:stCondLst>
                                    <p:cond delay="25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par>
                          <p:cTn id="35" fill="hold">
                            <p:stCondLst>
                              <p:cond delay="32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750"/>
                            </p:stCondLst>
                            <p:childTnLst>
                              <p:par>
                                <p:cTn id="40" presetID="42" presetClass="entr" presetSubtype="0"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par>
                          <p:cTn id="45" fill="hold">
                            <p:stCondLst>
                              <p:cond delay="4750"/>
                            </p:stCondLst>
                            <p:childTnLst>
                              <p:par>
                                <p:cTn id="46" presetID="53" presetClass="entr" presetSubtype="16"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25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par>
                                <p:cTn id="55" presetID="53" presetClass="entr" presetSubtype="16" fill="hold" grpId="0" nodeType="withEffect">
                                  <p:stCondLst>
                                    <p:cond delay="250"/>
                                  </p:stCondLst>
                                  <p:childTnLst>
                                    <p:set>
                                      <p:cBhvr>
                                        <p:cTn id="56" dur="1" fill="hold">
                                          <p:stCondLst>
                                            <p:cond delay="0"/>
                                          </p:stCondLst>
                                        </p:cTn>
                                        <p:tgtEl>
                                          <p:spTgt spid="40"/>
                                        </p:tgtEl>
                                        <p:attrNameLst>
                                          <p:attrName>style.visibility</p:attrName>
                                        </p:attrNameLst>
                                      </p:cBhvr>
                                      <p:to>
                                        <p:strVal val="visible"/>
                                      </p:to>
                                    </p:set>
                                    <p:anim calcmode="lin" valueType="num">
                                      <p:cBhvr>
                                        <p:cTn id="57" dur="500" fill="hold"/>
                                        <p:tgtEl>
                                          <p:spTgt spid="40"/>
                                        </p:tgtEl>
                                        <p:attrNameLst>
                                          <p:attrName>ppt_w</p:attrName>
                                        </p:attrNameLst>
                                      </p:cBhvr>
                                      <p:tavLst>
                                        <p:tav tm="0">
                                          <p:val>
                                            <p:fltVal val="0"/>
                                          </p:val>
                                        </p:tav>
                                        <p:tav tm="100000">
                                          <p:val>
                                            <p:strVal val="#ppt_w"/>
                                          </p:val>
                                        </p:tav>
                                      </p:tavLst>
                                    </p:anim>
                                    <p:anim calcmode="lin" valueType="num">
                                      <p:cBhvr>
                                        <p:cTn id="58" dur="500" fill="hold"/>
                                        <p:tgtEl>
                                          <p:spTgt spid="40"/>
                                        </p:tgtEl>
                                        <p:attrNameLst>
                                          <p:attrName>ppt_h</p:attrName>
                                        </p:attrNameLst>
                                      </p:cBhvr>
                                      <p:tavLst>
                                        <p:tav tm="0">
                                          <p:val>
                                            <p:fltVal val="0"/>
                                          </p:val>
                                        </p:tav>
                                        <p:tav tm="100000">
                                          <p:val>
                                            <p:strVal val="#ppt_h"/>
                                          </p:val>
                                        </p:tav>
                                      </p:tavLst>
                                    </p:anim>
                                    <p:animEffect transition="in" filter="fade">
                                      <p:cBhvr>
                                        <p:cTn id="59" dur="500"/>
                                        <p:tgtEl>
                                          <p:spTgt spid="40"/>
                                        </p:tgtEl>
                                      </p:cBhvr>
                                    </p:animEffect>
                                  </p:childTnLst>
                                </p:cTn>
                              </p:par>
                              <p:par>
                                <p:cTn id="60" presetID="22" presetClass="entr" presetSubtype="1" fill="hold" grpId="0" nodeType="withEffect">
                                  <p:stCondLst>
                                    <p:cond delay="50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250"/>
                            </p:stCondLst>
                            <p:childTnLst>
                              <p:par>
                                <p:cTn id="64" presetID="22" presetClass="entr" presetSubtype="1"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up)">
                                      <p:cBhvr>
                                        <p:cTn id="66" dur="500"/>
                                        <p:tgtEl>
                                          <p:spTgt spid="18"/>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1000"/>
                                        <p:tgtEl>
                                          <p:spTgt spid="27"/>
                                        </p:tgtEl>
                                      </p:cBhvr>
                                    </p:animEffect>
                                    <p:anim calcmode="lin" valueType="num">
                                      <p:cBhvr>
                                        <p:cTn id="71" dur="1000" fill="hold"/>
                                        <p:tgtEl>
                                          <p:spTgt spid="27"/>
                                        </p:tgtEl>
                                        <p:attrNameLst>
                                          <p:attrName>ppt_x</p:attrName>
                                        </p:attrNameLst>
                                      </p:cBhvr>
                                      <p:tavLst>
                                        <p:tav tm="0">
                                          <p:val>
                                            <p:strVal val="#ppt_x"/>
                                          </p:val>
                                        </p:tav>
                                        <p:tav tm="100000">
                                          <p:val>
                                            <p:strVal val="#ppt_x"/>
                                          </p:val>
                                        </p:tav>
                                      </p:tavLst>
                                    </p:anim>
                                    <p:anim calcmode="lin" valueType="num">
                                      <p:cBhvr>
                                        <p:cTn id="72" dur="1000" fill="hold"/>
                                        <p:tgtEl>
                                          <p:spTgt spid="27"/>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53"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250"/>
                            </p:stCondLst>
                            <p:childTnLst>
                              <p:par>
                                <p:cTn id="80" presetID="22" presetClass="entr" presetSubtype="4"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down)">
                                      <p:cBhvr>
                                        <p:cTn id="82" dur="500"/>
                                        <p:tgtEl>
                                          <p:spTgt spid="20"/>
                                        </p:tgtEl>
                                      </p:cBhvr>
                                    </p:animEffect>
                                  </p:childTnLst>
                                </p:cTn>
                              </p:par>
                              <p:par>
                                <p:cTn id="83" presetID="53" presetClass="entr" presetSubtype="16" fill="hold" nodeType="withEffect">
                                  <p:stCondLst>
                                    <p:cond delay="25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childTnLst>
                                </p:cTn>
                              </p:par>
                              <p:par>
                                <p:cTn id="88" presetID="22" presetClass="entr" presetSubtype="1" fill="hold" grpId="0"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250"/>
                            </p:stCondLst>
                            <p:childTnLst>
                              <p:par>
                                <p:cTn id="92" presetID="22"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up)">
                                      <p:cBhvr>
                                        <p:cTn id="94" dur="500"/>
                                        <p:tgtEl>
                                          <p:spTgt spid="21"/>
                                        </p:tgtEl>
                                      </p:cBhvr>
                                    </p:animEffect>
                                  </p:childTnLst>
                                </p:cTn>
                              </p:par>
                            </p:childTnLst>
                          </p:cTn>
                        </p:par>
                        <p:par>
                          <p:cTn id="95" fill="hold">
                            <p:stCondLst>
                              <p:cond delay="975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0750"/>
                            </p:stCondLst>
                            <p:childTnLst>
                              <p:par>
                                <p:cTn id="102" presetID="53"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p:cTn id="104" dur="500" fill="hold"/>
                                        <p:tgtEl>
                                          <p:spTgt spid="36"/>
                                        </p:tgtEl>
                                        <p:attrNameLst>
                                          <p:attrName>ppt_w</p:attrName>
                                        </p:attrNameLst>
                                      </p:cBhvr>
                                      <p:tavLst>
                                        <p:tav tm="0">
                                          <p:val>
                                            <p:fltVal val="0"/>
                                          </p:val>
                                        </p:tav>
                                        <p:tav tm="100000">
                                          <p:val>
                                            <p:strVal val="#ppt_w"/>
                                          </p:val>
                                        </p:tav>
                                      </p:tavLst>
                                    </p:anim>
                                    <p:anim calcmode="lin" valueType="num">
                                      <p:cBhvr>
                                        <p:cTn id="105" dur="500" fill="hold"/>
                                        <p:tgtEl>
                                          <p:spTgt spid="36"/>
                                        </p:tgtEl>
                                        <p:attrNameLst>
                                          <p:attrName>ppt_h</p:attrName>
                                        </p:attrNameLst>
                                      </p:cBhvr>
                                      <p:tavLst>
                                        <p:tav tm="0">
                                          <p:val>
                                            <p:fltVal val="0"/>
                                          </p:val>
                                        </p:tav>
                                        <p:tav tm="100000">
                                          <p:val>
                                            <p:strVal val="#ppt_h"/>
                                          </p:val>
                                        </p:tav>
                                      </p:tavLst>
                                    </p:anim>
                                    <p:animEffect transition="in" filter="fade">
                                      <p:cBhvr>
                                        <p:cTn id="106" dur="500"/>
                                        <p:tgtEl>
                                          <p:spTgt spid="36"/>
                                        </p:tgtEl>
                                      </p:cBhvr>
                                    </p:animEffect>
                                  </p:childTnLst>
                                </p:cTn>
                              </p:par>
                            </p:childTnLst>
                          </p:cTn>
                        </p:par>
                        <p:par>
                          <p:cTn id="107" fill="hold">
                            <p:stCondLst>
                              <p:cond delay="11250"/>
                            </p:stCondLst>
                            <p:childTnLst>
                              <p:par>
                                <p:cTn id="108" presetID="22" presetClass="entr" presetSubtype="4"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down)">
                                      <p:cBhvr>
                                        <p:cTn id="110" dur="500"/>
                                        <p:tgtEl>
                                          <p:spTgt spid="23"/>
                                        </p:tgtEl>
                                      </p:cBhvr>
                                    </p:animEffect>
                                  </p:childTnLst>
                                </p:cTn>
                              </p:par>
                              <p:par>
                                <p:cTn id="111" presetID="53" presetClass="entr" presetSubtype="16" fill="hold" grpId="0" nodeType="withEffect">
                                  <p:stCondLst>
                                    <p:cond delay="250"/>
                                  </p:stCondLst>
                                  <p:childTnLst>
                                    <p:set>
                                      <p:cBhvr>
                                        <p:cTn id="112" dur="1" fill="hold">
                                          <p:stCondLst>
                                            <p:cond delay="0"/>
                                          </p:stCondLst>
                                        </p:cTn>
                                        <p:tgtEl>
                                          <p:spTgt spid="44"/>
                                        </p:tgtEl>
                                        <p:attrNameLst>
                                          <p:attrName>style.visibility</p:attrName>
                                        </p:attrNameLst>
                                      </p:cBhvr>
                                      <p:to>
                                        <p:strVal val="visible"/>
                                      </p:to>
                                    </p:set>
                                    <p:anim calcmode="lin" valueType="num">
                                      <p:cBhvr>
                                        <p:cTn id="113" dur="500" fill="hold"/>
                                        <p:tgtEl>
                                          <p:spTgt spid="44"/>
                                        </p:tgtEl>
                                        <p:attrNameLst>
                                          <p:attrName>ppt_w</p:attrName>
                                        </p:attrNameLst>
                                      </p:cBhvr>
                                      <p:tavLst>
                                        <p:tav tm="0">
                                          <p:val>
                                            <p:fltVal val="0"/>
                                          </p:val>
                                        </p:tav>
                                        <p:tav tm="100000">
                                          <p:val>
                                            <p:strVal val="#ppt_w"/>
                                          </p:val>
                                        </p:tav>
                                      </p:tavLst>
                                    </p:anim>
                                    <p:anim calcmode="lin" valueType="num">
                                      <p:cBhvr>
                                        <p:cTn id="114" dur="500" fill="hold"/>
                                        <p:tgtEl>
                                          <p:spTgt spid="44"/>
                                        </p:tgtEl>
                                        <p:attrNameLst>
                                          <p:attrName>ppt_h</p:attrName>
                                        </p:attrNameLst>
                                      </p:cBhvr>
                                      <p:tavLst>
                                        <p:tav tm="0">
                                          <p:val>
                                            <p:fltVal val="0"/>
                                          </p:val>
                                        </p:tav>
                                        <p:tav tm="100000">
                                          <p:val>
                                            <p:strVal val="#ppt_h"/>
                                          </p:val>
                                        </p:tav>
                                      </p:tavLst>
                                    </p:anim>
                                    <p:animEffect transition="in" filter="fade">
                                      <p:cBhvr>
                                        <p:cTn id="115" dur="500"/>
                                        <p:tgtEl>
                                          <p:spTgt spid="44"/>
                                        </p:tgtEl>
                                      </p:cBhvr>
                                    </p:animEffect>
                                  </p:childTnLst>
                                </p:cTn>
                              </p:par>
                              <p:par>
                                <p:cTn id="116" presetID="22" presetClass="entr" presetSubtype="1" fill="hold" grpId="0" nodeType="withEffect">
                                  <p:stCondLst>
                                    <p:cond delay="50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250"/>
                            </p:stCondLst>
                            <p:childTnLst>
                              <p:par>
                                <p:cTn id="120" presetID="42" presetClass="entr" presetSubtype="0"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1000"/>
                                        <p:tgtEl>
                                          <p:spTgt spid="29"/>
                                        </p:tgtEl>
                                      </p:cBhvr>
                                    </p:animEffect>
                                    <p:anim calcmode="lin" valueType="num">
                                      <p:cBhvr>
                                        <p:cTn id="123" dur="1000" fill="hold"/>
                                        <p:tgtEl>
                                          <p:spTgt spid="29"/>
                                        </p:tgtEl>
                                        <p:attrNameLst>
                                          <p:attrName>ppt_x</p:attrName>
                                        </p:attrNameLst>
                                      </p:cBhvr>
                                      <p:tavLst>
                                        <p:tav tm="0">
                                          <p:val>
                                            <p:strVal val="#ppt_x"/>
                                          </p:val>
                                        </p:tav>
                                        <p:tav tm="100000">
                                          <p:val>
                                            <p:strVal val="#ppt_x"/>
                                          </p:val>
                                        </p:tav>
                                      </p:tavLst>
                                    </p:anim>
                                    <p:anim calcmode="lin" valueType="num">
                                      <p:cBhvr>
                                        <p:cTn id="124" dur="1000" fill="hold"/>
                                        <p:tgtEl>
                                          <p:spTgt spid="29"/>
                                        </p:tgtEl>
                                        <p:attrNameLst>
                                          <p:attrName>ppt_y</p:attrName>
                                        </p:attrNameLst>
                                      </p:cBhvr>
                                      <p:tavLst>
                                        <p:tav tm="0">
                                          <p:val>
                                            <p:strVal val="#ppt_y+.1"/>
                                          </p:val>
                                        </p:tav>
                                        <p:tav tm="100000">
                                          <p:val>
                                            <p:strVal val="#ppt_y"/>
                                          </p:val>
                                        </p:tav>
                                      </p:tavLst>
                                    </p:anim>
                                  </p:childTnLst>
                                </p:cTn>
                              </p:par>
                            </p:childTnLst>
                          </p:cTn>
                        </p:par>
                        <p:par>
                          <p:cTn id="125" fill="hold">
                            <p:stCondLst>
                              <p:cond delay="13250"/>
                            </p:stCondLst>
                            <p:childTnLst>
                              <p:par>
                                <p:cTn id="126" presetID="53" presetClass="entr" presetSubtype="16" fill="hold" grpId="0" nodeType="afterEffect">
                                  <p:stCondLst>
                                    <p:cond delay="0"/>
                                  </p:stCondLst>
                                  <p:childTnLst>
                                    <p:set>
                                      <p:cBhvr>
                                        <p:cTn id="127" dur="1" fill="hold">
                                          <p:stCondLst>
                                            <p:cond delay="0"/>
                                          </p:stCondLst>
                                        </p:cTn>
                                        <p:tgtEl>
                                          <p:spTgt spid="52"/>
                                        </p:tgtEl>
                                        <p:attrNameLst>
                                          <p:attrName>style.visibility</p:attrName>
                                        </p:attrNameLst>
                                      </p:cBhvr>
                                      <p:to>
                                        <p:strVal val="visible"/>
                                      </p:to>
                                    </p:set>
                                    <p:anim calcmode="lin" valueType="num">
                                      <p:cBhvr>
                                        <p:cTn id="128" dur="500" fill="hold"/>
                                        <p:tgtEl>
                                          <p:spTgt spid="52"/>
                                        </p:tgtEl>
                                        <p:attrNameLst>
                                          <p:attrName>ppt_w</p:attrName>
                                        </p:attrNameLst>
                                      </p:cBhvr>
                                      <p:tavLst>
                                        <p:tav tm="0">
                                          <p:val>
                                            <p:fltVal val="0"/>
                                          </p:val>
                                        </p:tav>
                                        <p:tav tm="100000">
                                          <p:val>
                                            <p:strVal val="#ppt_w"/>
                                          </p:val>
                                        </p:tav>
                                      </p:tavLst>
                                    </p:anim>
                                    <p:anim calcmode="lin" valueType="num">
                                      <p:cBhvr>
                                        <p:cTn id="129" dur="500" fill="hold"/>
                                        <p:tgtEl>
                                          <p:spTgt spid="52"/>
                                        </p:tgtEl>
                                        <p:attrNameLst>
                                          <p:attrName>ppt_h</p:attrName>
                                        </p:attrNameLst>
                                      </p:cBhvr>
                                      <p:tavLst>
                                        <p:tav tm="0">
                                          <p:val>
                                            <p:fltVal val="0"/>
                                          </p:val>
                                        </p:tav>
                                        <p:tav tm="100000">
                                          <p:val>
                                            <p:strVal val="#ppt_h"/>
                                          </p:val>
                                        </p:tav>
                                      </p:tavLst>
                                    </p:anim>
                                    <p:animEffect transition="in" filter="fade">
                                      <p:cBhvr>
                                        <p:cTn id="1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P spid="16" grpId="0" animBg="1"/>
      <p:bldP spid="18" grpId="0" animBg="1"/>
      <p:bldP spid="19" grpId="0" animBg="1"/>
      <p:bldP spid="21" grpId="0" animBg="1"/>
      <p:bldP spid="22" grpId="0" animBg="1"/>
      <p:bldP spid="8" grpId="0"/>
      <p:bldP spid="7" grpId="0" animBg="1"/>
      <p:bldP spid="14" grpId="0" animBg="1"/>
      <p:bldP spid="17" grpId="0" animBg="1"/>
      <p:bldP spid="20" grpId="0" animBg="1"/>
      <p:bldP spid="23" grpId="0" animBg="1"/>
      <p:bldP spid="25" grpId="0"/>
      <p:bldP spid="27" grpId="0"/>
      <p:bldP spid="28" grpId="0"/>
      <p:bldP spid="29" grpId="0"/>
      <p:bldP spid="33" grpId="0" animBg="1"/>
      <p:bldP spid="34" grpId="0" animBg="1"/>
      <p:bldP spid="35" grpId="0" animBg="1"/>
      <p:bldP spid="36" grpId="0" animBg="1"/>
      <p:bldP spid="40" grpId="0" animBg="1"/>
      <p:bldP spid="44"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2018-11-07T16:31:13Z</dcterms:modified>
</cp:coreProperties>
</file>