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01363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CB625554-49CA-40D2-8CA4-0B5F145DC560}"/>
              </a:ext>
            </a:extLst>
          </p:cNvPr>
          <p:cNvGrpSpPr/>
          <p:nvPr/>
        </p:nvGrpSpPr>
        <p:grpSpPr>
          <a:xfrm>
            <a:off x="3674153" y="1750907"/>
            <a:ext cx="5212080" cy="392659"/>
            <a:chOff x="1942760" y="862839"/>
            <a:chExt cx="4720251" cy="392659"/>
          </a:xfrm>
        </p:grpSpPr>
        <p:cxnSp>
          <p:nvCxnSpPr>
            <p:cNvPr id="9" name="Straight Connector 8">
              <a:extLst>
                <a:ext uri="{FF2B5EF4-FFF2-40B4-BE49-F238E27FC236}">
                  <a16:creationId xmlns:a16="http://schemas.microsoft.com/office/drawing/2014/main" id="{818110D3-4ED0-4A82-BCE8-450C62EEB7C1}"/>
                </a:ext>
              </a:extLst>
            </p:cNvPr>
            <p:cNvCxnSpPr>
              <a:cxnSpLocks/>
            </p:cNvCxnSpPr>
            <p:nvPr/>
          </p:nvCxnSpPr>
          <p:spPr>
            <a:xfrm>
              <a:off x="1942760" y="1252974"/>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8ECAE18-0D98-45D8-A923-18CC610CEBFB}"/>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500k</a:t>
              </a:r>
            </a:p>
          </p:txBody>
        </p:sp>
      </p:grpSp>
      <p:grpSp>
        <p:nvGrpSpPr>
          <p:cNvPr id="11" name="Group 10">
            <a:extLst>
              <a:ext uri="{FF2B5EF4-FFF2-40B4-BE49-F238E27FC236}">
                <a16:creationId xmlns:a16="http://schemas.microsoft.com/office/drawing/2014/main" id="{68D36414-4628-4F32-9FA4-66E25F8D886A}"/>
              </a:ext>
            </a:extLst>
          </p:cNvPr>
          <p:cNvGrpSpPr/>
          <p:nvPr/>
        </p:nvGrpSpPr>
        <p:grpSpPr>
          <a:xfrm>
            <a:off x="3674153" y="2295966"/>
            <a:ext cx="5212080" cy="379965"/>
            <a:chOff x="1942760" y="862839"/>
            <a:chExt cx="4720251" cy="379965"/>
          </a:xfrm>
        </p:grpSpPr>
        <p:cxnSp>
          <p:nvCxnSpPr>
            <p:cNvPr id="12" name="Straight Connector 11">
              <a:extLst>
                <a:ext uri="{FF2B5EF4-FFF2-40B4-BE49-F238E27FC236}">
                  <a16:creationId xmlns:a16="http://schemas.microsoft.com/office/drawing/2014/main" id="{D9958ACA-F911-4C31-A5C1-D8C94B1FDEBF}"/>
                </a:ext>
              </a:extLst>
            </p:cNvPr>
            <p:cNvCxnSpPr>
              <a:cxnSpLocks/>
            </p:cNvCxnSpPr>
            <p:nvPr/>
          </p:nvCxnSpPr>
          <p:spPr>
            <a:xfrm>
              <a:off x="1942760" y="1240280"/>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CE379054-6C9C-4D8D-8E7A-1D34EF586643}"/>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400k</a:t>
              </a:r>
            </a:p>
          </p:txBody>
        </p:sp>
      </p:grpSp>
      <p:grpSp>
        <p:nvGrpSpPr>
          <p:cNvPr id="14" name="Group 13">
            <a:extLst>
              <a:ext uri="{FF2B5EF4-FFF2-40B4-BE49-F238E27FC236}">
                <a16:creationId xmlns:a16="http://schemas.microsoft.com/office/drawing/2014/main" id="{0E1F85E9-5E21-45D9-B9AF-64A7CA387503}"/>
              </a:ext>
            </a:extLst>
          </p:cNvPr>
          <p:cNvGrpSpPr/>
          <p:nvPr/>
        </p:nvGrpSpPr>
        <p:grpSpPr>
          <a:xfrm>
            <a:off x="3703320" y="2829366"/>
            <a:ext cx="5212080" cy="370275"/>
            <a:chOff x="1963016" y="862839"/>
            <a:chExt cx="4699995" cy="370275"/>
          </a:xfrm>
        </p:grpSpPr>
        <p:cxnSp>
          <p:nvCxnSpPr>
            <p:cNvPr id="15" name="Straight Connector 14">
              <a:extLst>
                <a:ext uri="{FF2B5EF4-FFF2-40B4-BE49-F238E27FC236}">
                  <a16:creationId xmlns:a16="http://schemas.microsoft.com/office/drawing/2014/main" id="{FD465212-43E5-4E38-80EF-F9C34B1E676D}"/>
                </a:ext>
              </a:extLst>
            </p:cNvPr>
            <p:cNvCxnSpPr>
              <a:cxnSpLocks/>
            </p:cNvCxnSpPr>
            <p:nvPr/>
          </p:nvCxnSpPr>
          <p:spPr>
            <a:xfrm>
              <a:off x="1963016" y="1230590"/>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666528BA-49DD-4CD3-A1E0-DA81080C79B9}"/>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300k</a:t>
              </a:r>
            </a:p>
          </p:txBody>
        </p:sp>
      </p:grpSp>
      <p:grpSp>
        <p:nvGrpSpPr>
          <p:cNvPr id="17" name="Group 16">
            <a:extLst>
              <a:ext uri="{FF2B5EF4-FFF2-40B4-BE49-F238E27FC236}">
                <a16:creationId xmlns:a16="http://schemas.microsoft.com/office/drawing/2014/main" id="{23EEB130-DFCE-4DA7-AE2B-B07FE892ADFE}"/>
              </a:ext>
            </a:extLst>
          </p:cNvPr>
          <p:cNvGrpSpPr/>
          <p:nvPr/>
        </p:nvGrpSpPr>
        <p:grpSpPr>
          <a:xfrm>
            <a:off x="3696062" y="3362766"/>
            <a:ext cx="5212080" cy="379303"/>
            <a:chOff x="1955757" y="862839"/>
            <a:chExt cx="4707254" cy="379303"/>
          </a:xfrm>
          <a:solidFill>
            <a:schemeClr val="bg2">
              <a:lumMod val="50000"/>
            </a:schemeClr>
          </a:solidFill>
        </p:grpSpPr>
        <p:cxnSp>
          <p:nvCxnSpPr>
            <p:cNvPr id="18" name="Straight Connector 17">
              <a:extLst>
                <a:ext uri="{FF2B5EF4-FFF2-40B4-BE49-F238E27FC236}">
                  <a16:creationId xmlns:a16="http://schemas.microsoft.com/office/drawing/2014/main" id="{7546EF78-4DAB-48A3-95E5-199A1D887827}"/>
                </a:ext>
              </a:extLst>
            </p:cNvPr>
            <p:cNvCxnSpPr>
              <a:cxnSpLocks/>
            </p:cNvCxnSpPr>
            <p:nvPr/>
          </p:nvCxnSpPr>
          <p:spPr>
            <a:xfrm>
              <a:off x="1955757" y="1239618"/>
              <a:ext cx="4572000" cy="2524"/>
            </a:xfrm>
            <a:prstGeom prst="line">
              <a:avLst/>
            </a:prstGeom>
            <a:grpFill/>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5FB6719D-75C9-40D1-BB64-BC118C1DEC99}"/>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200k</a:t>
              </a:r>
            </a:p>
          </p:txBody>
        </p:sp>
      </p:grpSp>
      <p:grpSp>
        <p:nvGrpSpPr>
          <p:cNvPr id="20" name="Group 19">
            <a:extLst>
              <a:ext uri="{FF2B5EF4-FFF2-40B4-BE49-F238E27FC236}">
                <a16:creationId xmlns:a16="http://schemas.microsoft.com/office/drawing/2014/main" id="{6945FBBD-B258-4CBF-8274-3C36DD8569D9}"/>
              </a:ext>
            </a:extLst>
          </p:cNvPr>
          <p:cNvGrpSpPr/>
          <p:nvPr/>
        </p:nvGrpSpPr>
        <p:grpSpPr>
          <a:xfrm>
            <a:off x="3674153" y="3896166"/>
            <a:ext cx="5212080" cy="373548"/>
            <a:chOff x="1983992" y="862839"/>
            <a:chExt cx="4679019" cy="373548"/>
          </a:xfrm>
        </p:grpSpPr>
        <p:cxnSp>
          <p:nvCxnSpPr>
            <p:cNvPr id="21" name="Straight Connector 20">
              <a:extLst>
                <a:ext uri="{FF2B5EF4-FFF2-40B4-BE49-F238E27FC236}">
                  <a16:creationId xmlns:a16="http://schemas.microsoft.com/office/drawing/2014/main" id="{47708024-690E-49B2-8342-A6ACBDC53C0A}"/>
                </a:ext>
              </a:extLst>
            </p:cNvPr>
            <p:cNvCxnSpPr>
              <a:cxnSpLocks/>
            </p:cNvCxnSpPr>
            <p:nvPr/>
          </p:nvCxnSpPr>
          <p:spPr>
            <a:xfrm>
              <a:off x="1983992" y="1233863"/>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9E478FE6-B8A3-48FC-B384-CB4938258756}"/>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100k</a:t>
              </a:r>
            </a:p>
          </p:txBody>
        </p:sp>
      </p:grpSp>
      <p:grpSp>
        <p:nvGrpSpPr>
          <p:cNvPr id="2" name="Group 1">
            <a:extLst>
              <a:ext uri="{FF2B5EF4-FFF2-40B4-BE49-F238E27FC236}">
                <a16:creationId xmlns:a16="http://schemas.microsoft.com/office/drawing/2014/main" id="{C8989317-EBF8-4233-9029-DC674468999C}"/>
              </a:ext>
            </a:extLst>
          </p:cNvPr>
          <p:cNvGrpSpPr/>
          <p:nvPr/>
        </p:nvGrpSpPr>
        <p:grpSpPr>
          <a:xfrm>
            <a:off x="3962400" y="5398840"/>
            <a:ext cx="1676400" cy="1459160"/>
            <a:chOff x="4038600" y="5323396"/>
            <a:chExt cx="1676400" cy="1459160"/>
          </a:xfrm>
        </p:grpSpPr>
        <p:sp>
          <p:nvSpPr>
            <p:cNvPr id="31" name="TextBox 30">
              <a:extLst>
                <a:ext uri="{FF2B5EF4-FFF2-40B4-BE49-F238E27FC236}">
                  <a16:creationId xmlns:a16="http://schemas.microsoft.com/office/drawing/2014/main" id="{ABC990E2-2A9B-478D-B81A-D0FBBDB10B6D}"/>
                </a:ext>
              </a:extLst>
            </p:cNvPr>
            <p:cNvSpPr txBox="1"/>
            <p:nvPr/>
          </p:nvSpPr>
          <p:spPr>
            <a:xfrm>
              <a:off x="4038600" y="5633652"/>
              <a:ext cx="1676400" cy="1148904"/>
            </a:xfrm>
            <a:prstGeom prst="rect">
              <a:avLst/>
            </a:prstGeom>
            <a:noFill/>
          </p:spPr>
          <p:txBody>
            <a:bodyPr wrap="square" lIns="0" tIns="0" rIns="0" bIns="0" rtlCol="0" anchor="t">
              <a:spAutoFit/>
            </a:bodyPr>
            <a:lstStyle/>
            <a:p>
              <a:r>
                <a:rPr lang="en-US" sz="1400" b="1" dirty="0">
                  <a:solidFill>
                    <a:srgbClr val="EF3425"/>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a:t>
              </a:r>
            </a:p>
            <a:p>
              <a:pPr algn="ctr"/>
              <a:endParaRPr lang="en-US" sz="1333" b="1" dirty="0">
                <a:solidFill>
                  <a:schemeClr val="bg1">
                    <a:lumMod val="95000"/>
                  </a:schemeClr>
                </a:solidFill>
                <a:latin typeface="Candara" panose="020E0502030303020204" pitchFamily="34" charset="0"/>
              </a:endParaRPr>
            </a:p>
          </p:txBody>
        </p:sp>
        <p:sp>
          <p:nvSpPr>
            <p:cNvPr id="32" name="Rectangle 31">
              <a:extLst>
                <a:ext uri="{FF2B5EF4-FFF2-40B4-BE49-F238E27FC236}">
                  <a16:creationId xmlns:a16="http://schemas.microsoft.com/office/drawing/2014/main" id="{EC0B20E1-DC5B-4FF2-A0BD-085DC66781C6}"/>
                </a:ext>
              </a:extLst>
            </p:cNvPr>
            <p:cNvSpPr>
              <a:spLocks noChangeAspect="1"/>
            </p:cNvSpPr>
            <p:nvPr/>
          </p:nvSpPr>
          <p:spPr>
            <a:xfrm>
              <a:off x="4067767" y="5323396"/>
              <a:ext cx="243476" cy="236507"/>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33" name="Group 32">
            <a:extLst>
              <a:ext uri="{FF2B5EF4-FFF2-40B4-BE49-F238E27FC236}">
                <a16:creationId xmlns:a16="http://schemas.microsoft.com/office/drawing/2014/main" id="{4159C957-F4F9-4AC5-BC16-E4B077EEF2A3}"/>
              </a:ext>
            </a:extLst>
          </p:cNvPr>
          <p:cNvGrpSpPr/>
          <p:nvPr/>
        </p:nvGrpSpPr>
        <p:grpSpPr>
          <a:xfrm>
            <a:off x="5678139" y="5358600"/>
            <a:ext cx="1676400" cy="1459160"/>
            <a:chOff x="4038600" y="5323396"/>
            <a:chExt cx="1676400" cy="1459160"/>
          </a:xfrm>
        </p:grpSpPr>
        <p:sp>
          <p:nvSpPr>
            <p:cNvPr id="34" name="TextBox 33">
              <a:extLst>
                <a:ext uri="{FF2B5EF4-FFF2-40B4-BE49-F238E27FC236}">
                  <a16:creationId xmlns:a16="http://schemas.microsoft.com/office/drawing/2014/main" id="{9F04121F-5E92-49DC-A4FA-FCDD20A9C9D7}"/>
                </a:ext>
              </a:extLst>
            </p:cNvPr>
            <p:cNvSpPr txBox="1"/>
            <p:nvPr/>
          </p:nvSpPr>
          <p:spPr>
            <a:xfrm>
              <a:off x="4038600" y="5633652"/>
              <a:ext cx="1676400" cy="1148904"/>
            </a:xfrm>
            <a:prstGeom prst="rect">
              <a:avLst/>
            </a:prstGeom>
            <a:noFill/>
          </p:spPr>
          <p:txBody>
            <a:bodyPr wrap="square" lIns="0" tIns="0" rIns="0" bIns="0" rtlCol="0" anchor="t">
              <a:spAutoFit/>
            </a:bodyPr>
            <a:lstStyle/>
            <a:p>
              <a:r>
                <a:rPr lang="en-US" sz="1400" b="1" dirty="0">
                  <a:solidFill>
                    <a:srgbClr val="8397B1"/>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a:t>
              </a:r>
            </a:p>
            <a:p>
              <a:pPr algn="ctr"/>
              <a:endParaRPr lang="en-US" sz="1333" b="1" dirty="0">
                <a:solidFill>
                  <a:schemeClr val="bg1">
                    <a:lumMod val="95000"/>
                  </a:schemeClr>
                </a:solidFill>
                <a:latin typeface="Candara" panose="020E0502030303020204" pitchFamily="34" charset="0"/>
              </a:endParaRPr>
            </a:p>
          </p:txBody>
        </p:sp>
        <p:sp>
          <p:nvSpPr>
            <p:cNvPr id="35" name="Rectangle 34">
              <a:extLst>
                <a:ext uri="{FF2B5EF4-FFF2-40B4-BE49-F238E27FC236}">
                  <a16:creationId xmlns:a16="http://schemas.microsoft.com/office/drawing/2014/main" id="{ABF7097B-6605-45E2-8D77-B77825A6F367}"/>
                </a:ext>
              </a:extLst>
            </p:cNvPr>
            <p:cNvSpPr>
              <a:spLocks noChangeAspect="1"/>
            </p:cNvSpPr>
            <p:nvPr/>
          </p:nvSpPr>
          <p:spPr>
            <a:xfrm>
              <a:off x="4067767" y="5323396"/>
              <a:ext cx="243476" cy="236507"/>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36" name="Group 35">
            <a:extLst>
              <a:ext uri="{FF2B5EF4-FFF2-40B4-BE49-F238E27FC236}">
                <a16:creationId xmlns:a16="http://schemas.microsoft.com/office/drawing/2014/main" id="{DB8612E0-C8C4-4A9F-8D86-872A5B141A81}"/>
              </a:ext>
            </a:extLst>
          </p:cNvPr>
          <p:cNvGrpSpPr/>
          <p:nvPr/>
        </p:nvGrpSpPr>
        <p:grpSpPr>
          <a:xfrm>
            <a:off x="7393878" y="5358600"/>
            <a:ext cx="1676400" cy="1459160"/>
            <a:chOff x="4038600" y="5323396"/>
            <a:chExt cx="1676400" cy="1459160"/>
          </a:xfrm>
        </p:grpSpPr>
        <p:sp>
          <p:nvSpPr>
            <p:cNvPr id="37" name="TextBox 36">
              <a:extLst>
                <a:ext uri="{FF2B5EF4-FFF2-40B4-BE49-F238E27FC236}">
                  <a16:creationId xmlns:a16="http://schemas.microsoft.com/office/drawing/2014/main" id="{6CC26FCD-766D-4764-89A2-B2B8F4E35176}"/>
                </a:ext>
              </a:extLst>
            </p:cNvPr>
            <p:cNvSpPr txBox="1"/>
            <p:nvPr/>
          </p:nvSpPr>
          <p:spPr>
            <a:xfrm>
              <a:off x="4038600" y="5633652"/>
              <a:ext cx="1676400" cy="1148904"/>
            </a:xfrm>
            <a:prstGeom prst="rect">
              <a:avLst/>
            </a:prstGeom>
            <a:noFill/>
          </p:spPr>
          <p:txBody>
            <a:bodyPr wrap="square" lIns="0" tIns="0" rIns="0" bIns="0" rtlCol="0" anchor="t">
              <a:spAutoFit/>
            </a:bodyPr>
            <a:lstStyle/>
            <a:p>
              <a:r>
                <a:rPr lang="en-US" sz="1400" b="1" dirty="0">
                  <a:solidFill>
                    <a:srgbClr val="44546B"/>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a:t>
              </a:r>
            </a:p>
            <a:p>
              <a:pPr algn="ctr"/>
              <a:endParaRPr lang="en-US" sz="1333" b="1" dirty="0">
                <a:solidFill>
                  <a:schemeClr val="bg1">
                    <a:lumMod val="95000"/>
                  </a:schemeClr>
                </a:solidFill>
                <a:latin typeface="Candara" panose="020E0502030303020204" pitchFamily="34" charset="0"/>
              </a:endParaRPr>
            </a:p>
          </p:txBody>
        </p:sp>
        <p:sp>
          <p:nvSpPr>
            <p:cNvPr id="38" name="Rectangle 37">
              <a:extLst>
                <a:ext uri="{FF2B5EF4-FFF2-40B4-BE49-F238E27FC236}">
                  <a16:creationId xmlns:a16="http://schemas.microsoft.com/office/drawing/2014/main" id="{434D1168-7D62-44ED-8811-E533891709DA}"/>
                </a:ext>
              </a:extLst>
            </p:cNvPr>
            <p:cNvSpPr>
              <a:spLocks noChangeAspect="1"/>
            </p:cNvSpPr>
            <p:nvPr/>
          </p:nvSpPr>
          <p:spPr>
            <a:xfrm>
              <a:off x="4067767" y="5323396"/>
              <a:ext cx="243476" cy="236507"/>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4546B"/>
                </a:solidFill>
              </a:endParaRPr>
            </a:p>
          </p:txBody>
        </p:sp>
      </p:grpSp>
      <p:sp>
        <p:nvSpPr>
          <p:cNvPr id="3" name="Rectangle 2">
            <a:extLst>
              <a:ext uri="{FF2B5EF4-FFF2-40B4-BE49-F238E27FC236}">
                <a16:creationId xmlns:a16="http://schemas.microsoft.com/office/drawing/2014/main" id="{06FDAD01-6137-41B9-8A27-41D96284E341}"/>
              </a:ext>
            </a:extLst>
          </p:cNvPr>
          <p:cNvSpPr/>
          <p:nvPr/>
        </p:nvSpPr>
        <p:spPr>
          <a:xfrm>
            <a:off x="3962400" y="3164004"/>
            <a:ext cx="228600" cy="1101493"/>
          </a:xfrm>
          <a:prstGeom prst="rect">
            <a:avLst/>
          </a:prstGeom>
          <a:solidFill>
            <a:srgbClr val="EF3425"/>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BD1868EA-75DC-4BF9-BD24-5C050FAB0421}"/>
              </a:ext>
            </a:extLst>
          </p:cNvPr>
          <p:cNvSpPr/>
          <p:nvPr/>
        </p:nvSpPr>
        <p:spPr>
          <a:xfrm>
            <a:off x="4229100" y="2829366"/>
            <a:ext cx="228600" cy="1436132"/>
          </a:xfrm>
          <a:prstGeom prst="rect">
            <a:avLst/>
          </a:prstGeom>
          <a:solidFill>
            <a:srgbClr val="8397B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1ECA6184-DD71-4C02-8FE7-4DEB7B7D13BE}"/>
              </a:ext>
            </a:extLst>
          </p:cNvPr>
          <p:cNvSpPr/>
          <p:nvPr/>
        </p:nvSpPr>
        <p:spPr>
          <a:xfrm>
            <a:off x="4495800" y="3567392"/>
            <a:ext cx="228600" cy="698106"/>
          </a:xfrm>
          <a:prstGeom prst="rect">
            <a:avLst/>
          </a:prstGeom>
          <a:solidFill>
            <a:srgbClr val="44546B"/>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FE15A016-FF7E-42CE-AA86-5CAAF206A246}"/>
              </a:ext>
            </a:extLst>
          </p:cNvPr>
          <p:cNvSpPr/>
          <p:nvPr/>
        </p:nvSpPr>
        <p:spPr>
          <a:xfrm>
            <a:off x="5108070" y="2998894"/>
            <a:ext cx="228600" cy="1280160"/>
          </a:xfrm>
          <a:prstGeom prst="rect">
            <a:avLst/>
          </a:prstGeom>
          <a:solidFill>
            <a:srgbClr val="EF3425"/>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D5AAEB61-500D-4E39-982F-BC10C559314E}"/>
              </a:ext>
            </a:extLst>
          </p:cNvPr>
          <p:cNvSpPr/>
          <p:nvPr/>
        </p:nvSpPr>
        <p:spPr>
          <a:xfrm>
            <a:off x="5373756" y="3351097"/>
            <a:ext cx="228600" cy="914400"/>
          </a:xfrm>
          <a:prstGeom prst="rect">
            <a:avLst/>
          </a:prstGeom>
          <a:solidFill>
            <a:srgbClr val="8397B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0F7010E2-307B-4C64-8E2C-DA215A8A2680}"/>
              </a:ext>
            </a:extLst>
          </p:cNvPr>
          <p:cNvSpPr/>
          <p:nvPr/>
        </p:nvSpPr>
        <p:spPr>
          <a:xfrm>
            <a:off x="5641287" y="3739545"/>
            <a:ext cx="228600" cy="548640"/>
          </a:xfrm>
          <a:prstGeom prst="rect">
            <a:avLst/>
          </a:prstGeom>
          <a:solidFill>
            <a:srgbClr val="44546B"/>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485D6211-09A3-445E-985C-21FC6A14DB2B}"/>
              </a:ext>
            </a:extLst>
          </p:cNvPr>
          <p:cNvSpPr/>
          <p:nvPr/>
        </p:nvSpPr>
        <p:spPr>
          <a:xfrm>
            <a:off x="6248436" y="3351097"/>
            <a:ext cx="228600" cy="914400"/>
          </a:xfrm>
          <a:prstGeom prst="rect">
            <a:avLst/>
          </a:prstGeom>
          <a:solidFill>
            <a:srgbClr val="EF3425"/>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E8112A86-6B10-4AA4-B1B2-B6109479DA45}"/>
              </a:ext>
            </a:extLst>
          </p:cNvPr>
          <p:cNvSpPr/>
          <p:nvPr/>
        </p:nvSpPr>
        <p:spPr>
          <a:xfrm>
            <a:off x="6515099" y="2633133"/>
            <a:ext cx="228600" cy="1645920"/>
          </a:xfrm>
          <a:prstGeom prst="rect">
            <a:avLst/>
          </a:prstGeom>
          <a:solidFill>
            <a:srgbClr val="8397B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D3C59C5E-3C81-435C-84DC-CEAD7942491A}"/>
              </a:ext>
            </a:extLst>
          </p:cNvPr>
          <p:cNvSpPr/>
          <p:nvPr/>
        </p:nvSpPr>
        <p:spPr>
          <a:xfrm>
            <a:off x="6781800" y="3568660"/>
            <a:ext cx="228600" cy="698106"/>
          </a:xfrm>
          <a:prstGeom prst="rect">
            <a:avLst/>
          </a:prstGeom>
          <a:solidFill>
            <a:srgbClr val="44546B"/>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AFE1763F-2D1B-4C05-BBF5-0F30091D4BD2}"/>
              </a:ext>
            </a:extLst>
          </p:cNvPr>
          <p:cNvSpPr/>
          <p:nvPr/>
        </p:nvSpPr>
        <p:spPr>
          <a:xfrm>
            <a:off x="7350943" y="2995705"/>
            <a:ext cx="228600" cy="1280160"/>
          </a:xfrm>
          <a:prstGeom prst="rect">
            <a:avLst/>
          </a:prstGeom>
          <a:solidFill>
            <a:srgbClr val="EF3425"/>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1F3822AA-87F6-468E-8C5F-871A6E3733AF}"/>
              </a:ext>
            </a:extLst>
          </p:cNvPr>
          <p:cNvSpPr/>
          <p:nvPr/>
        </p:nvSpPr>
        <p:spPr>
          <a:xfrm>
            <a:off x="7617808" y="2459385"/>
            <a:ext cx="228600" cy="1828800"/>
          </a:xfrm>
          <a:prstGeom prst="rect">
            <a:avLst/>
          </a:prstGeom>
          <a:solidFill>
            <a:srgbClr val="8397B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B43E72ED-5568-4E53-8D9C-78240030AEEE}"/>
              </a:ext>
            </a:extLst>
          </p:cNvPr>
          <p:cNvSpPr/>
          <p:nvPr/>
        </p:nvSpPr>
        <p:spPr>
          <a:xfrm>
            <a:off x="7872039" y="3361465"/>
            <a:ext cx="228600" cy="914400"/>
          </a:xfrm>
          <a:prstGeom prst="rect">
            <a:avLst/>
          </a:prstGeom>
          <a:solidFill>
            <a:srgbClr val="44546B"/>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71F5A9B8-B939-46CC-AAC4-50A3DD6FF967}"/>
              </a:ext>
            </a:extLst>
          </p:cNvPr>
          <p:cNvSpPr txBox="1"/>
          <p:nvPr/>
        </p:nvSpPr>
        <p:spPr>
          <a:xfrm>
            <a:off x="3839166" y="4316371"/>
            <a:ext cx="885233" cy="584775"/>
          </a:xfrm>
          <a:prstGeom prst="rect">
            <a:avLst/>
          </a:prstGeom>
          <a:noFill/>
        </p:spPr>
        <p:txBody>
          <a:bodyPr wrap="square" lIns="0" tIns="0" rIns="0" bIns="0" rtlCol="0" anchor="t">
            <a:spAutoFit/>
          </a:bodyPr>
          <a:lstStyle/>
          <a:p>
            <a:pPr algn="ctr"/>
            <a:r>
              <a:rPr lang="en-US" sz="1200" dirty="0">
                <a:solidFill>
                  <a:schemeClr val="bg1"/>
                </a:solidFill>
                <a:latin typeface="Candara" panose="020E0502030303020204" pitchFamily="34" charset="0"/>
              </a:rPr>
              <a:t>OPTION</a:t>
            </a:r>
          </a:p>
          <a:p>
            <a:pPr algn="ctr"/>
            <a:r>
              <a:rPr lang="en-US" sz="2600" dirty="0">
                <a:solidFill>
                  <a:schemeClr val="bg1"/>
                </a:solidFill>
              </a:rPr>
              <a:t>01</a:t>
            </a:r>
          </a:p>
        </p:txBody>
      </p:sp>
      <p:sp>
        <p:nvSpPr>
          <p:cNvPr id="51" name="TextBox 50">
            <a:extLst>
              <a:ext uri="{FF2B5EF4-FFF2-40B4-BE49-F238E27FC236}">
                <a16:creationId xmlns:a16="http://schemas.microsoft.com/office/drawing/2014/main" id="{60CCA4BB-8694-42D3-9DC2-804A33F07931}"/>
              </a:ext>
            </a:extLst>
          </p:cNvPr>
          <p:cNvSpPr txBox="1"/>
          <p:nvPr/>
        </p:nvSpPr>
        <p:spPr>
          <a:xfrm>
            <a:off x="5046453" y="4315928"/>
            <a:ext cx="885233" cy="584775"/>
          </a:xfrm>
          <a:prstGeom prst="rect">
            <a:avLst/>
          </a:prstGeom>
          <a:noFill/>
        </p:spPr>
        <p:txBody>
          <a:bodyPr wrap="square" lIns="0" tIns="0" rIns="0" bIns="0" rtlCol="0" anchor="t">
            <a:spAutoFit/>
          </a:bodyPr>
          <a:lstStyle/>
          <a:p>
            <a:pPr algn="ctr"/>
            <a:r>
              <a:rPr lang="en-US" sz="1200" dirty="0">
                <a:solidFill>
                  <a:schemeClr val="bg1"/>
                </a:solidFill>
                <a:latin typeface="Candara" panose="020E0502030303020204" pitchFamily="34" charset="0"/>
              </a:rPr>
              <a:t>OPTION</a:t>
            </a:r>
          </a:p>
          <a:p>
            <a:pPr algn="ctr"/>
            <a:r>
              <a:rPr lang="en-US" sz="2600" dirty="0">
                <a:solidFill>
                  <a:schemeClr val="bg1"/>
                </a:solidFill>
              </a:rPr>
              <a:t>02</a:t>
            </a:r>
          </a:p>
        </p:txBody>
      </p:sp>
      <p:sp>
        <p:nvSpPr>
          <p:cNvPr id="52" name="TextBox 51">
            <a:extLst>
              <a:ext uri="{FF2B5EF4-FFF2-40B4-BE49-F238E27FC236}">
                <a16:creationId xmlns:a16="http://schemas.microsoft.com/office/drawing/2014/main" id="{92E447FF-4854-423F-B4ED-E5A21F9449A9}"/>
              </a:ext>
            </a:extLst>
          </p:cNvPr>
          <p:cNvSpPr txBox="1"/>
          <p:nvPr/>
        </p:nvSpPr>
        <p:spPr>
          <a:xfrm>
            <a:off x="6186783" y="4315927"/>
            <a:ext cx="885233" cy="584775"/>
          </a:xfrm>
          <a:prstGeom prst="rect">
            <a:avLst/>
          </a:prstGeom>
          <a:noFill/>
        </p:spPr>
        <p:txBody>
          <a:bodyPr wrap="square" lIns="0" tIns="0" rIns="0" bIns="0" rtlCol="0" anchor="t">
            <a:spAutoFit/>
          </a:bodyPr>
          <a:lstStyle/>
          <a:p>
            <a:pPr algn="ctr"/>
            <a:r>
              <a:rPr lang="en-US" sz="1200" dirty="0">
                <a:solidFill>
                  <a:schemeClr val="bg1"/>
                </a:solidFill>
                <a:latin typeface="Candara" panose="020E0502030303020204" pitchFamily="34" charset="0"/>
              </a:rPr>
              <a:t>OPTION</a:t>
            </a:r>
          </a:p>
          <a:p>
            <a:pPr algn="ctr"/>
            <a:r>
              <a:rPr lang="en-US" sz="2600" dirty="0">
                <a:solidFill>
                  <a:schemeClr val="bg1"/>
                </a:solidFill>
              </a:rPr>
              <a:t>03</a:t>
            </a:r>
          </a:p>
        </p:txBody>
      </p:sp>
      <p:sp>
        <p:nvSpPr>
          <p:cNvPr id="53" name="TextBox 52">
            <a:extLst>
              <a:ext uri="{FF2B5EF4-FFF2-40B4-BE49-F238E27FC236}">
                <a16:creationId xmlns:a16="http://schemas.microsoft.com/office/drawing/2014/main" id="{560C9062-B01B-4D4B-8932-A5D6ACD10E6E}"/>
              </a:ext>
            </a:extLst>
          </p:cNvPr>
          <p:cNvSpPr txBox="1"/>
          <p:nvPr/>
        </p:nvSpPr>
        <p:spPr>
          <a:xfrm>
            <a:off x="7289553" y="4315926"/>
            <a:ext cx="885233" cy="584775"/>
          </a:xfrm>
          <a:prstGeom prst="rect">
            <a:avLst/>
          </a:prstGeom>
          <a:noFill/>
        </p:spPr>
        <p:txBody>
          <a:bodyPr wrap="square" lIns="0" tIns="0" rIns="0" bIns="0" rtlCol="0" anchor="t">
            <a:spAutoFit/>
          </a:bodyPr>
          <a:lstStyle/>
          <a:p>
            <a:pPr algn="ctr"/>
            <a:r>
              <a:rPr lang="en-US" sz="1200" dirty="0">
                <a:solidFill>
                  <a:schemeClr val="bg1"/>
                </a:solidFill>
                <a:latin typeface="Candara" panose="020E0502030303020204" pitchFamily="34" charset="0"/>
              </a:rPr>
              <a:t>OPTION</a:t>
            </a:r>
          </a:p>
          <a:p>
            <a:pPr algn="ctr"/>
            <a:r>
              <a:rPr lang="en-US" sz="2600" dirty="0">
                <a:solidFill>
                  <a:schemeClr val="bg1"/>
                </a:solidFill>
              </a:rPr>
              <a:t>04</a:t>
            </a:r>
          </a:p>
        </p:txBody>
      </p:sp>
      <p:cxnSp>
        <p:nvCxnSpPr>
          <p:cNvPr id="54" name="Straight Connector 53">
            <a:extLst>
              <a:ext uri="{FF2B5EF4-FFF2-40B4-BE49-F238E27FC236}">
                <a16:creationId xmlns:a16="http://schemas.microsoft.com/office/drawing/2014/main" id="{EF02F4DD-FCCE-406B-8D9A-71A3B6D2456E}"/>
              </a:ext>
            </a:extLst>
          </p:cNvPr>
          <p:cNvCxnSpPr/>
          <p:nvPr/>
        </p:nvCxnSpPr>
        <p:spPr>
          <a:xfrm>
            <a:off x="9144000" y="990600"/>
            <a:ext cx="0" cy="391010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C1C7719D-4CD5-45FF-9167-2886C4F1D49D}"/>
              </a:ext>
            </a:extLst>
          </p:cNvPr>
          <p:cNvSpPr txBox="1"/>
          <p:nvPr/>
        </p:nvSpPr>
        <p:spPr>
          <a:xfrm>
            <a:off x="9455999" y="1505466"/>
            <a:ext cx="2464501" cy="4124206"/>
          </a:xfrm>
          <a:prstGeom prst="rect">
            <a:avLst/>
          </a:prstGeom>
          <a:noFill/>
        </p:spPr>
        <p:txBody>
          <a:bodyPr wrap="square" rtlCol="0">
            <a:spAutoFit/>
          </a:bodyPr>
          <a:lstStyle/>
          <a:p>
            <a:r>
              <a:rPr lang="en-US" dirty="0">
                <a:solidFill>
                  <a:schemeClr val="bg1"/>
                </a:solidFill>
                <a:latin typeface="Candara" panose="020E0502030303020204" pitchFamily="34" charset="0"/>
              </a:rPr>
              <a:t>Lorem Ipsum Dolor Sit Amet Consectetur</a:t>
            </a:r>
          </a:p>
          <a:p>
            <a:endParaRPr lang="en-US"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a:t>
            </a:r>
          </a:p>
        </p:txBody>
      </p:sp>
      <p:sp>
        <p:nvSpPr>
          <p:cNvPr id="56" name="Rectangle 55">
            <a:extLst>
              <a:ext uri="{FF2B5EF4-FFF2-40B4-BE49-F238E27FC236}">
                <a16:creationId xmlns:a16="http://schemas.microsoft.com/office/drawing/2014/main" id="{A76538F3-B1B5-44CD-BA21-B167CE44BB4B}"/>
              </a:ext>
            </a:extLst>
          </p:cNvPr>
          <p:cNvSpPr/>
          <p:nvPr/>
        </p:nvSpPr>
        <p:spPr>
          <a:xfrm>
            <a:off x="928852" y="1762378"/>
            <a:ext cx="2001405" cy="5107093"/>
          </a:xfrm>
          <a:prstGeom prst="rect">
            <a:avLst/>
          </a:prstGeom>
          <a:solidFill>
            <a:srgbClr val="EF3425"/>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ADB48FC8-0F73-479C-8349-B5136FDB8171}"/>
              </a:ext>
            </a:extLst>
          </p:cNvPr>
          <p:cNvSpPr txBox="1"/>
          <p:nvPr/>
        </p:nvSpPr>
        <p:spPr>
          <a:xfrm>
            <a:off x="980716" y="2120239"/>
            <a:ext cx="1891451" cy="4385816"/>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rPr>
              <a:t>MY GRAPH</a:t>
            </a:r>
          </a:p>
          <a:p>
            <a:pPr algn="ctr"/>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13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9" name="Rectangle 58">
            <a:extLst>
              <a:ext uri="{FF2B5EF4-FFF2-40B4-BE49-F238E27FC236}">
                <a16:creationId xmlns:a16="http://schemas.microsoft.com/office/drawing/2014/main" id="{F0EEED7A-DD6B-4017-B743-D85BB3AC1285}"/>
              </a:ext>
            </a:extLst>
          </p:cNvPr>
          <p:cNvSpPr/>
          <p:nvPr/>
        </p:nvSpPr>
        <p:spPr>
          <a:xfrm>
            <a:off x="1087517" y="2730989"/>
            <a:ext cx="1655548" cy="932256"/>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FB0D1164-B336-409F-BCB7-62267A6E1B79}"/>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57" name="Picture 56">
            <a:hlinkClick r:id="rId3"/>
            <a:extLst>
              <a:ext uri="{FF2B5EF4-FFF2-40B4-BE49-F238E27FC236}">
                <a16:creationId xmlns:a16="http://schemas.microsoft.com/office/drawing/2014/main" id="{44515BC2-C676-4AB4-8C0E-DBFC28AA2E4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8729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500"/>
                                        <p:tgtEl>
                                          <p:spTgt spid="6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56"/>
                                        </p:tgtEl>
                                        <p:attrNameLst>
                                          <p:attrName>style.visibility</p:attrName>
                                        </p:attrNameLst>
                                      </p:cBhvr>
                                      <p:to>
                                        <p:strVal val="visible"/>
                                      </p:to>
                                    </p:set>
                                    <p:anim calcmode="lin" valueType="num">
                                      <p:cBhvr additive="base">
                                        <p:cTn id="11" dur="500" fill="hold"/>
                                        <p:tgtEl>
                                          <p:spTgt spid="56"/>
                                        </p:tgtEl>
                                        <p:attrNameLst>
                                          <p:attrName>ppt_x</p:attrName>
                                        </p:attrNameLst>
                                      </p:cBhvr>
                                      <p:tavLst>
                                        <p:tav tm="0">
                                          <p:val>
                                            <p:strVal val="#ppt_x"/>
                                          </p:val>
                                        </p:tav>
                                        <p:tav tm="100000">
                                          <p:val>
                                            <p:strVal val="#ppt_x"/>
                                          </p:val>
                                        </p:tav>
                                      </p:tavLst>
                                    </p:anim>
                                    <p:anim calcmode="lin" valueType="num">
                                      <p:cBhvr additive="base">
                                        <p:cTn id="12" dur="500" fill="hold"/>
                                        <p:tgtEl>
                                          <p:spTgt spid="56"/>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59"/>
                                        </p:tgtEl>
                                        <p:attrNameLst>
                                          <p:attrName>style.visibility</p:attrName>
                                        </p:attrNameLst>
                                      </p:cBhvr>
                                      <p:to>
                                        <p:strVal val="visible"/>
                                      </p:to>
                                    </p:set>
                                    <p:anim calcmode="lin" valueType="num">
                                      <p:cBhvr>
                                        <p:cTn id="16" dur="1000" fill="hold"/>
                                        <p:tgtEl>
                                          <p:spTgt spid="59"/>
                                        </p:tgtEl>
                                        <p:attrNameLst>
                                          <p:attrName>ppt_w</p:attrName>
                                        </p:attrNameLst>
                                      </p:cBhvr>
                                      <p:tavLst>
                                        <p:tav tm="0">
                                          <p:val>
                                            <p:fltVal val="0"/>
                                          </p:val>
                                        </p:tav>
                                        <p:tav tm="100000">
                                          <p:val>
                                            <p:strVal val="#ppt_w"/>
                                          </p:val>
                                        </p:tav>
                                      </p:tavLst>
                                    </p:anim>
                                    <p:anim calcmode="lin" valueType="num">
                                      <p:cBhvr>
                                        <p:cTn id="17" dur="1000" fill="hold"/>
                                        <p:tgtEl>
                                          <p:spTgt spid="59"/>
                                        </p:tgtEl>
                                        <p:attrNameLst>
                                          <p:attrName>ppt_h</p:attrName>
                                        </p:attrNameLst>
                                      </p:cBhvr>
                                      <p:tavLst>
                                        <p:tav tm="0">
                                          <p:val>
                                            <p:fltVal val="0"/>
                                          </p:val>
                                        </p:tav>
                                        <p:tav tm="100000">
                                          <p:val>
                                            <p:strVal val="#ppt_h"/>
                                          </p:val>
                                        </p:tav>
                                      </p:tavLst>
                                    </p:anim>
                                    <p:animEffect transition="in" filter="fade">
                                      <p:cBhvr>
                                        <p:cTn id="18" dur="1000"/>
                                        <p:tgtEl>
                                          <p:spTgt spid="59"/>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58"/>
                                        </p:tgtEl>
                                        <p:attrNameLst>
                                          <p:attrName>style.visibility</p:attrName>
                                        </p:attrNameLst>
                                      </p:cBhvr>
                                      <p:to>
                                        <p:strVal val="visible"/>
                                      </p:to>
                                    </p:set>
                                    <p:animEffect transition="in" filter="wipe(up)">
                                      <p:cBhvr>
                                        <p:cTn id="21" dur="1000"/>
                                        <p:tgtEl>
                                          <p:spTgt spid="58"/>
                                        </p:tgtEl>
                                      </p:cBhvr>
                                    </p:animEffect>
                                  </p:childTnLst>
                                </p:cTn>
                              </p:par>
                            </p:childTnLst>
                          </p:cTn>
                        </p:par>
                        <p:par>
                          <p:cTn id="22" fill="hold">
                            <p:stCondLst>
                              <p:cond delay="2000"/>
                            </p:stCondLst>
                            <p:childTnLst>
                              <p:par>
                                <p:cTn id="23" presetID="2" presetClass="entr" presetSubtype="4"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750" fill="hold"/>
                                        <p:tgtEl>
                                          <p:spTgt spid="7"/>
                                        </p:tgtEl>
                                        <p:attrNameLst>
                                          <p:attrName>ppt_x</p:attrName>
                                        </p:attrNameLst>
                                      </p:cBhvr>
                                      <p:tavLst>
                                        <p:tav tm="0">
                                          <p:val>
                                            <p:strVal val="#ppt_x"/>
                                          </p:val>
                                        </p:tav>
                                        <p:tav tm="100000">
                                          <p:val>
                                            <p:strVal val="#ppt_x"/>
                                          </p:val>
                                        </p:tav>
                                      </p:tavLst>
                                    </p:anim>
                                    <p:anim calcmode="lin" valueType="num">
                                      <p:cBhvr additive="base">
                                        <p:cTn id="26" dur="750" fill="hold"/>
                                        <p:tgtEl>
                                          <p:spTgt spid="7"/>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750" fill="hold"/>
                                        <p:tgtEl>
                                          <p:spTgt spid="11"/>
                                        </p:tgtEl>
                                        <p:attrNameLst>
                                          <p:attrName>ppt_x</p:attrName>
                                        </p:attrNameLst>
                                      </p:cBhvr>
                                      <p:tavLst>
                                        <p:tav tm="0">
                                          <p:val>
                                            <p:strVal val="#ppt_x"/>
                                          </p:val>
                                        </p:tav>
                                        <p:tav tm="100000">
                                          <p:val>
                                            <p:strVal val="#ppt_x"/>
                                          </p:val>
                                        </p:tav>
                                      </p:tavLst>
                                    </p:anim>
                                    <p:anim calcmode="lin" valueType="num">
                                      <p:cBhvr additive="base">
                                        <p:cTn id="30" dur="750" fill="hold"/>
                                        <p:tgtEl>
                                          <p:spTgt spid="11"/>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750" fill="hold"/>
                                        <p:tgtEl>
                                          <p:spTgt spid="14"/>
                                        </p:tgtEl>
                                        <p:attrNameLst>
                                          <p:attrName>ppt_x</p:attrName>
                                        </p:attrNameLst>
                                      </p:cBhvr>
                                      <p:tavLst>
                                        <p:tav tm="0">
                                          <p:val>
                                            <p:strVal val="#ppt_x"/>
                                          </p:val>
                                        </p:tav>
                                        <p:tav tm="100000">
                                          <p:val>
                                            <p:strVal val="#ppt_x"/>
                                          </p:val>
                                        </p:tav>
                                      </p:tavLst>
                                    </p:anim>
                                    <p:anim calcmode="lin" valueType="num">
                                      <p:cBhvr additive="base">
                                        <p:cTn id="34" dur="750" fill="hold"/>
                                        <p:tgtEl>
                                          <p:spTgt spid="14"/>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750" fill="hold"/>
                                        <p:tgtEl>
                                          <p:spTgt spid="17"/>
                                        </p:tgtEl>
                                        <p:attrNameLst>
                                          <p:attrName>ppt_x</p:attrName>
                                        </p:attrNameLst>
                                      </p:cBhvr>
                                      <p:tavLst>
                                        <p:tav tm="0">
                                          <p:val>
                                            <p:strVal val="#ppt_x"/>
                                          </p:val>
                                        </p:tav>
                                        <p:tav tm="100000">
                                          <p:val>
                                            <p:strVal val="#ppt_x"/>
                                          </p:val>
                                        </p:tav>
                                      </p:tavLst>
                                    </p:anim>
                                    <p:anim calcmode="lin" valueType="num">
                                      <p:cBhvr additive="base">
                                        <p:cTn id="38" dur="750" fill="hold"/>
                                        <p:tgtEl>
                                          <p:spTgt spid="17"/>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750" fill="hold"/>
                                        <p:tgtEl>
                                          <p:spTgt spid="20"/>
                                        </p:tgtEl>
                                        <p:attrNameLst>
                                          <p:attrName>ppt_x</p:attrName>
                                        </p:attrNameLst>
                                      </p:cBhvr>
                                      <p:tavLst>
                                        <p:tav tm="0">
                                          <p:val>
                                            <p:strVal val="#ppt_x"/>
                                          </p:val>
                                        </p:tav>
                                        <p:tav tm="100000">
                                          <p:val>
                                            <p:strVal val="#ppt_x"/>
                                          </p:val>
                                        </p:tav>
                                      </p:tavLst>
                                    </p:anim>
                                    <p:anim calcmode="lin" valueType="num">
                                      <p:cBhvr additive="base">
                                        <p:cTn id="42" dur="750" fill="hold"/>
                                        <p:tgtEl>
                                          <p:spTgt spid="20"/>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50"/>
                                        </p:tgtEl>
                                        <p:attrNameLst>
                                          <p:attrName>style.visibility</p:attrName>
                                        </p:attrNameLst>
                                      </p:cBhvr>
                                      <p:to>
                                        <p:strVal val="visible"/>
                                      </p:to>
                                    </p:set>
                                    <p:anim calcmode="lin" valueType="num">
                                      <p:cBhvr additive="base">
                                        <p:cTn id="45" dur="750" fill="hold"/>
                                        <p:tgtEl>
                                          <p:spTgt spid="50"/>
                                        </p:tgtEl>
                                        <p:attrNameLst>
                                          <p:attrName>ppt_x</p:attrName>
                                        </p:attrNameLst>
                                      </p:cBhvr>
                                      <p:tavLst>
                                        <p:tav tm="0">
                                          <p:val>
                                            <p:strVal val="#ppt_x"/>
                                          </p:val>
                                        </p:tav>
                                        <p:tav tm="100000">
                                          <p:val>
                                            <p:strVal val="#ppt_x"/>
                                          </p:val>
                                        </p:tav>
                                      </p:tavLst>
                                    </p:anim>
                                    <p:anim calcmode="lin" valueType="num">
                                      <p:cBhvr additive="base">
                                        <p:cTn id="46" dur="750" fill="hold"/>
                                        <p:tgtEl>
                                          <p:spTgt spid="50"/>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51"/>
                                        </p:tgtEl>
                                        <p:attrNameLst>
                                          <p:attrName>style.visibility</p:attrName>
                                        </p:attrNameLst>
                                      </p:cBhvr>
                                      <p:to>
                                        <p:strVal val="visible"/>
                                      </p:to>
                                    </p:set>
                                    <p:anim calcmode="lin" valueType="num">
                                      <p:cBhvr additive="base">
                                        <p:cTn id="49" dur="750" fill="hold"/>
                                        <p:tgtEl>
                                          <p:spTgt spid="51"/>
                                        </p:tgtEl>
                                        <p:attrNameLst>
                                          <p:attrName>ppt_x</p:attrName>
                                        </p:attrNameLst>
                                      </p:cBhvr>
                                      <p:tavLst>
                                        <p:tav tm="0">
                                          <p:val>
                                            <p:strVal val="#ppt_x"/>
                                          </p:val>
                                        </p:tav>
                                        <p:tav tm="100000">
                                          <p:val>
                                            <p:strVal val="#ppt_x"/>
                                          </p:val>
                                        </p:tav>
                                      </p:tavLst>
                                    </p:anim>
                                    <p:anim calcmode="lin" valueType="num">
                                      <p:cBhvr additive="base">
                                        <p:cTn id="50" dur="750" fill="hold"/>
                                        <p:tgtEl>
                                          <p:spTgt spid="51"/>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52"/>
                                        </p:tgtEl>
                                        <p:attrNameLst>
                                          <p:attrName>style.visibility</p:attrName>
                                        </p:attrNameLst>
                                      </p:cBhvr>
                                      <p:to>
                                        <p:strVal val="visible"/>
                                      </p:to>
                                    </p:set>
                                    <p:anim calcmode="lin" valueType="num">
                                      <p:cBhvr additive="base">
                                        <p:cTn id="53" dur="750" fill="hold"/>
                                        <p:tgtEl>
                                          <p:spTgt spid="52"/>
                                        </p:tgtEl>
                                        <p:attrNameLst>
                                          <p:attrName>ppt_x</p:attrName>
                                        </p:attrNameLst>
                                      </p:cBhvr>
                                      <p:tavLst>
                                        <p:tav tm="0">
                                          <p:val>
                                            <p:strVal val="#ppt_x"/>
                                          </p:val>
                                        </p:tav>
                                        <p:tav tm="100000">
                                          <p:val>
                                            <p:strVal val="#ppt_x"/>
                                          </p:val>
                                        </p:tav>
                                      </p:tavLst>
                                    </p:anim>
                                    <p:anim calcmode="lin" valueType="num">
                                      <p:cBhvr additive="base">
                                        <p:cTn id="54" dur="750" fill="hold"/>
                                        <p:tgtEl>
                                          <p:spTgt spid="52"/>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53"/>
                                        </p:tgtEl>
                                        <p:attrNameLst>
                                          <p:attrName>style.visibility</p:attrName>
                                        </p:attrNameLst>
                                      </p:cBhvr>
                                      <p:to>
                                        <p:strVal val="visible"/>
                                      </p:to>
                                    </p:set>
                                    <p:anim calcmode="lin" valueType="num">
                                      <p:cBhvr additive="base">
                                        <p:cTn id="57" dur="750" fill="hold"/>
                                        <p:tgtEl>
                                          <p:spTgt spid="53"/>
                                        </p:tgtEl>
                                        <p:attrNameLst>
                                          <p:attrName>ppt_x</p:attrName>
                                        </p:attrNameLst>
                                      </p:cBhvr>
                                      <p:tavLst>
                                        <p:tav tm="0">
                                          <p:val>
                                            <p:strVal val="#ppt_x"/>
                                          </p:val>
                                        </p:tav>
                                        <p:tav tm="100000">
                                          <p:val>
                                            <p:strVal val="#ppt_x"/>
                                          </p:val>
                                        </p:tav>
                                      </p:tavLst>
                                    </p:anim>
                                    <p:anim calcmode="lin" valueType="num">
                                      <p:cBhvr additive="base">
                                        <p:cTn id="58" dur="750" fill="hold"/>
                                        <p:tgtEl>
                                          <p:spTgt spid="53"/>
                                        </p:tgtEl>
                                        <p:attrNameLst>
                                          <p:attrName>ppt_y</p:attrName>
                                        </p:attrNameLst>
                                      </p:cBhvr>
                                      <p:tavLst>
                                        <p:tav tm="0">
                                          <p:val>
                                            <p:strVal val="1+#ppt_h/2"/>
                                          </p:val>
                                        </p:tav>
                                        <p:tav tm="100000">
                                          <p:val>
                                            <p:strVal val="#ppt_y"/>
                                          </p:val>
                                        </p:tav>
                                      </p:tavLst>
                                    </p:anim>
                                  </p:childTnLst>
                                </p:cTn>
                              </p:par>
                            </p:childTnLst>
                          </p:cTn>
                        </p:par>
                        <p:par>
                          <p:cTn id="59" fill="hold">
                            <p:stCondLst>
                              <p:cond delay="2750"/>
                            </p:stCondLst>
                            <p:childTnLst>
                              <p:par>
                                <p:cTn id="60" presetID="42" presetClass="entr" presetSubtype="0" fill="hold" nodeType="afterEffect">
                                  <p:stCondLst>
                                    <p:cond delay="0"/>
                                  </p:stCondLst>
                                  <p:childTnLst>
                                    <p:set>
                                      <p:cBhvr>
                                        <p:cTn id="61" dur="1" fill="hold">
                                          <p:stCondLst>
                                            <p:cond delay="0"/>
                                          </p:stCondLst>
                                        </p:cTn>
                                        <p:tgtEl>
                                          <p:spTgt spid="2"/>
                                        </p:tgtEl>
                                        <p:attrNameLst>
                                          <p:attrName>style.visibility</p:attrName>
                                        </p:attrNameLst>
                                      </p:cBhvr>
                                      <p:to>
                                        <p:strVal val="visible"/>
                                      </p:to>
                                    </p:set>
                                    <p:animEffect transition="in" filter="fade">
                                      <p:cBhvr>
                                        <p:cTn id="62" dur="1000"/>
                                        <p:tgtEl>
                                          <p:spTgt spid="2"/>
                                        </p:tgtEl>
                                      </p:cBhvr>
                                    </p:animEffect>
                                    <p:anim calcmode="lin" valueType="num">
                                      <p:cBhvr>
                                        <p:cTn id="63" dur="1000" fill="hold"/>
                                        <p:tgtEl>
                                          <p:spTgt spid="2"/>
                                        </p:tgtEl>
                                        <p:attrNameLst>
                                          <p:attrName>ppt_x</p:attrName>
                                        </p:attrNameLst>
                                      </p:cBhvr>
                                      <p:tavLst>
                                        <p:tav tm="0">
                                          <p:val>
                                            <p:strVal val="#ppt_x"/>
                                          </p:val>
                                        </p:tav>
                                        <p:tav tm="100000">
                                          <p:val>
                                            <p:strVal val="#ppt_x"/>
                                          </p:val>
                                        </p:tav>
                                      </p:tavLst>
                                    </p:anim>
                                    <p:anim calcmode="lin" valueType="num">
                                      <p:cBhvr>
                                        <p:cTn id="64" dur="1000" fill="hold"/>
                                        <p:tgtEl>
                                          <p:spTgt spid="2"/>
                                        </p:tgtEl>
                                        <p:attrNameLst>
                                          <p:attrName>ppt_y</p:attrName>
                                        </p:attrNameLst>
                                      </p:cBhvr>
                                      <p:tavLst>
                                        <p:tav tm="0">
                                          <p:val>
                                            <p:strVal val="#ppt_y+.1"/>
                                          </p:val>
                                        </p:tav>
                                        <p:tav tm="100000">
                                          <p:val>
                                            <p:strVal val="#ppt_y"/>
                                          </p:val>
                                        </p:tav>
                                      </p:tavLst>
                                    </p:anim>
                                  </p:childTnLst>
                                </p:cTn>
                              </p:par>
                            </p:childTnLst>
                          </p:cTn>
                        </p:par>
                        <p:par>
                          <p:cTn id="65" fill="hold">
                            <p:stCondLst>
                              <p:cond delay="3750"/>
                            </p:stCondLst>
                            <p:childTnLst>
                              <p:par>
                                <p:cTn id="66" presetID="22" presetClass="entr" presetSubtype="4" fill="hold" grpId="0" nodeType="afterEffect">
                                  <p:stCondLst>
                                    <p:cond delay="0"/>
                                  </p:stCondLst>
                                  <p:childTnLst>
                                    <p:set>
                                      <p:cBhvr>
                                        <p:cTn id="67" dur="1" fill="hold">
                                          <p:stCondLst>
                                            <p:cond delay="0"/>
                                          </p:stCondLst>
                                        </p:cTn>
                                        <p:tgtEl>
                                          <p:spTgt spid="3"/>
                                        </p:tgtEl>
                                        <p:attrNameLst>
                                          <p:attrName>style.visibility</p:attrName>
                                        </p:attrNameLst>
                                      </p:cBhvr>
                                      <p:to>
                                        <p:strVal val="visible"/>
                                      </p:to>
                                    </p:set>
                                    <p:animEffect transition="in" filter="wipe(down)">
                                      <p:cBhvr>
                                        <p:cTn id="68" dur="500"/>
                                        <p:tgtEl>
                                          <p:spTgt spid="3"/>
                                        </p:tgtEl>
                                      </p:cBhvr>
                                    </p:animEffect>
                                  </p:childTnLst>
                                </p:cTn>
                              </p:par>
                            </p:childTnLst>
                          </p:cTn>
                        </p:par>
                        <p:par>
                          <p:cTn id="69" fill="hold">
                            <p:stCondLst>
                              <p:cond delay="4250"/>
                            </p:stCondLst>
                            <p:childTnLst>
                              <p:par>
                                <p:cTn id="70" presetID="22" presetClass="entr" presetSubtype="4" fill="hold" grpId="0" nodeType="after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wipe(down)">
                                      <p:cBhvr>
                                        <p:cTn id="72" dur="500"/>
                                        <p:tgtEl>
                                          <p:spTgt spid="41"/>
                                        </p:tgtEl>
                                      </p:cBhvr>
                                    </p:animEffect>
                                  </p:childTnLst>
                                </p:cTn>
                              </p:par>
                            </p:childTnLst>
                          </p:cTn>
                        </p:par>
                        <p:par>
                          <p:cTn id="73" fill="hold">
                            <p:stCondLst>
                              <p:cond delay="4750"/>
                            </p:stCondLst>
                            <p:childTnLst>
                              <p:par>
                                <p:cTn id="74" presetID="22" presetClass="entr" presetSubtype="4" fill="hold" grpId="0" nodeType="afterEffect">
                                  <p:stCondLst>
                                    <p:cond delay="0"/>
                                  </p:stCondLst>
                                  <p:childTnLst>
                                    <p:set>
                                      <p:cBhvr>
                                        <p:cTn id="75" dur="1" fill="hold">
                                          <p:stCondLst>
                                            <p:cond delay="0"/>
                                          </p:stCondLst>
                                        </p:cTn>
                                        <p:tgtEl>
                                          <p:spTgt spid="44"/>
                                        </p:tgtEl>
                                        <p:attrNameLst>
                                          <p:attrName>style.visibility</p:attrName>
                                        </p:attrNameLst>
                                      </p:cBhvr>
                                      <p:to>
                                        <p:strVal val="visible"/>
                                      </p:to>
                                    </p:set>
                                    <p:animEffect transition="in" filter="wipe(down)">
                                      <p:cBhvr>
                                        <p:cTn id="76" dur="500"/>
                                        <p:tgtEl>
                                          <p:spTgt spid="44"/>
                                        </p:tgtEl>
                                      </p:cBhvr>
                                    </p:animEffect>
                                  </p:childTnLst>
                                </p:cTn>
                              </p:par>
                            </p:childTnLst>
                          </p:cTn>
                        </p:par>
                        <p:par>
                          <p:cTn id="77" fill="hold">
                            <p:stCondLst>
                              <p:cond delay="5250"/>
                            </p:stCondLst>
                            <p:childTnLst>
                              <p:par>
                                <p:cTn id="78" presetID="22" presetClass="entr" presetSubtype="4" fill="hold" grpId="0" nodeType="afterEffect">
                                  <p:stCondLst>
                                    <p:cond delay="0"/>
                                  </p:stCondLst>
                                  <p:childTnLst>
                                    <p:set>
                                      <p:cBhvr>
                                        <p:cTn id="79" dur="1" fill="hold">
                                          <p:stCondLst>
                                            <p:cond delay="0"/>
                                          </p:stCondLst>
                                        </p:cTn>
                                        <p:tgtEl>
                                          <p:spTgt spid="47"/>
                                        </p:tgtEl>
                                        <p:attrNameLst>
                                          <p:attrName>style.visibility</p:attrName>
                                        </p:attrNameLst>
                                      </p:cBhvr>
                                      <p:to>
                                        <p:strVal val="visible"/>
                                      </p:to>
                                    </p:set>
                                    <p:animEffect transition="in" filter="wipe(down)">
                                      <p:cBhvr>
                                        <p:cTn id="80" dur="500"/>
                                        <p:tgtEl>
                                          <p:spTgt spid="47"/>
                                        </p:tgtEl>
                                      </p:cBhvr>
                                    </p:animEffect>
                                  </p:childTnLst>
                                </p:cTn>
                              </p:par>
                            </p:childTnLst>
                          </p:cTn>
                        </p:par>
                        <p:par>
                          <p:cTn id="81" fill="hold">
                            <p:stCondLst>
                              <p:cond delay="5750"/>
                            </p:stCondLst>
                            <p:childTnLst>
                              <p:par>
                                <p:cTn id="82" presetID="42" presetClass="entr" presetSubtype="0" fill="hold" nodeType="afterEffect">
                                  <p:stCondLst>
                                    <p:cond delay="0"/>
                                  </p:stCondLst>
                                  <p:childTnLst>
                                    <p:set>
                                      <p:cBhvr>
                                        <p:cTn id="83" dur="1" fill="hold">
                                          <p:stCondLst>
                                            <p:cond delay="0"/>
                                          </p:stCondLst>
                                        </p:cTn>
                                        <p:tgtEl>
                                          <p:spTgt spid="33"/>
                                        </p:tgtEl>
                                        <p:attrNameLst>
                                          <p:attrName>style.visibility</p:attrName>
                                        </p:attrNameLst>
                                      </p:cBhvr>
                                      <p:to>
                                        <p:strVal val="visible"/>
                                      </p:to>
                                    </p:set>
                                    <p:animEffect transition="in" filter="fade">
                                      <p:cBhvr>
                                        <p:cTn id="84" dur="1000"/>
                                        <p:tgtEl>
                                          <p:spTgt spid="33"/>
                                        </p:tgtEl>
                                      </p:cBhvr>
                                    </p:animEffect>
                                    <p:anim calcmode="lin" valueType="num">
                                      <p:cBhvr>
                                        <p:cTn id="85" dur="1000" fill="hold"/>
                                        <p:tgtEl>
                                          <p:spTgt spid="33"/>
                                        </p:tgtEl>
                                        <p:attrNameLst>
                                          <p:attrName>ppt_x</p:attrName>
                                        </p:attrNameLst>
                                      </p:cBhvr>
                                      <p:tavLst>
                                        <p:tav tm="0">
                                          <p:val>
                                            <p:strVal val="#ppt_x"/>
                                          </p:val>
                                        </p:tav>
                                        <p:tav tm="100000">
                                          <p:val>
                                            <p:strVal val="#ppt_x"/>
                                          </p:val>
                                        </p:tav>
                                      </p:tavLst>
                                    </p:anim>
                                    <p:anim calcmode="lin" valueType="num">
                                      <p:cBhvr>
                                        <p:cTn id="86" dur="1000" fill="hold"/>
                                        <p:tgtEl>
                                          <p:spTgt spid="33"/>
                                        </p:tgtEl>
                                        <p:attrNameLst>
                                          <p:attrName>ppt_y</p:attrName>
                                        </p:attrNameLst>
                                      </p:cBhvr>
                                      <p:tavLst>
                                        <p:tav tm="0">
                                          <p:val>
                                            <p:strVal val="#ppt_y+.1"/>
                                          </p:val>
                                        </p:tav>
                                        <p:tav tm="100000">
                                          <p:val>
                                            <p:strVal val="#ppt_y"/>
                                          </p:val>
                                        </p:tav>
                                      </p:tavLst>
                                    </p:anim>
                                  </p:childTnLst>
                                </p:cTn>
                              </p:par>
                            </p:childTnLst>
                          </p:cTn>
                        </p:par>
                        <p:par>
                          <p:cTn id="87" fill="hold">
                            <p:stCondLst>
                              <p:cond delay="6750"/>
                            </p:stCondLst>
                            <p:childTnLst>
                              <p:par>
                                <p:cTn id="88" presetID="22" presetClass="entr" presetSubtype="4" fill="hold" grpId="0" nodeType="afterEffect">
                                  <p:stCondLst>
                                    <p:cond delay="0"/>
                                  </p:stCondLst>
                                  <p:childTnLst>
                                    <p:set>
                                      <p:cBhvr>
                                        <p:cTn id="89" dur="1" fill="hold">
                                          <p:stCondLst>
                                            <p:cond delay="0"/>
                                          </p:stCondLst>
                                        </p:cTn>
                                        <p:tgtEl>
                                          <p:spTgt spid="39"/>
                                        </p:tgtEl>
                                        <p:attrNameLst>
                                          <p:attrName>style.visibility</p:attrName>
                                        </p:attrNameLst>
                                      </p:cBhvr>
                                      <p:to>
                                        <p:strVal val="visible"/>
                                      </p:to>
                                    </p:set>
                                    <p:animEffect transition="in" filter="wipe(down)">
                                      <p:cBhvr>
                                        <p:cTn id="90" dur="500"/>
                                        <p:tgtEl>
                                          <p:spTgt spid="39"/>
                                        </p:tgtEl>
                                      </p:cBhvr>
                                    </p:animEffect>
                                  </p:childTnLst>
                                </p:cTn>
                              </p:par>
                            </p:childTnLst>
                          </p:cTn>
                        </p:par>
                        <p:par>
                          <p:cTn id="91" fill="hold">
                            <p:stCondLst>
                              <p:cond delay="7250"/>
                            </p:stCondLst>
                            <p:childTnLst>
                              <p:par>
                                <p:cTn id="92" presetID="22" presetClass="entr" presetSubtype="4" fill="hold" grpId="0" nodeType="afterEffect">
                                  <p:stCondLst>
                                    <p:cond delay="0"/>
                                  </p:stCondLst>
                                  <p:childTnLst>
                                    <p:set>
                                      <p:cBhvr>
                                        <p:cTn id="93" dur="1" fill="hold">
                                          <p:stCondLst>
                                            <p:cond delay="0"/>
                                          </p:stCondLst>
                                        </p:cTn>
                                        <p:tgtEl>
                                          <p:spTgt spid="42"/>
                                        </p:tgtEl>
                                        <p:attrNameLst>
                                          <p:attrName>style.visibility</p:attrName>
                                        </p:attrNameLst>
                                      </p:cBhvr>
                                      <p:to>
                                        <p:strVal val="visible"/>
                                      </p:to>
                                    </p:set>
                                    <p:animEffect transition="in" filter="wipe(down)">
                                      <p:cBhvr>
                                        <p:cTn id="94" dur="500"/>
                                        <p:tgtEl>
                                          <p:spTgt spid="42"/>
                                        </p:tgtEl>
                                      </p:cBhvr>
                                    </p:animEffect>
                                  </p:childTnLst>
                                </p:cTn>
                              </p:par>
                            </p:childTnLst>
                          </p:cTn>
                        </p:par>
                        <p:par>
                          <p:cTn id="95" fill="hold">
                            <p:stCondLst>
                              <p:cond delay="7750"/>
                            </p:stCondLst>
                            <p:childTnLst>
                              <p:par>
                                <p:cTn id="96" presetID="22" presetClass="entr" presetSubtype="4" fill="hold" grpId="0" nodeType="afterEffect">
                                  <p:stCondLst>
                                    <p:cond delay="0"/>
                                  </p:stCondLst>
                                  <p:childTnLst>
                                    <p:set>
                                      <p:cBhvr>
                                        <p:cTn id="97" dur="1" fill="hold">
                                          <p:stCondLst>
                                            <p:cond delay="0"/>
                                          </p:stCondLst>
                                        </p:cTn>
                                        <p:tgtEl>
                                          <p:spTgt spid="45"/>
                                        </p:tgtEl>
                                        <p:attrNameLst>
                                          <p:attrName>style.visibility</p:attrName>
                                        </p:attrNameLst>
                                      </p:cBhvr>
                                      <p:to>
                                        <p:strVal val="visible"/>
                                      </p:to>
                                    </p:set>
                                    <p:animEffect transition="in" filter="wipe(down)">
                                      <p:cBhvr>
                                        <p:cTn id="98" dur="500"/>
                                        <p:tgtEl>
                                          <p:spTgt spid="45"/>
                                        </p:tgtEl>
                                      </p:cBhvr>
                                    </p:animEffect>
                                  </p:childTnLst>
                                </p:cTn>
                              </p:par>
                            </p:childTnLst>
                          </p:cTn>
                        </p:par>
                        <p:par>
                          <p:cTn id="99" fill="hold">
                            <p:stCondLst>
                              <p:cond delay="8250"/>
                            </p:stCondLst>
                            <p:childTnLst>
                              <p:par>
                                <p:cTn id="100" presetID="22" presetClass="entr" presetSubtype="4" fill="hold" grpId="0" nodeType="afterEffect">
                                  <p:stCondLst>
                                    <p:cond delay="0"/>
                                  </p:stCondLst>
                                  <p:childTnLst>
                                    <p:set>
                                      <p:cBhvr>
                                        <p:cTn id="101" dur="1" fill="hold">
                                          <p:stCondLst>
                                            <p:cond delay="0"/>
                                          </p:stCondLst>
                                        </p:cTn>
                                        <p:tgtEl>
                                          <p:spTgt spid="48"/>
                                        </p:tgtEl>
                                        <p:attrNameLst>
                                          <p:attrName>style.visibility</p:attrName>
                                        </p:attrNameLst>
                                      </p:cBhvr>
                                      <p:to>
                                        <p:strVal val="visible"/>
                                      </p:to>
                                    </p:set>
                                    <p:animEffect transition="in" filter="wipe(down)">
                                      <p:cBhvr>
                                        <p:cTn id="102" dur="500"/>
                                        <p:tgtEl>
                                          <p:spTgt spid="48"/>
                                        </p:tgtEl>
                                      </p:cBhvr>
                                    </p:animEffect>
                                  </p:childTnLst>
                                </p:cTn>
                              </p:par>
                            </p:childTnLst>
                          </p:cTn>
                        </p:par>
                        <p:par>
                          <p:cTn id="103" fill="hold">
                            <p:stCondLst>
                              <p:cond delay="8750"/>
                            </p:stCondLst>
                            <p:childTnLst>
                              <p:par>
                                <p:cTn id="104" presetID="42" presetClass="entr" presetSubtype="0" fill="hold" nodeType="afterEffect">
                                  <p:stCondLst>
                                    <p:cond delay="0"/>
                                  </p:stCondLst>
                                  <p:childTnLst>
                                    <p:set>
                                      <p:cBhvr>
                                        <p:cTn id="105" dur="1" fill="hold">
                                          <p:stCondLst>
                                            <p:cond delay="0"/>
                                          </p:stCondLst>
                                        </p:cTn>
                                        <p:tgtEl>
                                          <p:spTgt spid="36"/>
                                        </p:tgtEl>
                                        <p:attrNameLst>
                                          <p:attrName>style.visibility</p:attrName>
                                        </p:attrNameLst>
                                      </p:cBhvr>
                                      <p:to>
                                        <p:strVal val="visible"/>
                                      </p:to>
                                    </p:set>
                                    <p:animEffect transition="in" filter="fade">
                                      <p:cBhvr>
                                        <p:cTn id="106" dur="1000"/>
                                        <p:tgtEl>
                                          <p:spTgt spid="36"/>
                                        </p:tgtEl>
                                      </p:cBhvr>
                                    </p:animEffect>
                                    <p:anim calcmode="lin" valueType="num">
                                      <p:cBhvr>
                                        <p:cTn id="107" dur="1000" fill="hold"/>
                                        <p:tgtEl>
                                          <p:spTgt spid="36"/>
                                        </p:tgtEl>
                                        <p:attrNameLst>
                                          <p:attrName>ppt_x</p:attrName>
                                        </p:attrNameLst>
                                      </p:cBhvr>
                                      <p:tavLst>
                                        <p:tav tm="0">
                                          <p:val>
                                            <p:strVal val="#ppt_x"/>
                                          </p:val>
                                        </p:tav>
                                        <p:tav tm="100000">
                                          <p:val>
                                            <p:strVal val="#ppt_x"/>
                                          </p:val>
                                        </p:tav>
                                      </p:tavLst>
                                    </p:anim>
                                    <p:anim calcmode="lin" valueType="num">
                                      <p:cBhvr>
                                        <p:cTn id="108" dur="1000" fill="hold"/>
                                        <p:tgtEl>
                                          <p:spTgt spid="36"/>
                                        </p:tgtEl>
                                        <p:attrNameLst>
                                          <p:attrName>ppt_y</p:attrName>
                                        </p:attrNameLst>
                                      </p:cBhvr>
                                      <p:tavLst>
                                        <p:tav tm="0">
                                          <p:val>
                                            <p:strVal val="#ppt_y+.1"/>
                                          </p:val>
                                        </p:tav>
                                        <p:tav tm="100000">
                                          <p:val>
                                            <p:strVal val="#ppt_y"/>
                                          </p:val>
                                        </p:tav>
                                      </p:tavLst>
                                    </p:anim>
                                  </p:childTnLst>
                                </p:cTn>
                              </p:par>
                            </p:childTnLst>
                          </p:cTn>
                        </p:par>
                        <p:par>
                          <p:cTn id="109" fill="hold">
                            <p:stCondLst>
                              <p:cond delay="9750"/>
                            </p:stCondLst>
                            <p:childTnLst>
                              <p:par>
                                <p:cTn id="110" presetID="22" presetClass="entr" presetSubtype="4" fill="hold" grpId="0" nodeType="afterEffect">
                                  <p:stCondLst>
                                    <p:cond delay="0"/>
                                  </p:stCondLst>
                                  <p:childTnLst>
                                    <p:set>
                                      <p:cBhvr>
                                        <p:cTn id="111" dur="1" fill="hold">
                                          <p:stCondLst>
                                            <p:cond delay="0"/>
                                          </p:stCondLst>
                                        </p:cTn>
                                        <p:tgtEl>
                                          <p:spTgt spid="40"/>
                                        </p:tgtEl>
                                        <p:attrNameLst>
                                          <p:attrName>style.visibility</p:attrName>
                                        </p:attrNameLst>
                                      </p:cBhvr>
                                      <p:to>
                                        <p:strVal val="visible"/>
                                      </p:to>
                                    </p:set>
                                    <p:animEffect transition="in" filter="wipe(down)">
                                      <p:cBhvr>
                                        <p:cTn id="112" dur="500"/>
                                        <p:tgtEl>
                                          <p:spTgt spid="40"/>
                                        </p:tgtEl>
                                      </p:cBhvr>
                                    </p:animEffect>
                                  </p:childTnLst>
                                </p:cTn>
                              </p:par>
                            </p:childTnLst>
                          </p:cTn>
                        </p:par>
                        <p:par>
                          <p:cTn id="113" fill="hold">
                            <p:stCondLst>
                              <p:cond delay="10250"/>
                            </p:stCondLst>
                            <p:childTnLst>
                              <p:par>
                                <p:cTn id="114" presetID="22" presetClass="entr" presetSubtype="4" fill="hold" grpId="0" nodeType="afterEffect">
                                  <p:stCondLst>
                                    <p:cond delay="0"/>
                                  </p:stCondLst>
                                  <p:childTnLst>
                                    <p:set>
                                      <p:cBhvr>
                                        <p:cTn id="115" dur="1" fill="hold">
                                          <p:stCondLst>
                                            <p:cond delay="0"/>
                                          </p:stCondLst>
                                        </p:cTn>
                                        <p:tgtEl>
                                          <p:spTgt spid="43"/>
                                        </p:tgtEl>
                                        <p:attrNameLst>
                                          <p:attrName>style.visibility</p:attrName>
                                        </p:attrNameLst>
                                      </p:cBhvr>
                                      <p:to>
                                        <p:strVal val="visible"/>
                                      </p:to>
                                    </p:set>
                                    <p:animEffect transition="in" filter="wipe(down)">
                                      <p:cBhvr>
                                        <p:cTn id="116" dur="500"/>
                                        <p:tgtEl>
                                          <p:spTgt spid="43"/>
                                        </p:tgtEl>
                                      </p:cBhvr>
                                    </p:animEffect>
                                  </p:childTnLst>
                                </p:cTn>
                              </p:par>
                            </p:childTnLst>
                          </p:cTn>
                        </p:par>
                        <p:par>
                          <p:cTn id="117" fill="hold">
                            <p:stCondLst>
                              <p:cond delay="10750"/>
                            </p:stCondLst>
                            <p:childTnLst>
                              <p:par>
                                <p:cTn id="118" presetID="22" presetClass="entr" presetSubtype="4" fill="hold" grpId="0" nodeType="afterEffect">
                                  <p:stCondLst>
                                    <p:cond delay="0"/>
                                  </p:stCondLst>
                                  <p:childTnLst>
                                    <p:set>
                                      <p:cBhvr>
                                        <p:cTn id="119" dur="1" fill="hold">
                                          <p:stCondLst>
                                            <p:cond delay="0"/>
                                          </p:stCondLst>
                                        </p:cTn>
                                        <p:tgtEl>
                                          <p:spTgt spid="46"/>
                                        </p:tgtEl>
                                        <p:attrNameLst>
                                          <p:attrName>style.visibility</p:attrName>
                                        </p:attrNameLst>
                                      </p:cBhvr>
                                      <p:to>
                                        <p:strVal val="visible"/>
                                      </p:to>
                                    </p:set>
                                    <p:animEffect transition="in" filter="wipe(down)">
                                      <p:cBhvr>
                                        <p:cTn id="120" dur="500"/>
                                        <p:tgtEl>
                                          <p:spTgt spid="46"/>
                                        </p:tgtEl>
                                      </p:cBhvr>
                                    </p:animEffect>
                                  </p:childTnLst>
                                </p:cTn>
                              </p:par>
                            </p:childTnLst>
                          </p:cTn>
                        </p:par>
                        <p:par>
                          <p:cTn id="121" fill="hold">
                            <p:stCondLst>
                              <p:cond delay="11250"/>
                            </p:stCondLst>
                            <p:childTnLst>
                              <p:par>
                                <p:cTn id="122" presetID="22" presetClass="entr" presetSubtype="4" fill="hold" grpId="0" nodeType="afterEffect">
                                  <p:stCondLst>
                                    <p:cond delay="0"/>
                                  </p:stCondLst>
                                  <p:childTnLst>
                                    <p:set>
                                      <p:cBhvr>
                                        <p:cTn id="123" dur="1" fill="hold">
                                          <p:stCondLst>
                                            <p:cond delay="0"/>
                                          </p:stCondLst>
                                        </p:cTn>
                                        <p:tgtEl>
                                          <p:spTgt spid="49"/>
                                        </p:tgtEl>
                                        <p:attrNameLst>
                                          <p:attrName>style.visibility</p:attrName>
                                        </p:attrNameLst>
                                      </p:cBhvr>
                                      <p:to>
                                        <p:strVal val="visible"/>
                                      </p:to>
                                    </p:set>
                                    <p:animEffect transition="in" filter="wipe(down)">
                                      <p:cBhvr>
                                        <p:cTn id="124" dur="500"/>
                                        <p:tgtEl>
                                          <p:spTgt spid="49"/>
                                        </p:tgtEl>
                                      </p:cBhvr>
                                    </p:animEffect>
                                  </p:childTnLst>
                                </p:cTn>
                              </p:par>
                            </p:childTnLst>
                          </p:cTn>
                        </p:par>
                        <p:par>
                          <p:cTn id="125" fill="hold">
                            <p:stCondLst>
                              <p:cond delay="11750"/>
                            </p:stCondLst>
                            <p:childTnLst>
                              <p:par>
                                <p:cTn id="126" presetID="2" presetClass="entr" presetSubtype="2" fill="hold" nodeType="afterEffect">
                                  <p:stCondLst>
                                    <p:cond delay="0"/>
                                  </p:stCondLst>
                                  <p:childTnLst>
                                    <p:set>
                                      <p:cBhvr>
                                        <p:cTn id="127" dur="1" fill="hold">
                                          <p:stCondLst>
                                            <p:cond delay="0"/>
                                          </p:stCondLst>
                                        </p:cTn>
                                        <p:tgtEl>
                                          <p:spTgt spid="54"/>
                                        </p:tgtEl>
                                        <p:attrNameLst>
                                          <p:attrName>style.visibility</p:attrName>
                                        </p:attrNameLst>
                                      </p:cBhvr>
                                      <p:to>
                                        <p:strVal val="visible"/>
                                      </p:to>
                                    </p:set>
                                    <p:anim calcmode="lin" valueType="num">
                                      <p:cBhvr additive="base">
                                        <p:cTn id="128" dur="500" fill="hold"/>
                                        <p:tgtEl>
                                          <p:spTgt spid="54"/>
                                        </p:tgtEl>
                                        <p:attrNameLst>
                                          <p:attrName>ppt_x</p:attrName>
                                        </p:attrNameLst>
                                      </p:cBhvr>
                                      <p:tavLst>
                                        <p:tav tm="0">
                                          <p:val>
                                            <p:strVal val="1+#ppt_w/2"/>
                                          </p:val>
                                        </p:tav>
                                        <p:tav tm="100000">
                                          <p:val>
                                            <p:strVal val="#ppt_x"/>
                                          </p:val>
                                        </p:tav>
                                      </p:tavLst>
                                    </p:anim>
                                    <p:anim calcmode="lin" valueType="num">
                                      <p:cBhvr additive="base">
                                        <p:cTn id="129" dur="500" fill="hold"/>
                                        <p:tgtEl>
                                          <p:spTgt spid="54"/>
                                        </p:tgtEl>
                                        <p:attrNameLst>
                                          <p:attrName>ppt_y</p:attrName>
                                        </p:attrNameLst>
                                      </p:cBhvr>
                                      <p:tavLst>
                                        <p:tav tm="0">
                                          <p:val>
                                            <p:strVal val="#ppt_y"/>
                                          </p:val>
                                        </p:tav>
                                        <p:tav tm="100000">
                                          <p:val>
                                            <p:strVal val="#ppt_y"/>
                                          </p:val>
                                        </p:tav>
                                      </p:tavLst>
                                    </p:anim>
                                  </p:childTnLst>
                                </p:cTn>
                              </p:par>
                            </p:childTnLst>
                          </p:cTn>
                        </p:par>
                        <p:par>
                          <p:cTn id="130" fill="hold">
                            <p:stCondLst>
                              <p:cond delay="12250"/>
                            </p:stCondLst>
                            <p:childTnLst>
                              <p:par>
                                <p:cTn id="131" presetID="42" presetClass="entr" presetSubtype="0" fill="hold" grpId="0" nodeType="afterEffect">
                                  <p:stCondLst>
                                    <p:cond delay="0"/>
                                  </p:stCondLst>
                                  <p:childTnLst>
                                    <p:set>
                                      <p:cBhvr>
                                        <p:cTn id="132" dur="1" fill="hold">
                                          <p:stCondLst>
                                            <p:cond delay="0"/>
                                          </p:stCondLst>
                                        </p:cTn>
                                        <p:tgtEl>
                                          <p:spTgt spid="55">
                                            <p:txEl>
                                              <p:pRg st="0" end="0"/>
                                            </p:txEl>
                                          </p:spTgt>
                                        </p:tgtEl>
                                        <p:attrNameLst>
                                          <p:attrName>style.visibility</p:attrName>
                                        </p:attrNameLst>
                                      </p:cBhvr>
                                      <p:to>
                                        <p:strVal val="visible"/>
                                      </p:to>
                                    </p:set>
                                    <p:animEffect transition="in" filter="fade">
                                      <p:cBhvr>
                                        <p:cTn id="133" dur="1000"/>
                                        <p:tgtEl>
                                          <p:spTgt spid="55">
                                            <p:txEl>
                                              <p:pRg st="0" end="0"/>
                                            </p:txEl>
                                          </p:spTgt>
                                        </p:tgtEl>
                                      </p:cBhvr>
                                    </p:animEffect>
                                    <p:anim calcmode="lin" valueType="num">
                                      <p:cBhvr>
                                        <p:cTn id="134" dur="1000" fill="hold"/>
                                        <p:tgtEl>
                                          <p:spTgt spid="55">
                                            <p:txEl>
                                              <p:pRg st="0" end="0"/>
                                            </p:txEl>
                                          </p:spTgt>
                                        </p:tgtEl>
                                        <p:attrNameLst>
                                          <p:attrName>ppt_x</p:attrName>
                                        </p:attrNameLst>
                                      </p:cBhvr>
                                      <p:tavLst>
                                        <p:tav tm="0">
                                          <p:val>
                                            <p:strVal val="#ppt_x"/>
                                          </p:val>
                                        </p:tav>
                                        <p:tav tm="100000">
                                          <p:val>
                                            <p:strVal val="#ppt_x"/>
                                          </p:val>
                                        </p:tav>
                                      </p:tavLst>
                                    </p:anim>
                                    <p:anim calcmode="lin" valueType="num">
                                      <p:cBhvr>
                                        <p:cTn id="135" dur="1000" fill="hold"/>
                                        <p:tgtEl>
                                          <p:spTgt spid="55">
                                            <p:txEl>
                                              <p:pRg st="0" end="0"/>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3250"/>
                            </p:stCondLst>
                            <p:childTnLst>
                              <p:par>
                                <p:cTn id="137" presetID="42" presetClass="entr" presetSubtype="0" fill="hold" grpId="0" nodeType="afterEffect">
                                  <p:stCondLst>
                                    <p:cond delay="0"/>
                                  </p:stCondLst>
                                  <p:childTnLst>
                                    <p:set>
                                      <p:cBhvr>
                                        <p:cTn id="138" dur="1" fill="hold">
                                          <p:stCondLst>
                                            <p:cond delay="0"/>
                                          </p:stCondLst>
                                        </p:cTn>
                                        <p:tgtEl>
                                          <p:spTgt spid="55">
                                            <p:txEl>
                                              <p:pRg st="2" end="2"/>
                                            </p:txEl>
                                          </p:spTgt>
                                        </p:tgtEl>
                                        <p:attrNameLst>
                                          <p:attrName>style.visibility</p:attrName>
                                        </p:attrNameLst>
                                      </p:cBhvr>
                                      <p:to>
                                        <p:strVal val="visible"/>
                                      </p:to>
                                    </p:set>
                                    <p:animEffect transition="in" filter="fade">
                                      <p:cBhvr>
                                        <p:cTn id="139" dur="1000"/>
                                        <p:tgtEl>
                                          <p:spTgt spid="55">
                                            <p:txEl>
                                              <p:pRg st="2" end="2"/>
                                            </p:txEl>
                                          </p:spTgt>
                                        </p:tgtEl>
                                      </p:cBhvr>
                                    </p:animEffect>
                                    <p:anim calcmode="lin" valueType="num">
                                      <p:cBhvr>
                                        <p:cTn id="140" dur="1000" fill="hold"/>
                                        <p:tgtEl>
                                          <p:spTgt spid="55">
                                            <p:txEl>
                                              <p:pRg st="2" end="2"/>
                                            </p:txEl>
                                          </p:spTgt>
                                        </p:tgtEl>
                                        <p:attrNameLst>
                                          <p:attrName>ppt_x</p:attrName>
                                        </p:attrNameLst>
                                      </p:cBhvr>
                                      <p:tavLst>
                                        <p:tav tm="0">
                                          <p:val>
                                            <p:strVal val="#ppt_x"/>
                                          </p:val>
                                        </p:tav>
                                        <p:tav tm="100000">
                                          <p:val>
                                            <p:strVal val="#ppt_x"/>
                                          </p:val>
                                        </p:tav>
                                      </p:tavLst>
                                    </p:anim>
                                    <p:anim calcmode="lin" valueType="num">
                                      <p:cBhvr>
                                        <p:cTn id="141" dur="1000" fill="hold"/>
                                        <p:tgtEl>
                                          <p:spTgt spid="55">
                                            <p:txEl>
                                              <p:pRg st="2" end="2"/>
                                            </p:txEl>
                                          </p:spTgt>
                                        </p:tgtEl>
                                        <p:attrNameLst>
                                          <p:attrName>ppt_y</p:attrName>
                                        </p:attrNameLst>
                                      </p:cBhvr>
                                      <p:tavLst>
                                        <p:tav tm="0">
                                          <p:val>
                                            <p:strVal val="#ppt_y+.1"/>
                                          </p:val>
                                        </p:tav>
                                        <p:tav tm="100000">
                                          <p:val>
                                            <p:strVal val="#ppt_y"/>
                                          </p:val>
                                        </p:tav>
                                      </p:tavLst>
                                    </p:anim>
                                  </p:childTnLst>
                                </p:cTn>
                              </p:par>
                            </p:childTnLst>
                          </p:cTn>
                        </p:par>
                        <p:par>
                          <p:cTn id="142" fill="hold">
                            <p:stCondLst>
                              <p:cond delay="14250"/>
                            </p:stCondLst>
                            <p:childTnLst>
                              <p:par>
                                <p:cTn id="143" presetID="42" presetClass="entr" presetSubtype="0" fill="hold" grpId="0" nodeType="afterEffect">
                                  <p:stCondLst>
                                    <p:cond delay="0"/>
                                  </p:stCondLst>
                                  <p:childTnLst>
                                    <p:set>
                                      <p:cBhvr>
                                        <p:cTn id="144" dur="1" fill="hold">
                                          <p:stCondLst>
                                            <p:cond delay="0"/>
                                          </p:stCondLst>
                                        </p:cTn>
                                        <p:tgtEl>
                                          <p:spTgt spid="55">
                                            <p:txEl>
                                              <p:pRg st="4" end="4"/>
                                            </p:txEl>
                                          </p:spTgt>
                                        </p:tgtEl>
                                        <p:attrNameLst>
                                          <p:attrName>style.visibility</p:attrName>
                                        </p:attrNameLst>
                                      </p:cBhvr>
                                      <p:to>
                                        <p:strVal val="visible"/>
                                      </p:to>
                                    </p:set>
                                    <p:animEffect transition="in" filter="fade">
                                      <p:cBhvr>
                                        <p:cTn id="145" dur="1000"/>
                                        <p:tgtEl>
                                          <p:spTgt spid="55">
                                            <p:txEl>
                                              <p:pRg st="4" end="4"/>
                                            </p:txEl>
                                          </p:spTgt>
                                        </p:tgtEl>
                                      </p:cBhvr>
                                    </p:animEffect>
                                    <p:anim calcmode="lin" valueType="num">
                                      <p:cBhvr>
                                        <p:cTn id="146" dur="1000" fill="hold"/>
                                        <p:tgtEl>
                                          <p:spTgt spid="55">
                                            <p:txEl>
                                              <p:pRg st="4" end="4"/>
                                            </p:txEl>
                                          </p:spTgt>
                                        </p:tgtEl>
                                        <p:attrNameLst>
                                          <p:attrName>ppt_x</p:attrName>
                                        </p:attrNameLst>
                                      </p:cBhvr>
                                      <p:tavLst>
                                        <p:tav tm="0">
                                          <p:val>
                                            <p:strVal val="#ppt_x"/>
                                          </p:val>
                                        </p:tav>
                                        <p:tav tm="100000">
                                          <p:val>
                                            <p:strVal val="#ppt_x"/>
                                          </p:val>
                                        </p:tav>
                                      </p:tavLst>
                                    </p:anim>
                                    <p:anim calcmode="lin" valueType="num">
                                      <p:cBhvr>
                                        <p:cTn id="147" dur="1000" fill="hold"/>
                                        <p:tgtEl>
                                          <p:spTgt spid="5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p:bldP spid="51" grpId="0"/>
      <p:bldP spid="52" grpId="0"/>
      <p:bldP spid="53" grpId="0"/>
      <p:bldP spid="55" grpId="0" build="p"/>
      <p:bldP spid="56" grpId="0" animBg="1"/>
      <p:bldP spid="58" grpId="0"/>
      <p:bldP spid="59" grpId="0" animBg="1"/>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1623</TotalTime>
  <Words>1372</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2018-11-07T16:25:00Z</dcterms:modified>
</cp:coreProperties>
</file>