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5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Shape 4677"/>
          <p:cNvSpPr/>
          <p:nvPr/>
        </p:nvSpPr>
        <p:spPr>
          <a:xfrm>
            <a:off x="8762715" y="4404869"/>
            <a:ext cx="928637" cy="611215"/>
          </a:xfrm>
          <a:custGeom>
            <a:avLst/>
            <a:gdLst/>
            <a:ahLst/>
            <a:cxnLst>
              <a:cxn ang="0">
                <a:pos x="wd2" y="hd2"/>
              </a:cxn>
              <a:cxn ang="5400000">
                <a:pos x="wd2" y="hd2"/>
              </a:cxn>
              <a:cxn ang="10800000">
                <a:pos x="wd2" y="hd2"/>
              </a:cxn>
              <a:cxn ang="16200000">
                <a:pos x="wd2" y="hd2"/>
              </a:cxn>
            </a:cxnLst>
            <a:rect l="0" t="0" r="r" b="b"/>
            <a:pathLst>
              <a:path w="21600" h="21600" extrusionOk="0">
                <a:moveTo>
                  <a:pt x="0" y="6029"/>
                </a:moveTo>
                <a:lnTo>
                  <a:pt x="91" y="6541"/>
                </a:lnTo>
                <a:lnTo>
                  <a:pt x="516" y="6923"/>
                </a:lnTo>
                <a:lnTo>
                  <a:pt x="476" y="7264"/>
                </a:lnTo>
                <a:lnTo>
                  <a:pt x="457" y="7675"/>
                </a:lnTo>
                <a:lnTo>
                  <a:pt x="529" y="8087"/>
                </a:lnTo>
                <a:lnTo>
                  <a:pt x="758" y="8168"/>
                </a:lnTo>
                <a:lnTo>
                  <a:pt x="699" y="8429"/>
                </a:lnTo>
                <a:lnTo>
                  <a:pt x="843" y="8703"/>
                </a:lnTo>
                <a:lnTo>
                  <a:pt x="1006" y="8978"/>
                </a:lnTo>
                <a:lnTo>
                  <a:pt x="1095" y="9408"/>
                </a:lnTo>
                <a:lnTo>
                  <a:pt x="1131" y="9901"/>
                </a:lnTo>
                <a:lnTo>
                  <a:pt x="1353" y="10193"/>
                </a:lnTo>
                <a:lnTo>
                  <a:pt x="1534" y="9864"/>
                </a:lnTo>
                <a:lnTo>
                  <a:pt x="1660" y="9398"/>
                </a:lnTo>
                <a:lnTo>
                  <a:pt x="1751" y="8895"/>
                </a:lnTo>
                <a:lnTo>
                  <a:pt x="1997" y="8878"/>
                </a:lnTo>
                <a:lnTo>
                  <a:pt x="2070" y="8467"/>
                </a:lnTo>
                <a:lnTo>
                  <a:pt x="2070" y="8010"/>
                </a:lnTo>
                <a:lnTo>
                  <a:pt x="2304" y="7817"/>
                </a:lnTo>
                <a:cubicBezTo>
                  <a:pt x="2329" y="7912"/>
                  <a:pt x="2353" y="8007"/>
                  <a:pt x="2377" y="8102"/>
                </a:cubicBezTo>
                <a:cubicBezTo>
                  <a:pt x="2401" y="8196"/>
                  <a:pt x="2425" y="8291"/>
                  <a:pt x="2449" y="8386"/>
                </a:cubicBezTo>
                <a:lnTo>
                  <a:pt x="2401" y="8889"/>
                </a:lnTo>
                <a:lnTo>
                  <a:pt x="2293" y="9274"/>
                </a:lnTo>
                <a:lnTo>
                  <a:pt x="2498" y="9668"/>
                </a:lnTo>
                <a:lnTo>
                  <a:pt x="2673" y="9933"/>
                </a:lnTo>
                <a:lnTo>
                  <a:pt x="2565" y="10755"/>
                </a:lnTo>
                <a:lnTo>
                  <a:pt x="2620" y="11249"/>
                </a:lnTo>
                <a:lnTo>
                  <a:pt x="2849" y="11059"/>
                </a:lnTo>
                <a:cubicBezTo>
                  <a:pt x="2879" y="10931"/>
                  <a:pt x="2903" y="10799"/>
                  <a:pt x="2921" y="10666"/>
                </a:cubicBezTo>
                <a:cubicBezTo>
                  <a:pt x="2952" y="10437"/>
                  <a:pt x="2964" y="10204"/>
                  <a:pt x="2957" y="9970"/>
                </a:cubicBezTo>
                <a:lnTo>
                  <a:pt x="2886" y="9568"/>
                </a:lnTo>
                <a:lnTo>
                  <a:pt x="2777" y="9220"/>
                </a:lnTo>
                <a:lnTo>
                  <a:pt x="2777" y="8810"/>
                </a:lnTo>
                <a:lnTo>
                  <a:pt x="2657" y="8563"/>
                </a:lnTo>
                <a:lnTo>
                  <a:pt x="2287" y="7482"/>
                </a:lnTo>
                <a:lnTo>
                  <a:pt x="2216" y="7208"/>
                </a:lnTo>
                <a:lnTo>
                  <a:pt x="2288" y="6833"/>
                </a:lnTo>
                <a:lnTo>
                  <a:pt x="2541" y="6586"/>
                </a:lnTo>
                <a:lnTo>
                  <a:pt x="2861" y="7081"/>
                </a:lnTo>
                <a:lnTo>
                  <a:pt x="3161" y="7154"/>
                </a:lnTo>
                <a:cubicBezTo>
                  <a:pt x="3140" y="7216"/>
                  <a:pt x="3119" y="7278"/>
                  <a:pt x="3098" y="7341"/>
                </a:cubicBezTo>
                <a:cubicBezTo>
                  <a:pt x="3077" y="7403"/>
                  <a:pt x="3055" y="7465"/>
                  <a:pt x="3034" y="7528"/>
                </a:cubicBezTo>
                <a:lnTo>
                  <a:pt x="2896" y="7656"/>
                </a:lnTo>
                <a:lnTo>
                  <a:pt x="2806" y="8122"/>
                </a:lnTo>
                <a:lnTo>
                  <a:pt x="2967" y="8331"/>
                </a:lnTo>
                <a:lnTo>
                  <a:pt x="3226" y="8540"/>
                </a:lnTo>
                <a:lnTo>
                  <a:pt x="3509" y="8788"/>
                </a:lnTo>
                <a:lnTo>
                  <a:pt x="3750" y="8624"/>
                </a:lnTo>
                <a:lnTo>
                  <a:pt x="3389" y="8029"/>
                </a:lnTo>
                <a:lnTo>
                  <a:pt x="3316" y="7454"/>
                </a:lnTo>
                <a:lnTo>
                  <a:pt x="3768" y="7757"/>
                </a:lnTo>
                <a:lnTo>
                  <a:pt x="4105" y="8178"/>
                </a:lnTo>
                <a:lnTo>
                  <a:pt x="4052" y="8718"/>
                </a:lnTo>
                <a:lnTo>
                  <a:pt x="3997" y="9277"/>
                </a:lnTo>
                <a:lnTo>
                  <a:pt x="4070" y="9690"/>
                </a:lnTo>
                <a:lnTo>
                  <a:pt x="4034" y="10073"/>
                </a:lnTo>
                <a:lnTo>
                  <a:pt x="3752" y="9627"/>
                </a:lnTo>
                <a:lnTo>
                  <a:pt x="3426" y="9462"/>
                </a:lnTo>
                <a:lnTo>
                  <a:pt x="3373" y="9708"/>
                </a:lnTo>
                <a:lnTo>
                  <a:pt x="3699" y="10036"/>
                </a:lnTo>
                <a:lnTo>
                  <a:pt x="4271" y="10447"/>
                </a:lnTo>
                <a:lnTo>
                  <a:pt x="4379" y="10722"/>
                </a:lnTo>
                <a:lnTo>
                  <a:pt x="4415" y="11215"/>
                </a:lnTo>
                <a:lnTo>
                  <a:pt x="4041" y="10656"/>
                </a:lnTo>
                <a:lnTo>
                  <a:pt x="4137" y="11279"/>
                </a:lnTo>
                <a:lnTo>
                  <a:pt x="4451" y="11754"/>
                </a:lnTo>
                <a:lnTo>
                  <a:pt x="4623" y="11934"/>
                </a:lnTo>
                <a:lnTo>
                  <a:pt x="4858" y="12072"/>
                </a:lnTo>
                <a:lnTo>
                  <a:pt x="4972" y="12392"/>
                </a:lnTo>
                <a:cubicBezTo>
                  <a:pt x="5010" y="12355"/>
                  <a:pt x="5047" y="12318"/>
                  <a:pt x="5084" y="12282"/>
                </a:cubicBezTo>
                <a:cubicBezTo>
                  <a:pt x="5121" y="12245"/>
                  <a:pt x="5159" y="12208"/>
                  <a:pt x="5196" y="12172"/>
                </a:cubicBezTo>
                <a:lnTo>
                  <a:pt x="5148" y="12600"/>
                </a:lnTo>
                <a:lnTo>
                  <a:pt x="4957" y="12738"/>
                </a:lnTo>
                <a:lnTo>
                  <a:pt x="5028" y="13112"/>
                </a:lnTo>
                <a:lnTo>
                  <a:pt x="5342" y="13670"/>
                </a:lnTo>
                <a:lnTo>
                  <a:pt x="5571" y="14046"/>
                </a:lnTo>
                <a:lnTo>
                  <a:pt x="4751" y="13393"/>
                </a:lnTo>
                <a:lnTo>
                  <a:pt x="4848" y="13756"/>
                </a:lnTo>
                <a:lnTo>
                  <a:pt x="5414" y="14452"/>
                </a:lnTo>
                <a:lnTo>
                  <a:pt x="5739" y="14807"/>
                </a:lnTo>
                <a:lnTo>
                  <a:pt x="5813" y="14527"/>
                </a:lnTo>
                <a:lnTo>
                  <a:pt x="6251" y="14967"/>
                </a:lnTo>
                <a:lnTo>
                  <a:pt x="6595" y="15412"/>
                </a:lnTo>
                <a:lnTo>
                  <a:pt x="6905" y="15494"/>
                </a:lnTo>
                <a:lnTo>
                  <a:pt x="6978" y="15832"/>
                </a:lnTo>
                <a:lnTo>
                  <a:pt x="7368" y="16132"/>
                </a:lnTo>
                <a:lnTo>
                  <a:pt x="7313" y="16499"/>
                </a:lnTo>
                <a:lnTo>
                  <a:pt x="7422" y="16800"/>
                </a:lnTo>
                <a:lnTo>
                  <a:pt x="7753" y="16983"/>
                </a:lnTo>
                <a:lnTo>
                  <a:pt x="7874" y="16756"/>
                </a:lnTo>
                <a:lnTo>
                  <a:pt x="7964" y="16409"/>
                </a:lnTo>
                <a:lnTo>
                  <a:pt x="8259" y="16518"/>
                </a:lnTo>
                <a:lnTo>
                  <a:pt x="8687" y="16354"/>
                </a:lnTo>
                <a:lnTo>
                  <a:pt x="9047" y="16546"/>
                </a:lnTo>
                <a:lnTo>
                  <a:pt x="9353" y="16891"/>
                </a:lnTo>
                <a:lnTo>
                  <a:pt x="9353" y="17191"/>
                </a:lnTo>
                <a:lnTo>
                  <a:pt x="8951" y="17237"/>
                </a:lnTo>
                <a:lnTo>
                  <a:pt x="8740" y="17319"/>
                </a:lnTo>
                <a:lnTo>
                  <a:pt x="8686" y="17620"/>
                </a:lnTo>
                <a:lnTo>
                  <a:pt x="9119" y="17775"/>
                </a:lnTo>
                <a:lnTo>
                  <a:pt x="9448" y="17857"/>
                </a:lnTo>
                <a:lnTo>
                  <a:pt x="9364" y="18182"/>
                </a:lnTo>
                <a:lnTo>
                  <a:pt x="8907" y="18072"/>
                </a:lnTo>
                <a:lnTo>
                  <a:pt x="8788" y="18272"/>
                </a:lnTo>
                <a:lnTo>
                  <a:pt x="8945" y="18481"/>
                </a:lnTo>
                <a:lnTo>
                  <a:pt x="9360" y="18509"/>
                </a:lnTo>
                <a:lnTo>
                  <a:pt x="9776" y="18564"/>
                </a:lnTo>
                <a:lnTo>
                  <a:pt x="10180" y="18481"/>
                </a:lnTo>
                <a:lnTo>
                  <a:pt x="10668" y="18454"/>
                </a:lnTo>
                <a:lnTo>
                  <a:pt x="10222" y="18227"/>
                </a:lnTo>
                <a:lnTo>
                  <a:pt x="9825" y="18181"/>
                </a:lnTo>
                <a:lnTo>
                  <a:pt x="9632" y="18181"/>
                </a:lnTo>
                <a:lnTo>
                  <a:pt x="9687" y="17823"/>
                </a:lnTo>
                <a:lnTo>
                  <a:pt x="9940" y="17632"/>
                </a:lnTo>
                <a:lnTo>
                  <a:pt x="9887" y="17222"/>
                </a:lnTo>
                <a:lnTo>
                  <a:pt x="9580" y="17222"/>
                </a:lnTo>
                <a:lnTo>
                  <a:pt x="9580" y="16902"/>
                </a:lnTo>
                <a:lnTo>
                  <a:pt x="9857" y="16875"/>
                </a:lnTo>
                <a:lnTo>
                  <a:pt x="10110" y="17067"/>
                </a:lnTo>
                <a:lnTo>
                  <a:pt x="10291" y="17452"/>
                </a:lnTo>
                <a:lnTo>
                  <a:pt x="10525" y="17752"/>
                </a:lnTo>
                <a:lnTo>
                  <a:pt x="10796" y="18046"/>
                </a:lnTo>
                <a:lnTo>
                  <a:pt x="11152" y="18339"/>
                </a:lnTo>
                <a:lnTo>
                  <a:pt x="11707" y="18715"/>
                </a:lnTo>
                <a:lnTo>
                  <a:pt x="12015" y="19144"/>
                </a:lnTo>
                <a:cubicBezTo>
                  <a:pt x="12082" y="19180"/>
                  <a:pt x="12146" y="19231"/>
                  <a:pt x="12204" y="19295"/>
                </a:cubicBezTo>
                <a:cubicBezTo>
                  <a:pt x="12280" y="19380"/>
                  <a:pt x="12344" y="19486"/>
                  <a:pt x="12393" y="19609"/>
                </a:cubicBezTo>
                <a:lnTo>
                  <a:pt x="13188" y="20369"/>
                </a:lnTo>
                <a:lnTo>
                  <a:pt x="13820" y="21026"/>
                </a:lnTo>
                <a:lnTo>
                  <a:pt x="14089" y="21208"/>
                </a:lnTo>
                <a:lnTo>
                  <a:pt x="14596" y="21600"/>
                </a:lnTo>
                <a:lnTo>
                  <a:pt x="14801" y="21254"/>
                </a:lnTo>
                <a:lnTo>
                  <a:pt x="14622" y="21036"/>
                </a:lnTo>
                <a:lnTo>
                  <a:pt x="14436" y="20853"/>
                </a:lnTo>
                <a:lnTo>
                  <a:pt x="14250" y="20934"/>
                </a:lnTo>
                <a:lnTo>
                  <a:pt x="14003" y="20852"/>
                </a:lnTo>
                <a:lnTo>
                  <a:pt x="13787" y="20660"/>
                </a:lnTo>
                <a:lnTo>
                  <a:pt x="13468" y="20232"/>
                </a:lnTo>
                <a:lnTo>
                  <a:pt x="13022" y="19720"/>
                </a:lnTo>
                <a:lnTo>
                  <a:pt x="12811" y="19426"/>
                </a:lnTo>
                <a:lnTo>
                  <a:pt x="12510" y="19234"/>
                </a:lnTo>
                <a:lnTo>
                  <a:pt x="12252" y="18768"/>
                </a:lnTo>
                <a:lnTo>
                  <a:pt x="12143" y="18329"/>
                </a:lnTo>
                <a:lnTo>
                  <a:pt x="11746" y="18055"/>
                </a:lnTo>
                <a:lnTo>
                  <a:pt x="11295" y="17651"/>
                </a:lnTo>
                <a:lnTo>
                  <a:pt x="10969" y="17157"/>
                </a:lnTo>
                <a:cubicBezTo>
                  <a:pt x="10995" y="16935"/>
                  <a:pt x="10983" y="16708"/>
                  <a:pt x="10933" y="16497"/>
                </a:cubicBezTo>
                <a:cubicBezTo>
                  <a:pt x="10874" y="16242"/>
                  <a:pt x="10764" y="16021"/>
                  <a:pt x="10620" y="15865"/>
                </a:cubicBezTo>
                <a:lnTo>
                  <a:pt x="10043" y="15480"/>
                </a:lnTo>
                <a:lnTo>
                  <a:pt x="9573" y="14930"/>
                </a:lnTo>
                <a:lnTo>
                  <a:pt x="9231" y="14659"/>
                </a:lnTo>
                <a:lnTo>
                  <a:pt x="9090" y="14130"/>
                </a:lnTo>
                <a:lnTo>
                  <a:pt x="8801" y="13773"/>
                </a:lnTo>
                <a:lnTo>
                  <a:pt x="9143" y="13526"/>
                </a:lnTo>
                <a:lnTo>
                  <a:pt x="8950" y="13260"/>
                </a:lnTo>
                <a:lnTo>
                  <a:pt x="8685" y="12930"/>
                </a:lnTo>
                <a:lnTo>
                  <a:pt x="8474" y="12528"/>
                </a:lnTo>
                <a:lnTo>
                  <a:pt x="8474" y="12042"/>
                </a:lnTo>
                <a:lnTo>
                  <a:pt x="8409" y="11823"/>
                </a:lnTo>
                <a:lnTo>
                  <a:pt x="8325" y="11494"/>
                </a:lnTo>
                <a:lnTo>
                  <a:pt x="8132" y="11421"/>
                </a:lnTo>
                <a:lnTo>
                  <a:pt x="8097" y="11092"/>
                </a:lnTo>
                <a:lnTo>
                  <a:pt x="7934" y="10708"/>
                </a:lnTo>
                <a:lnTo>
                  <a:pt x="7797" y="10573"/>
                </a:lnTo>
                <a:lnTo>
                  <a:pt x="7888" y="10162"/>
                </a:lnTo>
                <a:lnTo>
                  <a:pt x="7659" y="10025"/>
                </a:lnTo>
                <a:lnTo>
                  <a:pt x="7478" y="9834"/>
                </a:lnTo>
                <a:lnTo>
                  <a:pt x="7261" y="9696"/>
                </a:lnTo>
                <a:lnTo>
                  <a:pt x="7021" y="9459"/>
                </a:lnTo>
                <a:lnTo>
                  <a:pt x="7051" y="8509"/>
                </a:lnTo>
                <a:lnTo>
                  <a:pt x="7087" y="7492"/>
                </a:lnTo>
                <a:lnTo>
                  <a:pt x="7371" y="7191"/>
                </a:lnTo>
                <a:lnTo>
                  <a:pt x="7840" y="7767"/>
                </a:lnTo>
                <a:lnTo>
                  <a:pt x="8293" y="8398"/>
                </a:lnTo>
                <a:lnTo>
                  <a:pt x="8648" y="8288"/>
                </a:lnTo>
                <a:lnTo>
                  <a:pt x="8684" y="7573"/>
                </a:lnTo>
                <a:lnTo>
                  <a:pt x="8810" y="7116"/>
                </a:lnTo>
                <a:lnTo>
                  <a:pt x="8949" y="6740"/>
                </a:lnTo>
                <a:lnTo>
                  <a:pt x="9382" y="6604"/>
                </a:lnTo>
                <a:lnTo>
                  <a:pt x="9737" y="6584"/>
                </a:lnTo>
                <a:lnTo>
                  <a:pt x="10342" y="7029"/>
                </a:lnTo>
                <a:lnTo>
                  <a:pt x="10662" y="7322"/>
                </a:lnTo>
                <a:lnTo>
                  <a:pt x="10903" y="7212"/>
                </a:lnTo>
                <a:lnTo>
                  <a:pt x="11175" y="7021"/>
                </a:lnTo>
                <a:lnTo>
                  <a:pt x="11462" y="7285"/>
                </a:lnTo>
                <a:lnTo>
                  <a:pt x="11751" y="7285"/>
                </a:lnTo>
                <a:lnTo>
                  <a:pt x="11913" y="6872"/>
                </a:lnTo>
                <a:lnTo>
                  <a:pt x="12189" y="7209"/>
                </a:lnTo>
                <a:lnTo>
                  <a:pt x="12470" y="7605"/>
                </a:lnTo>
                <a:lnTo>
                  <a:pt x="12626" y="7348"/>
                </a:lnTo>
                <a:lnTo>
                  <a:pt x="12873" y="6947"/>
                </a:lnTo>
                <a:lnTo>
                  <a:pt x="13235" y="6892"/>
                </a:lnTo>
                <a:lnTo>
                  <a:pt x="13555" y="7194"/>
                </a:lnTo>
                <a:lnTo>
                  <a:pt x="13214" y="6782"/>
                </a:lnTo>
                <a:lnTo>
                  <a:pt x="13623" y="6809"/>
                </a:lnTo>
                <a:lnTo>
                  <a:pt x="13912" y="6965"/>
                </a:lnTo>
                <a:lnTo>
                  <a:pt x="14306" y="7622"/>
                </a:lnTo>
                <a:cubicBezTo>
                  <a:pt x="14311" y="7735"/>
                  <a:pt x="14329" y="7847"/>
                  <a:pt x="14360" y="7951"/>
                </a:cubicBezTo>
                <a:cubicBezTo>
                  <a:pt x="14420" y="8152"/>
                  <a:pt x="14523" y="8317"/>
                  <a:pt x="14655" y="8408"/>
                </a:cubicBezTo>
                <a:cubicBezTo>
                  <a:pt x="15024" y="8662"/>
                  <a:pt x="15452" y="8320"/>
                  <a:pt x="15524" y="7713"/>
                </a:cubicBezTo>
                <a:lnTo>
                  <a:pt x="15741" y="7383"/>
                </a:lnTo>
                <a:lnTo>
                  <a:pt x="16385" y="7312"/>
                </a:lnTo>
                <a:lnTo>
                  <a:pt x="16637" y="7614"/>
                </a:lnTo>
                <a:lnTo>
                  <a:pt x="17087" y="7778"/>
                </a:lnTo>
                <a:lnTo>
                  <a:pt x="17539" y="7833"/>
                </a:lnTo>
                <a:lnTo>
                  <a:pt x="17776" y="8357"/>
                </a:lnTo>
                <a:lnTo>
                  <a:pt x="18034" y="8813"/>
                </a:lnTo>
                <a:lnTo>
                  <a:pt x="18250" y="8657"/>
                </a:lnTo>
                <a:lnTo>
                  <a:pt x="18908" y="8267"/>
                </a:lnTo>
                <a:lnTo>
                  <a:pt x="19232" y="8374"/>
                </a:lnTo>
                <a:lnTo>
                  <a:pt x="19594" y="8456"/>
                </a:lnTo>
                <a:lnTo>
                  <a:pt x="19739" y="8941"/>
                </a:lnTo>
                <a:lnTo>
                  <a:pt x="20052" y="9097"/>
                </a:lnTo>
                <a:lnTo>
                  <a:pt x="20160" y="9545"/>
                </a:lnTo>
                <a:lnTo>
                  <a:pt x="20696" y="9738"/>
                </a:lnTo>
                <a:lnTo>
                  <a:pt x="20792" y="9199"/>
                </a:lnTo>
                <a:lnTo>
                  <a:pt x="20919" y="8466"/>
                </a:lnTo>
                <a:lnTo>
                  <a:pt x="20883" y="7898"/>
                </a:lnTo>
                <a:cubicBezTo>
                  <a:pt x="20936" y="7755"/>
                  <a:pt x="21010" y="7633"/>
                  <a:pt x="21099" y="7541"/>
                </a:cubicBezTo>
                <a:cubicBezTo>
                  <a:pt x="21246" y="7392"/>
                  <a:pt x="21425" y="7333"/>
                  <a:pt x="21600" y="7376"/>
                </a:cubicBezTo>
                <a:lnTo>
                  <a:pt x="21534" y="7084"/>
                </a:lnTo>
                <a:lnTo>
                  <a:pt x="21268" y="7057"/>
                </a:lnTo>
                <a:lnTo>
                  <a:pt x="20798" y="6947"/>
                </a:lnTo>
                <a:lnTo>
                  <a:pt x="20511" y="6618"/>
                </a:lnTo>
                <a:lnTo>
                  <a:pt x="20390" y="6280"/>
                </a:lnTo>
                <a:lnTo>
                  <a:pt x="20487" y="5922"/>
                </a:lnTo>
                <a:lnTo>
                  <a:pt x="20535" y="5362"/>
                </a:lnTo>
                <a:lnTo>
                  <a:pt x="20427" y="5111"/>
                </a:lnTo>
                <a:lnTo>
                  <a:pt x="20170" y="5161"/>
                </a:lnTo>
                <a:lnTo>
                  <a:pt x="20156" y="4802"/>
                </a:lnTo>
                <a:lnTo>
                  <a:pt x="20168" y="4264"/>
                </a:lnTo>
                <a:lnTo>
                  <a:pt x="19800" y="3384"/>
                </a:lnTo>
                <a:lnTo>
                  <a:pt x="19473" y="3559"/>
                </a:lnTo>
                <a:lnTo>
                  <a:pt x="18642" y="3484"/>
                </a:lnTo>
                <a:lnTo>
                  <a:pt x="18570" y="3830"/>
                </a:lnTo>
                <a:lnTo>
                  <a:pt x="18341" y="4159"/>
                </a:lnTo>
                <a:lnTo>
                  <a:pt x="18180" y="4159"/>
                </a:lnTo>
                <a:lnTo>
                  <a:pt x="18071" y="4408"/>
                </a:lnTo>
                <a:lnTo>
                  <a:pt x="17654" y="4189"/>
                </a:lnTo>
                <a:lnTo>
                  <a:pt x="17482" y="4242"/>
                </a:lnTo>
                <a:lnTo>
                  <a:pt x="17265" y="4004"/>
                </a:lnTo>
                <a:lnTo>
                  <a:pt x="16873" y="3949"/>
                </a:lnTo>
                <a:lnTo>
                  <a:pt x="16559" y="4188"/>
                </a:lnTo>
                <a:lnTo>
                  <a:pt x="15934" y="4188"/>
                </a:lnTo>
                <a:lnTo>
                  <a:pt x="15429" y="3938"/>
                </a:lnTo>
                <a:lnTo>
                  <a:pt x="15267" y="3892"/>
                </a:lnTo>
                <a:lnTo>
                  <a:pt x="15267" y="3516"/>
                </a:lnTo>
                <a:lnTo>
                  <a:pt x="14918" y="3462"/>
                </a:lnTo>
                <a:lnTo>
                  <a:pt x="14593" y="3436"/>
                </a:lnTo>
                <a:lnTo>
                  <a:pt x="14189" y="3290"/>
                </a:lnTo>
                <a:lnTo>
                  <a:pt x="13681" y="2978"/>
                </a:lnTo>
                <a:lnTo>
                  <a:pt x="13278" y="2009"/>
                </a:lnTo>
                <a:lnTo>
                  <a:pt x="12996" y="1826"/>
                </a:lnTo>
                <a:lnTo>
                  <a:pt x="12630" y="1563"/>
                </a:lnTo>
                <a:lnTo>
                  <a:pt x="12504" y="1015"/>
                </a:lnTo>
                <a:lnTo>
                  <a:pt x="12019" y="955"/>
                </a:lnTo>
                <a:lnTo>
                  <a:pt x="11670" y="845"/>
                </a:lnTo>
                <a:lnTo>
                  <a:pt x="11411" y="348"/>
                </a:lnTo>
                <a:lnTo>
                  <a:pt x="10635" y="91"/>
                </a:lnTo>
                <a:lnTo>
                  <a:pt x="10245" y="0"/>
                </a:lnTo>
                <a:lnTo>
                  <a:pt x="9787" y="210"/>
                </a:lnTo>
                <a:lnTo>
                  <a:pt x="9859" y="838"/>
                </a:lnTo>
                <a:lnTo>
                  <a:pt x="9453" y="729"/>
                </a:lnTo>
                <a:lnTo>
                  <a:pt x="9117" y="990"/>
                </a:lnTo>
                <a:lnTo>
                  <a:pt x="8955" y="1251"/>
                </a:lnTo>
                <a:lnTo>
                  <a:pt x="8608" y="1332"/>
                </a:lnTo>
                <a:lnTo>
                  <a:pt x="8357" y="1414"/>
                </a:lnTo>
                <a:lnTo>
                  <a:pt x="8143" y="1713"/>
                </a:lnTo>
                <a:lnTo>
                  <a:pt x="7815" y="1767"/>
                </a:lnTo>
                <a:lnTo>
                  <a:pt x="7563" y="1949"/>
                </a:lnTo>
                <a:lnTo>
                  <a:pt x="7305" y="2425"/>
                </a:lnTo>
                <a:lnTo>
                  <a:pt x="7641" y="3056"/>
                </a:lnTo>
                <a:lnTo>
                  <a:pt x="8111" y="3278"/>
                </a:lnTo>
                <a:lnTo>
                  <a:pt x="7721" y="3496"/>
                </a:lnTo>
                <a:lnTo>
                  <a:pt x="7650" y="3921"/>
                </a:lnTo>
                <a:lnTo>
                  <a:pt x="7367" y="3866"/>
                </a:lnTo>
                <a:lnTo>
                  <a:pt x="6949" y="4075"/>
                </a:lnTo>
                <a:lnTo>
                  <a:pt x="6426" y="4330"/>
                </a:lnTo>
                <a:lnTo>
                  <a:pt x="6015" y="4751"/>
                </a:lnTo>
                <a:lnTo>
                  <a:pt x="6448" y="5106"/>
                </a:lnTo>
                <a:lnTo>
                  <a:pt x="6139" y="5187"/>
                </a:lnTo>
                <a:lnTo>
                  <a:pt x="6302" y="5891"/>
                </a:lnTo>
                <a:lnTo>
                  <a:pt x="6500" y="6165"/>
                </a:lnTo>
                <a:lnTo>
                  <a:pt x="6150" y="6022"/>
                </a:lnTo>
                <a:lnTo>
                  <a:pt x="6035" y="6303"/>
                </a:lnTo>
                <a:lnTo>
                  <a:pt x="5614" y="6039"/>
                </a:lnTo>
                <a:lnTo>
                  <a:pt x="5331" y="5739"/>
                </a:lnTo>
                <a:lnTo>
                  <a:pt x="4756" y="5412"/>
                </a:lnTo>
                <a:lnTo>
                  <a:pt x="4847" y="6022"/>
                </a:lnTo>
                <a:lnTo>
                  <a:pt x="4467" y="5669"/>
                </a:lnTo>
                <a:lnTo>
                  <a:pt x="4360" y="5258"/>
                </a:lnTo>
                <a:lnTo>
                  <a:pt x="4048" y="5313"/>
                </a:lnTo>
                <a:lnTo>
                  <a:pt x="4026" y="5106"/>
                </a:lnTo>
                <a:lnTo>
                  <a:pt x="4116" y="4815"/>
                </a:lnTo>
                <a:lnTo>
                  <a:pt x="3530" y="4375"/>
                </a:lnTo>
                <a:lnTo>
                  <a:pt x="3471" y="5045"/>
                </a:lnTo>
                <a:lnTo>
                  <a:pt x="3333" y="5347"/>
                </a:lnTo>
                <a:lnTo>
                  <a:pt x="3297" y="5685"/>
                </a:lnTo>
                <a:lnTo>
                  <a:pt x="3006" y="5657"/>
                </a:lnTo>
                <a:lnTo>
                  <a:pt x="2853" y="5913"/>
                </a:lnTo>
                <a:lnTo>
                  <a:pt x="2373" y="5556"/>
                </a:lnTo>
                <a:lnTo>
                  <a:pt x="2248" y="5977"/>
                </a:lnTo>
                <a:lnTo>
                  <a:pt x="1935" y="5896"/>
                </a:lnTo>
                <a:lnTo>
                  <a:pt x="1750" y="5605"/>
                </a:lnTo>
                <a:lnTo>
                  <a:pt x="1286" y="5570"/>
                </a:lnTo>
                <a:lnTo>
                  <a:pt x="1389" y="6063"/>
                </a:lnTo>
                <a:lnTo>
                  <a:pt x="1155" y="6273"/>
                </a:lnTo>
                <a:lnTo>
                  <a:pt x="909" y="6045"/>
                </a:lnTo>
                <a:lnTo>
                  <a:pt x="699" y="5963"/>
                </a:lnTo>
                <a:lnTo>
                  <a:pt x="489" y="6018"/>
                </a:lnTo>
                <a:lnTo>
                  <a:pt x="296" y="6083"/>
                </a:lnTo>
                <a:lnTo>
                  <a:pt x="0" y="6029"/>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2" name="Shape 4678"/>
          <p:cNvSpPr/>
          <p:nvPr/>
        </p:nvSpPr>
        <p:spPr>
          <a:xfrm>
            <a:off x="9865429" y="685800"/>
            <a:ext cx="1745647" cy="1629594"/>
          </a:xfrm>
          <a:custGeom>
            <a:avLst/>
            <a:gdLst/>
            <a:ahLst/>
            <a:cxnLst>
              <a:cxn ang="0">
                <a:pos x="wd2" y="hd2"/>
              </a:cxn>
              <a:cxn ang="5400000">
                <a:pos x="wd2" y="hd2"/>
              </a:cxn>
              <a:cxn ang="10800000">
                <a:pos x="wd2" y="hd2"/>
              </a:cxn>
              <a:cxn ang="16200000">
                <a:pos x="wd2" y="hd2"/>
              </a:cxn>
            </a:cxnLst>
            <a:rect l="0" t="0" r="r" b="b"/>
            <a:pathLst>
              <a:path w="21600" h="21600" extrusionOk="0">
                <a:moveTo>
                  <a:pt x="863" y="1869"/>
                </a:moveTo>
                <a:lnTo>
                  <a:pt x="877" y="2009"/>
                </a:lnTo>
                <a:lnTo>
                  <a:pt x="1114" y="2121"/>
                </a:lnTo>
                <a:lnTo>
                  <a:pt x="969" y="2247"/>
                </a:lnTo>
                <a:lnTo>
                  <a:pt x="739" y="2185"/>
                </a:lnTo>
                <a:lnTo>
                  <a:pt x="346" y="2062"/>
                </a:lnTo>
                <a:lnTo>
                  <a:pt x="116" y="2127"/>
                </a:lnTo>
                <a:lnTo>
                  <a:pt x="0" y="2178"/>
                </a:lnTo>
                <a:lnTo>
                  <a:pt x="181" y="2239"/>
                </a:lnTo>
                <a:lnTo>
                  <a:pt x="484" y="2228"/>
                </a:lnTo>
                <a:lnTo>
                  <a:pt x="715" y="2384"/>
                </a:lnTo>
                <a:lnTo>
                  <a:pt x="646" y="2494"/>
                </a:lnTo>
                <a:lnTo>
                  <a:pt x="802" y="2534"/>
                </a:lnTo>
                <a:lnTo>
                  <a:pt x="1058" y="2596"/>
                </a:lnTo>
                <a:lnTo>
                  <a:pt x="1348" y="2749"/>
                </a:lnTo>
                <a:lnTo>
                  <a:pt x="1467" y="2847"/>
                </a:lnTo>
                <a:lnTo>
                  <a:pt x="1674" y="2839"/>
                </a:lnTo>
                <a:lnTo>
                  <a:pt x="1704" y="2945"/>
                </a:lnTo>
                <a:lnTo>
                  <a:pt x="1832" y="2986"/>
                </a:lnTo>
                <a:lnTo>
                  <a:pt x="2099" y="3010"/>
                </a:lnTo>
                <a:lnTo>
                  <a:pt x="2244" y="3084"/>
                </a:lnTo>
                <a:lnTo>
                  <a:pt x="2264" y="3160"/>
                </a:lnTo>
                <a:lnTo>
                  <a:pt x="2378" y="3201"/>
                </a:lnTo>
                <a:lnTo>
                  <a:pt x="2584" y="3188"/>
                </a:lnTo>
                <a:lnTo>
                  <a:pt x="2782" y="3286"/>
                </a:lnTo>
                <a:lnTo>
                  <a:pt x="2858" y="3393"/>
                </a:lnTo>
                <a:lnTo>
                  <a:pt x="3065" y="3414"/>
                </a:lnTo>
                <a:lnTo>
                  <a:pt x="3450" y="3404"/>
                </a:lnTo>
                <a:lnTo>
                  <a:pt x="3550" y="3514"/>
                </a:lnTo>
                <a:lnTo>
                  <a:pt x="3656" y="3456"/>
                </a:lnTo>
                <a:lnTo>
                  <a:pt x="3921" y="3488"/>
                </a:lnTo>
                <a:lnTo>
                  <a:pt x="4122" y="3504"/>
                </a:lnTo>
                <a:lnTo>
                  <a:pt x="4160" y="3592"/>
                </a:lnTo>
                <a:lnTo>
                  <a:pt x="4366" y="3580"/>
                </a:lnTo>
                <a:lnTo>
                  <a:pt x="4492" y="3583"/>
                </a:lnTo>
                <a:lnTo>
                  <a:pt x="4561" y="3670"/>
                </a:lnTo>
                <a:lnTo>
                  <a:pt x="4782" y="3735"/>
                </a:lnTo>
                <a:lnTo>
                  <a:pt x="4929" y="3825"/>
                </a:lnTo>
                <a:lnTo>
                  <a:pt x="5017" y="3906"/>
                </a:lnTo>
                <a:lnTo>
                  <a:pt x="5129" y="3998"/>
                </a:lnTo>
                <a:lnTo>
                  <a:pt x="5122" y="4126"/>
                </a:lnTo>
                <a:lnTo>
                  <a:pt x="5275" y="4164"/>
                </a:lnTo>
                <a:lnTo>
                  <a:pt x="5418" y="4099"/>
                </a:lnTo>
                <a:lnTo>
                  <a:pt x="5517" y="4157"/>
                </a:lnTo>
                <a:lnTo>
                  <a:pt x="5509" y="4247"/>
                </a:lnTo>
                <a:lnTo>
                  <a:pt x="5630" y="4334"/>
                </a:lnTo>
                <a:lnTo>
                  <a:pt x="5820" y="4366"/>
                </a:lnTo>
                <a:lnTo>
                  <a:pt x="5955" y="4415"/>
                </a:lnTo>
                <a:lnTo>
                  <a:pt x="6058" y="4494"/>
                </a:lnTo>
                <a:lnTo>
                  <a:pt x="6058" y="4590"/>
                </a:lnTo>
                <a:lnTo>
                  <a:pt x="5971" y="4631"/>
                </a:lnTo>
                <a:lnTo>
                  <a:pt x="5837" y="4607"/>
                </a:lnTo>
                <a:lnTo>
                  <a:pt x="5771" y="4662"/>
                </a:lnTo>
                <a:lnTo>
                  <a:pt x="5740" y="4745"/>
                </a:lnTo>
                <a:lnTo>
                  <a:pt x="5730" y="4833"/>
                </a:lnTo>
                <a:lnTo>
                  <a:pt x="5715" y="4976"/>
                </a:lnTo>
                <a:lnTo>
                  <a:pt x="5733" y="5100"/>
                </a:lnTo>
                <a:lnTo>
                  <a:pt x="5865" y="5204"/>
                </a:lnTo>
                <a:lnTo>
                  <a:pt x="5836" y="5308"/>
                </a:lnTo>
                <a:lnTo>
                  <a:pt x="5745" y="5316"/>
                </a:lnTo>
                <a:lnTo>
                  <a:pt x="5641" y="5341"/>
                </a:lnTo>
                <a:lnTo>
                  <a:pt x="5634" y="5422"/>
                </a:lnTo>
                <a:lnTo>
                  <a:pt x="5577" y="5465"/>
                </a:lnTo>
                <a:lnTo>
                  <a:pt x="5626" y="5552"/>
                </a:lnTo>
                <a:lnTo>
                  <a:pt x="5792" y="5593"/>
                </a:lnTo>
                <a:lnTo>
                  <a:pt x="5932" y="5498"/>
                </a:lnTo>
                <a:lnTo>
                  <a:pt x="6051" y="5605"/>
                </a:lnTo>
                <a:lnTo>
                  <a:pt x="6232" y="5605"/>
                </a:lnTo>
                <a:lnTo>
                  <a:pt x="6283" y="5687"/>
                </a:lnTo>
                <a:lnTo>
                  <a:pt x="6199" y="5727"/>
                </a:lnTo>
                <a:lnTo>
                  <a:pt x="6327" y="5839"/>
                </a:lnTo>
                <a:lnTo>
                  <a:pt x="6207" y="5902"/>
                </a:lnTo>
                <a:lnTo>
                  <a:pt x="6083" y="5926"/>
                </a:lnTo>
                <a:lnTo>
                  <a:pt x="5953" y="5918"/>
                </a:lnTo>
                <a:lnTo>
                  <a:pt x="5885" y="5967"/>
                </a:lnTo>
                <a:lnTo>
                  <a:pt x="5847" y="6032"/>
                </a:lnTo>
                <a:lnTo>
                  <a:pt x="5977" y="6080"/>
                </a:lnTo>
                <a:lnTo>
                  <a:pt x="5870" y="6138"/>
                </a:lnTo>
                <a:lnTo>
                  <a:pt x="5989" y="6249"/>
                </a:lnTo>
                <a:lnTo>
                  <a:pt x="6152" y="6312"/>
                </a:lnTo>
                <a:lnTo>
                  <a:pt x="6145" y="6382"/>
                </a:lnTo>
                <a:lnTo>
                  <a:pt x="6229" y="6464"/>
                </a:lnTo>
                <a:lnTo>
                  <a:pt x="6435" y="6538"/>
                </a:lnTo>
                <a:lnTo>
                  <a:pt x="6552" y="6619"/>
                </a:lnTo>
                <a:lnTo>
                  <a:pt x="6519" y="6682"/>
                </a:lnTo>
                <a:lnTo>
                  <a:pt x="6611" y="6761"/>
                </a:lnTo>
                <a:lnTo>
                  <a:pt x="6731" y="6854"/>
                </a:lnTo>
                <a:lnTo>
                  <a:pt x="6723" y="6935"/>
                </a:lnTo>
                <a:lnTo>
                  <a:pt x="6652" y="6960"/>
                </a:lnTo>
                <a:lnTo>
                  <a:pt x="6533" y="6976"/>
                </a:lnTo>
                <a:lnTo>
                  <a:pt x="6524" y="7090"/>
                </a:lnTo>
                <a:lnTo>
                  <a:pt x="6443" y="7155"/>
                </a:lnTo>
                <a:lnTo>
                  <a:pt x="6466" y="7261"/>
                </a:lnTo>
                <a:lnTo>
                  <a:pt x="6504" y="7351"/>
                </a:lnTo>
                <a:lnTo>
                  <a:pt x="6458" y="7412"/>
                </a:lnTo>
                <a:lnTo>
                  <a:pt x="6369" y="7485"/>
                </a:lnTo>
                <a:lnTo>
                  <a:pt x="6255" y="7526"/>
                </a:lnTo>
                <a:lnTo>
                  <a:pt x="6179" y="7542"/>
                </a:lnTo>
                <a:lnTo>
                  <a:pt x="6159" y="7604"/>
                </a:lnTo>
                <a:lnTo>
                  <a:pt x="6102" y="7612"/>
                </a:lnTo>
                <a:lnTo>
                  <a:pt x="6022" y="7620"/>
                </a:lnTo>
                <a:lnTo>
                  <a:pt x="6014" y="7704"/>
                </a:lnTo>
                <a:lnTo>
                  <a:pt x="6121" y="7780"/>
                </a:lnTo>
                <a:lnTo>
                  <a:pt x="6099" y="7842"/>
                </a:lnTo>
                <a:lnTo>
                  <a:pt x="6106" y="7984"/>
                </a:lnTo>
                <a:lnTo>
                  <a:pt x="6173" y="8132"/>
                </a:lnTo>
                <a:lnTo>
                  <a:pt x="6364" y="8239"/>
                </a:lnTo>
                <a:lnTo>
                  <a:pt x="6499" y="8256"/>
                </a:lnTo>
                <a:lnTo>
                  <a:pt x="6616" y="8291"/>
                </a:lnTo>
                <a:lnTo>
                  <a:pt x="6655" y="8445"/>
                </a:lnTo>
                <a:lnTo>
                  <a:pt x="6790" y="8516"/>
                </a:lnTo>
                <a:lnTo>
                  <a:pt x="6843" y="8625"/>
                </a:lnTo>
                <a:lnTo>
                  <a:pt x="6876" y="8731"/>
                </a:lnTo>
                <a:lnTo>
                  <a:pt x="7013" y="8860"/>
                </a:lnTo>
                <a:lnTo>
                  <a:pt x="7020" y="8944"/>
                </a:lnTo>
                <a:lnTo>
                  <a:pt x="7086" y="9072"/>
                </a:lnTo>
                <a:lnTo>
                  <a:pt x="7213" y="9064"/>
                </a:lnTo>
                <a:lnTo>
                  <a:pt x="7297" y="8977"/>
                </a:lnTo>
                <a:lnTo>
                  <a:pt x="7410" y="9026"/>
                </a:lnTo>
                <a:lnTo>
                  <a:pt x="7625" y="9073"/>
                </a:lnTo>
                <a:lnTo>
                  <a:pt x="7786" y="9049"/>
                </a:lnTo>
                <a:lnTo>
                  <a:pt x="7738" y="9155"/>
                </a:lnTo>
                <a:lnTo>
                  <a:pt x="7910" y="9183"/>
                </a:lnTo>
                <a:lnTo>
                  <a:pt x="7972" y="9101"/>
                </a:lnTo>
                <a:lnTo>
                  <a:pt x="8053" y="9221"/>
                </a:lnTo>
                <a:lnTo>
                  <a:pt x="8107" y="9346"/>
                </a:lnTo>
                <a:lnTo>
                  <a:pt x="8242" y="9314"/>
                </a:lnTo>
                <a:lnTo>
                  <a:pt x="8313" y="9235"/>
                </a:lnTo>
                <a:lnTo>
                  <a:pt x="8517" y="9297"/>
                </a:lnTo>
                <a:lnTo>
                  <a:pt x="8454" y="9359"/>
                </a:lnTo>
                <a:lnTo>
                  <a:pt x="8634" y="9378"/>
                </a:lnTo>
                <a:lnTo>
                  <a:pt x="8808" y="9379"/>
                </a:lnTo>
                <a:lnTo>
                  <a:pt x="8910" y="9474"/>
                </a:lnTo>
                <a:lnTo>
                  <a:pt x="8915" y="9545"/>
                </a:lnTo>
                <a:lnTo>
                  <a:pt x="9091" y="9513"/>
                </a:lnTo>
                <a:lnTo>
                  <a:pt x="9200" y="9613"/>
                </a:lnTo>
                <a:lnTo>
                  <a:pt x="9388" y="9695"/>
                </a:lnTo>
                <a:lnTo>
                  <a:pt x="9389" y="9802"/>
                </a:lnTo>
                <a:lnTo>
                  <a:pt x="9295" y="9840"/>
                </a:lnTo>
                <a:lnTo>
                  <a:pt x="9171" y="9808"/>
                </a:lnTo>
                <a:lnTo>
                  <a:pt x="9284" y="9966"/>
                </a:lnTo>
                <a:lnTo>
                  <a:pt x="9215" y="9982"/>
                </a:lnTo>
                <a:lnTo>
                  <a:pt x="9155" y="10044"/>
                </a:lnTo>
                <a:lnTo>
                  <a:pt x="9216" y="10151"/>
                </a:lnTo>
                <a:lnTo>
                  <a:pt x="9206" y="10238"/>
                </a:lnTo>
                <a:lnTo>
                  <a:pt x="9170" y="10325"/>
                </a:lnTo>
                <a:lnTo>
                  <a:pt x="9128" y="10325"/>
                </a:lnTo>
                <a:lnTo>
                  <a:pt x="9128" y="10404"/>
                </a:lnTo>
                <a:lnTo>
                  <a:pt x="9084" y="10440"/>
                </a:lnTo>
                <a:lnTo>
                  <a:pt x="8987" y="10423"/>
                </a:lnTo>
                <a:lnTo>
                  <a:pt x="9153" y="10531"/>
                </a:lnTo>
                <a:lnTo>
                  <a:pt x="9276" y="10444"/>
                </a:lnTo>
                <a:lnTo>
                  <a:pt x="9405" y="10485"/>
                </a:lnTo>
                <a:lnTo>
                  <a:pt x="9528" y="10607"/>
                </a:lnTo>
                <a:lnTo>
                  <a:pt x="9612" y="10697"/>
                </a:lnTo>
                <a:lnTo>
                  <a:pt x="9681" y="10795"/>
                </a:lnTo>
                <a:lnTo>
                  <a:pt x="9530" y="10801"/>
                </a:lnTo>
                <a:lnTo>
                  <a:pt x="9423" y="10747"/>
                </a:lnTo>
                <a:lnTo>
                  <a:pt x="9363" y="10666"/>
                </a:lnTo>
                <a:lnTo>
                  <a:pt x="9279" y="10723"/>
                </a:lnTo>
                <a:lnTo>
                  <a:pt x="9198" y="10668"/>
                </a:lnTo>
                <a:lnTo>
                  <a:pt x="9073" y="10617"/>
                </a:lnTo>
                <a:lnTo>
                  <a:pt x="9017" y="10665"/>
                </a:lnTo>
                <a:lnTo>
                  <a:pt x="9132" y="10772"/>
                </a:lnTo>
                <a:lnTo>
                  <a:pt x="9315" y="10839"/>
                </a:lnTo>
                <a:lnTo>
                  <a:pt x="9472" y="10911"/>
                </a:lnTo>
                <a:lnTo>
                  <a:pt x="9464" y="11011"/>
                </a:lnTo>
                <a:lnTo>
                  <a:pt x="9375" y="11074"/>
                </a:lnTo>
                <a:lnTo>
                  <a:pt x="9304" y="11052"/>
                </a:lnTo>
                <a:lnTo>
                  <a:pt x="9251" y="10954"/>
                </a:lnTo>
                <a:lnTo>
                  <a:pt x="9158" y="10963"/>
                </a:lnTo>
                <a:lnTo>
                  <a:pt x="9086" y="10867"/>
                </a:lnTo>
                <a:lnTo>
                  <a:pt x="9022" y="10900"/>
                </a:lnTo>
                <a:lnTo>
                  <a:pt x="8946" y="10859"/>
                </a:lnTo>
                <a:lnTo>
                  <a:pt x="8895" y="10875"/>
                </a:lnTo>
                <a:lnTo>
                  <a:pt x="8740" y="10900"/>
                </a:lnTo>
                <a:lnTo>
                  <a:pt x="8637" y="10876"/>
                </a:lnTo>
                <a:lnTo>
                  <a:pt x="8579" y="10950"/>
                </a:lnTo>
                <a:lnTo>
                  <a:pt x="8441" y="10950"/>
                </a:lnTo>
                <a:lnTo>
                  <a:pt x="8358" y="10933"/>
                </a:lnTo>
                <a:lnTo>
                  <a:pt x="8284" y="10958"/>
                </a:lnTo>
                <a:lnTo>
                  <a:pt x="8210" y="10971"/>
                </a:lnTo>
                <a:lnTo>
                  <a:pt x="8164" y="10996"/>
                </a:lnTo>
                <a:lnTo>
                  <a:pt x="8098" y="11034"/>
                </a:lnTo>
                <a:lnTo>
                  <a:pt x="8090" y="11118"/>
                </a:lnTo>
                <a:lnTo>
                  <a:pt x="7999" y="11110"/>
                </a:lnTo>
                <a:lnTo>
                  <a:pt x="7899" y="11044"/>
                </a:lnTo>
                <a:lnTo>
                  <a:pt x="7813" y="11066"/>
                </a:lnTo>
                <a:lnTo>
                  <a:pt x="7840" y="11166"/>
                </a:lnTo>
                <a:lnTo>
                  <a:pt x="7792" y="11286"/>
                </a:lnTo>
                <a:lnTo>
                  <a:pt x="7683" y="11319"/>
                </a:lnTo>
                <a:lnTo>
                  <a:pt x="7558" y="11337"/>
                </a:lnTo>
                <a:lnTo>
                  <a:pt x="7573" y="11419"/>
                </a:lnTo>
                <a:lnTo>
                  <a:pt x="7507" y="11482"/>
                </a:lnTo>
                <a:lnTo>
                  <a:pt x="7416" y="11509"/>
                </a:lnTo>
                <a:lnTo>
                  <a:pt x="7454" y="11630"/>
                </a:lnTo>
                <a:lnTo>
                  <a:pt x="7378" y="11680"/>
                </a:lnTo>
                <a:lnTo>
                  <a:pt x="7273" y="11674"/>
                </a:lnTo>
                <a:lnTo>
                  <a:pt x="7212" y="11723"/>
                </a:lnTo>
                <a:lnTo>
                  <a:pt x="7087" y="11783"/>
                </a:lnTo>
                <a:lnTo>
                  <a:pt x="6987" y="11824"/>
                </a:lnTo>
                <a:lnTo>
                  <a:pt x="6926" y="11873"/>
                </a:lnTo>
                <a:lnTo>
                  <a:pt x="6888" y="11955"/>
                </a:lnTo>
                <a:lnTo>
                  <a:pt x="6822" y="11946"/>
                </a:lnTo>
                <a:lnTo>
                  <a:pt x="6751" y="11995"/>
                </a:lnTo>
                <a:lnTo>
                  <a:pt x="6705" y="12090"/>
                </a:lnTo>
                <a:lnTo>
                  <a:pt x="6660" y="12074"/>
                </a:lnTo>
                <a:lnTo>
                  <a:pt x="6597" y="12096"/>
                </a:lnTo>
                <a:lnTo>
                  <a:pt x="6582" y="12153"/>
                </a:lnTo>
                <a:lnTo>
                  <a:pt x="6536" y="12210"/>
                </a:lnTo>
                <a:lnTo>
                  <a:pt x="6468" y="12194"/>
                </a:lnTo>
                <a:lnTo>
                  <a:pt x="6425" y="12210"/>
                </a:lnTo>
                <a:lnTo>
                  <a:pt x="6387" y="12267"/>
                </a:lnTo>
                <a:lnTo>
                  <a:pt x="6325" y="12311"/>
                </a:lnTo>
                <a:lnTo>
                  <a:pt x="6135" y="12311"/>
                </a:lnTo>
                <a:lnTo>
                  <a:pt x="6188" y="12392"/>
                </a:lnTo>
                <a:lnTo>
                  <a:pt x="6119" y="12471"/>
                </a:lnTo>
                <a:lnTo>
                  <a:pt x="6051" y="12463"/>
                </a:lnTo>
                <a:lnTo>
                  <a:pt x="5931" y="12487"/>
                </a:lnTo>
                <a:lnTo>
                  <a:pt x="5999" y="12591"/>
                </a:lnTo>
                <a:lnTo>
                  <a:pt x="5993" y="12705"/>
                </a:lnTo>
                <a:lnTo>
                  <a:pt x="5863" y="12689"/>
                </a:lnTo>
                <a:lnTo>
                  <a:pt x="5712" y="12664"/>
                </a:lnTo>
                <a:lnTo>
                  <a:pt x="5590" y="12615"/>
                </a:lnTo>
                <a:lnTo>
                  <a:pt x="5552" y="12640"/>
                </a:lnTo>
                <a:lnTo>
                  <a:pt x="5580" y="12774"/>
                </a:lnTo>
                <a:lnTo>
                  <a:pt x="5517" y="12839"/>
                </a:lnTo>
                <a:lnTo>
                  <a:pt x="5570" y="12930"/>
                </a:lnTo>
                <a:lnTo>
                  <a:pt x="5464" y="12946"/>
                </a:lnTo>
                <a:lnTo>
                  <a:pt x="5403" y="12913"/>
                </a:lnTo>
                <a:lnTo>
                  <a:pt x="5296" y="12976"/>
                </a:lnTo>
                <a:lnTo>
                  <a:pt x="5215" y="12943"/>
                </a:lnTo>
                <a:lnTo>
                  <a:pt x="5164" y="12873"/>
                </a:lnTo>
                <a:lnTo>
                  <a:pt x="5122" y="12959"/>
                </a:lnTo>
                <a:lnTo>
                  <a:pt x="5038" y="12967"/>
                </a:lnTo>
                <a:lnTo>
                  <a:pt x="4918" y="12991"/>
                </a:lnTo>
                <a:lnTo>
                  <a:pt x="4918" y="13070"/>
                </a:lnTo>
                <a:lnTo>
                  <a:pt x="4813" y="13152"/>
                </a:lnTo>
                <a:lnTo>
                  <a:pt x="4703" y="13135"/>
                </a:lnTo>
                <a:lnTo>
                  <a:pt x="4703" y="13059"/>
                </a:lnTo>
                <a:lnTo>
                  <a:pt x="4637" y="12994"/>
                </a:lnTo>
                <a:lnTo>
                  <a:pt x="4522" y="12994"/>
                </a:lnTo>
                <a:lnTo>
                  <a:pt x="4415" y="12953"/>
                </a:lnTo>
                <a:lnTo>
                  <a:pt x="4323" y="12929"/>
                </a:lnTo>
                <a:lnTo>
                  <a:pt x="4263" y="12959"/>
                </a:lnTo>
                <a:lnTo>
                  <a:pt x="4301" y="13040"/>
                </a:lnTo>
                <a:lnTo>
                  <a:pt x="4309" y="13115"/>
                </a:lnTo>
                <a:lnTo>
                  <a:pt x="4210" y="13147"/>
                </a:lnTo>
                <a:lnTo>
                  <a:pt x="4095" y="13172"/>
                </a:lnTo>
                <a:lnTo>
                  <a:pt x="4019" y="13148"/>
                </a:lnTo>
                <a:lnTo>
                  <a:pt x="3938" y="13148"/>
                </a:lnTo>
                <a:lnTo>
                  <a:pt x="3971" y="13242"/>
                </a:lnTo>
                <a:lnTo>
                  <a:pt x="3920" y="13259"/>
                </a:lnTo>
                <a:lnTo>
                  <a:pt x="4124" y="13307"/>
                </a:lnTo>
                <a:lnTo>
                  <a:pt x="4215" y="13387"/>
                </a:lnTo>
                <a:lnTo>
                  <a:pt x="4142" y="13444"/>
                </a:lnTo>
                <a:lnTo>
                  <a:pt x="4028" y="13376"/>
                </a:lnTo>
                <a:lnTo>
                  <a:pt x="3967" y="13430"/>
                </a:lnTo>
                <a:lnTo>
                  <a:pt x="3914" y="13468"/>
                </a:lnTo>
                <a:lnTo>
                  <a:pt x="3807" y="13489"/>
                </a:lnTo>
                <a:lnTo>
                  <a:pt x="3739" y="13620"/>
                </a:lnTo>
                <a:lnTo>
                  <a:pt x="3581" y="13620"/>
                </a:lnTo>
                <a:lnTo>
                  <a:pt x="3529" y="13644"/>
                </a:lnTo>
                <a:lnTo>
                  <a:pt x="3699" y="13731"/>
                </a:lnTo>
                <a:lnTo>
                  <a:pt x="3704" y="13813"/>
                </a:lnTo>
                <a:lnTo>
                  <a:pt x="3671" y="13870"/>
                </a:lnTo>
                <a:lnTo>
                  <a:pt x="3587" y="13794"/>
                </a:lnTo>
                <a:lnTo>
                  <a:pt x="3513" y="13705"/>
                </a:lnTo>
                <a:lnTo>
                  <a:pt x="3440" y="13680"/>
                </a:lnTo>
                <a:lnTo>
                  <a:pt x="3391" y="13732"/>
                </a:lnTo>
                <a:lnTo>
                  <a:pt x="3442" y="13828"/>
                </a:lnTo>
                <a:lnTo>
                  <a:pt x="3396" y="13869"/>
                </a:lnTo>
                <a:lnTo>
                  <a:pt x="3333" y="13861"/>
                </a:lnTo>
                <a:lnTo>
                  <a:pt x="3275" y="13844"/>
                </a:lnTo>
                <a:lnTo>
                  <a:pt x="3173" y="13858"/>
                </a:lnTo>
                <a:lnTo>
                  <a:pt x="3272" y="13967"/>
                </a:lnTo>
                <a:lnTo>
                  <a:pt x="3402" y="14066"/>
                </a:lnTo>
                <a:lnTo>
                  <a:pt x="3545" y="14151"/>
                </a:lnTo>
                <a:lnTo>
                  <a:pt x="3530" y="14214"/>
                </a:lnTo>
                <a:lnTo>
                  <a:pt x="3507" y="14271"/>
                </a:lnTo>
                <a:lnTo>
                  <a:pt x="3421" y="14233"/>
                </a:lnTo>
                <a:lnTo>
                  <a:pt x="3307" y="14233"/>
                </a:lnTo>
                <a:lnTo>
                  <a:pt x="3261" y="14189"/>
                </a:lnTo>
                <a:lnTo>
                  <a:pt x="3162" y="14206"/>
                </a:lnTo>
                <a:lnTo>
                  <a:pt x="3042" y="14211"/>
                </a:lnTo>
                <a:lnTo>
                  <a:pt x="2959" y="14170"/>
                </a:lnTo>
                <a:lnTo>
                  <a:pt x="3039" y="14100"/>
                </a:lnTo>
                <a:lnTo>
                  <a:pt x="2999" y="14070"/>
                </a:lnTo>
                <a:lnTo>
                  <a:pt x="2897" y="14065"/>
                </a:lnTo>
                <a:lnTo>
                  <a:pt x="2808" y="14081"/>
                </a:lnTo>
                <a:lnTo>
                  <a:pt x="2726" y="14122"/>
                </a:lnTo>
                <a:lnTo>
                  <a:pt x="2798" y="14231"/>
                </a:lnTo>
                <a:lnTo>
                  <a:pt x="2770" y="14286"/>
                </a:lnTo>
                <a:lnTo>
                  <a:pt x="2684" y="14286"/>
                </a:lnTo>
                <a:lnTo>
                  <a:pt x="2592" y="14277"/>
                </a:lnTo>
                <a:lnTo>
                  <a:pt x="2417" y="14277"/>
                </a:lnTo>
                <a:lnTo>
                  <a:pt x="2364" y="14223"/>
                </a:lnTo>
                <a:lnTo>
                  <a:pt x="2198" y="14174"/>
                </a:lnTo>
                <a:lnTo>
                  <a:pt x="2112" y="14234"/>
                </a:lnTo>
                <a:lnTo>
                  <a:pt x="2150" y="14362"/>
                </a:lnTo>
                <a:lnTo>
                  <a:pt x="2269" y="14275"/>
                </a:lnTo>
                <a:cubicBezTo>
                  <a:pt x="2287" y="14287"/>
                  <a:pt x="2304" y="14298"/>
                  <a:pt x="2322" y="14310"/>
                </a:cubicBezTo>
                <a:cubicBezTo>
                  <a:pt x="2340" y="14321"/>
                  <a:pt x="2358" y="14333"/>
                  <a:pt x="2376" y="14344"/>
                </a:cubicBezTo>
                <a:lnTo>
                  <a:pt x="2236" y="14434"/>
                </a:lnTo>
                <a:lnTo>
                  <a:pt x="2071" y="14415"/>
                </a:lnTo>
                <a:lnTo>
                  <a:pt x="2028" y="14315"/>
                </a:lnTo>
                <a:lnTo>
                  <a:pt x="1959" y="14315"/>
                </a:lnTo>
                <a:lnTo>
                  <a:pt x="1916" y="14324"/>
                </a:lnTo>
                <a:lnTo>
                  <a:pt x="1886" y="14435"/>
                </a:lnTo>
                <a:lnTo>
                  <a:pt x="1805" y="14446"/>
                </a:lnTo>
                <a:lnTo>
                  <a:pt x="1807" y="14585"/>
                </a:lnTo>
                <a:lnTo>
                  <a:pt x="1959" y="14618"/>
                </a:lnTo>
                <a:lnTo>
                  <a:pt x="2066" y="14765"/>
                </a:lnTo>
                <a:lnTo>
                  <a:pt x="1962" y="14733"/>
                </a:lnTo>
                <a:lnTo>
                  <a:pt x="1863" y="14724"/>
                </a:lnTo>
                <a:lnTo>
                  <a:pt x="1797" y="14787"/>
                </a:lnTo>
                <a:lnTo>
                  <a:pt x="1686" y="14692"/>
                </a:lnTo>
                <a:lnTo>
                  <a:pt x="1495" y="14695"/>
                </a:lnTo>
                <a:lnTo>
                  <a:pt x="1561" y="14807"/>
                </a:lnTo>
                <a:lnTo>
                  <a:pt x="1691" y="14894"/>
                </a:lnTo>
                <a:lnTo>
                  <a:pt x="1846" y="14915"/>
                </a:lnTo>
                <a:lnTo>
                  <a:pt x="1786" y="15005"/>
                </a:lnTo>
                <a:lnTo>
                  <a:pt x="1709" y="15029"/>
                </a:lnTo>
                <a:lnTo>
                  <a:pt x="1630" y="14972"/>
                </a:lnTo>
                <a:lnTo>
                  <a:pt x="1608" y="15027"/>
                </a:lnTo>
                <a:lnTo>
                  <a:pt x="1615" y="15109"/>
                </a:lnTo>
                <a:lnTo>
                  <a:pt x="1487" y="15133"/>
                </a:lnTo>
                <a:lnTo>
                  <a:pt x="1403" y="15116"/>
                </a:lnTo>
                <a:lnTo>
                  <a:pt x="1337" y="15190"/>
                </a:lnTo>
                <a:lnTo>
                  <a:pt x="1301" y="15056"/>
                </a:lnTo>
                <a:lnTo>
                  <a:pt x="1195" y="15048"/>
                </a:lnTo>
                <a:lnTo>
                  <a:pt x="1321" y="14977"/>
                </a:lnTo>
                <a:lnTo>
                  <a:pt x="1316" y="14841"/>
                </a:lnTo>
                <a:lnTo>
                  <a:pt x="1173" y="14841"/>
                </a:lnTo>
                <a:lnTo>
                  <a:pt x="1060" y="14906"/>
                </a:lnTo>
                <a:lnTo>
                  <a:pt x="1215" y="15146"/>
                </a:lnTo>
                <a:lnTo>
                  <a:pt x="1144" y="15170"/>
                </a:lnTo>
                <a:lnTo>
                  <a:pt x="1056" y="15162"/>
                </a:lnTo>
                <a:lnTo>
                  <a:pt x="1033" y="15236"/>
                </a:lnTo>
                <a:lnTo>
                  <a:pt x="1161" y="15301"/>
                </a:lnTo>
                <a:lnTo>
                  <a:pt x="1148" y="15405"/>
                </a:lnTo>
                <a:lnTo>
                  <a:pt x="1126" y="15524"/>
                </a:lnTo>
                <a:lnTo>
                  <a:pt x="1034" y="15453"/>
                </a:lnTo>
                <a:lnTo>
                  <a:pt x="884" y="15448"/>
                </a:lnTo>
                <a:lnTo>
                  <a:pt x="998" y="15539"/>
                </a:lnTo>
                <a:lnTo>
                  <a:pt x="986" y="15641"/>
                </a:lnTo>
                <a:lnTo>
                  <a:pt x="1169" y="15668"/>
                </a:lnTo>
                <a:lnTo>
                  <a:pt x="1208" y="15804"/>
                </a:lnTo>
                <a:lnTo>
                  <a:pt x="1086" y="15804"/>
                </a:lnTo>
                <a:lnTo>
                  <a:pt x="987" y="15780"/>
                </a:lnTo>
                <a:lnTo>
                  <a:pt x="990" y="15892"/>
                </a:lnTo>
                <a:lnTo>
                  <a:pt x="1145" y="15892"/>
                </a:lnTo>
                <a:lnTo>
                  <a:pt x="1175" y="15973"/>
                </a:lnTo>
                <a:lnTo>
                  <a:pt x="1209" y="16057"/>
                </a:lnTo>
                <a:lnTo>
                  <a:pt x="1248" y="16158"/>
                </a:lnTo>
                <a:lnTo>
                  <a:pt x="1248" y="16245"/>
                </a:lnTo>
                <a:cubicBezTo>
                  <a:pt x="1264" y="16259"/>
                  <a:pt x="1281" y="16272"/>
                  <a:pt x="1297" y="16285"/>
                </a:cubicBezTo>
                <a:cubicBezTo>
                  <a:pt x="1314" y="16298"/>
                  <a:pt x="1330" y="16311"/>
                  <a:pt x="1347" y="16324"/>
                </a:cubicBezTo>
                <a:lnTo>
                  <a:pt x="1406" y="16189"/>
                </a:lnTo>
                <a:lnTo>
                  <a:pt x="1539" y="16219"/>
                </a:lnTo>
                <a:lnTo>
                  <a:pt x="1493" y="16323"/>
                </a:lnTo>
                <a:lnTo>
                  <a:pt x="1516" y="16407"/>
                </a:lnTo>
                <a:lnTo>
                  <a:pt x="1500" y="16486"/>
                </a:lnTo>
                <a:lnTo>
                  <a:pt x="1638" y="16486"/>
                </a:lnTo>
                <a:lnTo>
                  <a:pt x="1676" y="16575"/>
                </a:lnTo>
                <a:lnTo>
                  <a:pt x="1615" y="16640"/>
                </a:lnTo>
                <a:lnTo>
                  <a:pt x="1491" y="16698"/>
                </a:lnTo>
                <a:lnTo>
                  <a:pt x="1453" y="16793"/>
                </a:lnTo>
                <a:lnTo>
                  <a:pt x="1476" y="16939"/>
                </a:lnTo>
                <a:lnTo>
                  <a:pt x="1385" y="16963"/>
                </a:lnTo>
                <a:lnTo>
                  <a:pt x="1581" y="17069"/>
                </a:lnTo>
                <a:lnTo>
                  <a:pt x="1744" y="17107"/>
                </a:lnTo>
                <a:lnTo>
                  <a:pt x="1767" y="17252"/>
                </a:lnTo>
                <a:lnTo>
                  <a:pt x="1704" y="17331"/>
                </a:lnTo>
                <a:lnTo>
                  <a:pt x="1849" y="17420"/>
                </a:lnTo>
                <a:lnTo>
                  <a:pt x="1865" y="17519"/>
                </a:lnTo>
                <a:lnTo>
                  <a:pt x="1978" y="17649"/>
                </a:lnTo>
                <a:lnTo>
                  <a:pt x="2093" y="17715"/>
                </a:lnTo>
                <a:lnTo>
                  <a:pt x="2058" y="17774"/>
                </a:lnTo>
                <a:lnTo>
                  <a:pt x="2122" y="17910"/>
                </a:lnTo>
                <a:lnTo>
                  <a:pt x="1955" y="17821"/>
                </a:lnTo>
                <a:lnTo>
                  <a:pt x="1892" y="17747"/>
                </a:lnTo>
                <a:lnTo>
                  <a:pt x="1764" y="17692"/>
                </a:lnTo>
                <a:lnTo>
                  <a:pt x="1644" y="17646"/>
                </a:lnTo>
                <a:lnTo>
                  <a:pt x="1629" y="17745"/>
                </a:lnTo>
                <a:lnTo>
                  <a:pt x="1726" y="17835"/>
                </a:lnTo>
                <a:lnTo>
                  <a:pt x="1848" y="17900"/>
                </a:lnTo>
                <a:lnTo>
                  <a:pt x="2044" y="17963"/>
                </a:lnTo>
                <a:lnTo>
                  <a:pt x="1955" y="18036"/>
                </a:lnTo>
                <a:lnTo>
                  <a:pt x="1802" y="17998"/>
                </a:lnTo>
                <a:cubicBezTo>
                  <a:pt x="1783" y="17994"/>
                  <a:pt x="1764" y="17990"/>
                  <a:pt x="1745" y="17986"/>
                </a:cubicBezTo>
                <a:cubicBezTo>
                  <a:pt x="1726" y="17982"/>
                  <a:pt x="1707" y="17977"/>
                  <a:pt x="1688" y="17973"/>
                </a:cubicBezTo>
                <a:cubicBezTo>
                  <a:pt x="1650" y="17965"/>
                  <a:pt x="1612" y="17957"/>
                  <a:pt x="1575" y="17949"/>
                </a:cubicBezTo>
                <a:lnTo>
                  <a:pt x="1794" y="18114"/>
                </a:lnTo>
                <a:lnTo>
                  <a:pt x="1779" y="18193"/>
                </a:lnTo>
                <a:lnTo>
                  <a:pt x="1779" y="18332"/>
                </a:lnTo>
                <a:lnTo>
                  <a:pt x="1882" y="18402"/>
                </a:lnTo>
                <a:lnTo>
                  <a:pt x="1849" y="18484"/>
                </a:lnTo>
                <a:lnTo>
                  <a:pt x="1790" y="18509"/>
                </a:lnTo>
                <a:lnTo>
                  <a:pt x="1747" y="18580"/>
                </a:lnTo>
                <a:lnTo>
                  <a:pt x="1673" y="18602"/>
                </a:lnTo>
                <a:lnTo>
                  <a:pt x="1567" y="18643"/>
                </a:lnTo>
                <a:lnTo>
                  <a:pt x="1559" y="18714"/>
                </a:lnTo>
                <a:lnTo>
                  <a:pt x="1733" y="18746"/>
                </a:lnTo>
                <a:lnTo>
                  <a:pt x="1756" y="18865"/>
                </a:lnTo>
                <a:lnTo>
                  <a:pt x="1675" y="18887"/>
                </a:lnTo>
                <a:lnTo>
                  <a:pt x="1580" y="18855"/>
                </a:lnTo>
                <a:lnTo>
                  <a:pt x="1476" y="18863"/>
                </a:lnTo>
                <a:lnTo>
                  <a:pt x="1556" y="18958"/>
                </a:lnTo>
                <a:lnTo>
                  <a:pt x="1632" y="19054"/>
                </a:lnTo>
                <a:lnTo>
                  <a:pt x="1760" y="19185"/>
                </a:lnTo>
                <a:lnTo>
                  <a:pt x="1645" y="19160"/>
                </a:lnTo>
                <a:lnTo>
                  <a:pt x="1554" y="19062"/>
                </a:lnTo>
                <a:lnTo>
                  <a:pt x="1460" y="19054"/>
                </a:lnTo>
                <a:lnTo>
                  <a:pt x="1430" y="19111"/>
                </a:lnTo>
                <a:lnTo>
                  <a:pt x="1549" y="19258"/>
                </a:lnTo>
                <a:lnTo>
                  <a:pt x="1476" y="19258"/>
                </a:lnTo>
                <a:lnTo>
                  <a:pt x="1402" y="19184"/>
                </a:lnTo>
                <a:lnTo>
                  <a:pt x="1327" y="19209"/>
                </a:lnTo>
                <a:lnTo>
                  <a:pt x="1290" y="19265"/>
                </a:lnTo>
                <a:lnTo>
                  <a:pt x="1180" y="19306"/>
                </a:lnTo>
                <a:lnTo>
                  <a:pt x="1180" y="19412"/>
                </a:lnTo>
                <a:lnTo>
                  <a:pt x="1337" y="19458"/>
                </a:lnTo>
                <a:lnTo>
                  <a:pt x="1503" y="19479"/>
                </a:lnTo>
                <a:lnTo>
                  <a:pt x="1605" y="19531"/>
                </a:lnTo>
                <a:lnTo>
                  <a:pt x="1501" y="19575"/>
                </a:lnTo>
                <a:lnTo>
                  <a:pt x="1402" y="19575"/>
                </a:lnTo>
                <a:lnTo>
                  <a:pt x="1479" y="19670"/>
                </a:lnTo>
                <a:lnTo>
                  <a:pt x="1466" y="19782"/>
                </a:lnTo>
                <a:lnTo>
                  <a:pt x="1359" y="19774"/>
                </a:lnTo>
                <a:lnTo>
                  <a:pt x="1321" y="19823"/>
                </a:lnTo>
                <a:lnTo>
                  <a:pt x="1232" y="19861"/>
                </a:lnTo>
                <a:lnTo>
                  <a:pt x="1181" y="19941"/>
                </a:lnTo>
                <a:lnTo>
                  <a:pt x="1346" y="20017"/>
                </a:lnTo>
                <a:lnTo>
                  <a:pt x="1287" y="20088"/>
                </a:lnTo>
                <a:lnTo>
                  <a:pt x="1257" y="20101"/>
                </a:lnTo>
                <a:lnTo>
                  <a:pt x="1420" y="20191"/>
                </a:lnTo>
                <a:cubicBezTo>
                  <a:pt x="1478" y="20172"/>
                  <a:pt x="1537" y="20154"/>
                  <a:pt x="1596" y="20136"/>
                </a:cubicBezTo>
                <a:cubicBezTo>
                  <a:pt x="1649" y="20121"/>
                  <a:pt x="1702" y="20106"/>
                  <a:pt x="1756" y="20092"/>
                </a:cubicBezTo>
                <a:lnTo>
                  <a:pt x="1811" y="20190"/>
                </a:lnTo>
                <a:lnTo>
                  <a:pt x="1969" y="20191"/>
                </a:lnTo>
                <a:lnTo>
                  <a:pt x="2172" y="20200"/>
                </a:lnTo>
                <a:lnTo>
                  <a:pt x="2039" y="20273"/>
                </a:lnTo>
                <a:lnTo>
                  <a:pt x="1971" y="20306"/>
                </a:lnTo>
                <a:lnTo>
                  <a:pt x="2119" y="20437"/>
                </a:lnTo>
                <a:lnTo>
                  <a:pt x="2277" y="20514"/>
                </a:lnTo>
                <a:lnTo>
                  <a:pt x="2286" y="20333"/>
                </a:lnTo>
                <a:lnTo>
                  <a:pt x="2346" y="20238"/>
                </a:lnTo>
                <a:lnTo>
                  <a:pt x="2460" y="20270"/>
                </a:lnTo>
                <a:lnTo>
                  <a:pt x="2475" y="20432"/>
                </a:lnTo>
                <a:lnTo>
                  <a:pt x="2427" y="20530"/>
                </a:lnTo>
                <a:cubicBezTo>
                  <a:pt x="2406" y="20542"/>
                  <a:pt x="2385" y="20553"/>
                  <a:pt x="2364" y="20565"/>
                </a:cubicBezTo>
                <a:cubicBezTo>
                  <a:pt x="2343" y="20577"/>
                  <a:pt x="2321" y="20589"/>
                  <a:pt x="2300" y="20600"/>
                </a:cubicBezTo>
                <a:lnTo>
                  <a:pt x="2175" y="20562"/>
                </a:lnTo>
                <a:lnTo>
                  <a:pt x="2119" y="20516"/>
                </a:lnTo>
                <a:lnTo>
                  <a:pt x="2104" y="20639"/>
                </a:lnTo>
                <a:lnTo>
                  <a:pt x="2007" y="20623"/>
                </a:lnTo>
                <a:lnTo>
                  <a:pt x="1972" y="20511"/>
                </a:lnTo>
                <a:lnTo>
                  <a:pt x="1768" y="20489"/>
                </a:lnTo>
                <a:lnTo>
                  <a:pt x="1862" y="20584"/>
                </a:lnTo>
                <a:lnTo>
                  <a:pt x="1783" y="20655"/>
                </a:lnTo>
                <a:lnTo>
                  <a:pt x="1610" y="20447"/>
                </a:lnTo>
                <a:lnTo>
                  <a:pt x="1737" y="20261"/>
                </a:lnTo>
                <a:lnTo>
                  <a:pt x="1673" y="20245"/>
                </a:lnTo>
                <a:lnTo>
                  <a:pt x="1533" y="20253"/>
                </a:lnTo>
                <a:lnTo>
                  <a:pt x="1457" y="20302"/>
                </a:lnTo>
                <a:lnTo>
                  <a:pt x="1488" y="20425"/>
                </a:lnTo>
                <a:lnTo>
                  <a:pt x="1600" y="20586"/>
                </a:lnTo>
                <a:lnTo>
                  <a:pt x="1531" y="20622"/>
                </a:lnTo>
                <a:lnTo>
                  <a:pt x="1432" y="20638"/>
                </a:lnTo>
                <a:lnTo>
                  <a:pt x="1351" y="20688"/>
                </a:lnTo>
                <a:lnTo>
                  <a:pt x="1343" y="20794"/>
                </a:lnTo>
                <a:lnTo>
                  <a:pt x="1472" y="20851"/>
                </a:lnTo>
                <a:lnTo>
                  <a:pt x="1648" y="20785"/>
                </a:lnTo>
                <a:lnTo>
                  <a:pt x="1795" y="20793"/>
                </a:lnTo>
                <a:cubicBezTo>
                  <a:pt x="1826" y="20781"/>
                  <a:pt x="1856" y="20769"/>
                  <a:pt x="1886" y="20756"/>
                </a:cubicBezTo>
                <a:cubicBezTo>
                  <a:pt x="1901" y="20750"/>
                  <a:pt x="1916" y="20744"/>
                  <a:pt x="1931" y="20738"/>
                </a:cubicBezTo>
                <a:cubicBezTo>
                  <a:pt x="1946" y="20732"/>
                  <a:pt x="1961" y="20726"/>
                  <a:pt x="1976" y="20720"/>
                </a:cubicBezTo>
                <a:lnTo>
                  <a:pt x="2127" y="20726"/>
                </a:lnTo>
                <a:lnTo>
                  <a:pt x="1985" y="20827"/>
                </a:lnTo>
                <a:lnTo>
                  <a:pt x="1726" y="20867"/>
                </a:lnTo>
                <a:lnTo>
                  <a:pt x="1871" y="20957"/>
                </a:lnTo>
                <a:lnTo>
                  <a:pt x="1994" y="20916"/>
                </a:lnTo>
                <a:lnTo>
                  <a:pt x="2254" y="20884"/>
                </a:lnTo>
                <a:lnTo>
                  <a:pt x="2254" y="20720"/>
                </a:lnTo>
                <a:lnTo>
                  <a:pt x="2396" y="20749"/>
                </a:lnTo>
                <a:lnTo>
                  <a:pt x="2396" y="20869"/>
                </a:lnTo>
                <a:lnTo>
                  <a:pt x="2530" y="20790"/>
                </a:lnTo>
                <a:lnTo>
                  <a:pt x="2501" y="20639"/>
                </a:lnTo>
                <a:lnTo>
                  <a:pt x="2578" y="20528"/>
                </a:lnTo>
                <a:lnTo>
                  <a:pt x="2688" y="20593"/>
                </a:lnTo>
                <a:lnTo>
                  <a:pt x="2673" y="20674"/>
                </a:lnTo>
                <a:lnTo>
                  <a:pt x="2616" y="20874"/>
                </a:lnTo>
                <a:lnTo>
                  <a:pt x="2675" y="20956"/>
                </a:lnTo>
                <a:lnTo>
                  <a:pt x="2808" y="20956"/>
                </a:lnTo>
                <a:lnTo>
                  <a:pt x="2897" y="20884"/>
                </a:lnTo>
                <a:lnTo>
                  <a:pt x="2859" y="20748"/>
                </a:lnTo>
                <a:lnTo>
                  <a:pt x="2867" y="20576"/>
                </a:lnTo>
                <a:lnTo>
                  <a:pt x="2981" y="20442"/>
                </a:lnTo>
                <a:lnTo>
                  <a:pt x="2996" y="20279"/>
                </a:lnTo>
                <a:lnTo>
                  <a:pt x="3121" y="20328"/>
                </a:lnTo>
                <a:lnTo>
                  <a:pt x="3098" y="20441"/>
                </a:lnTo>
                <a:lnTo>
                  <a:pt x="3050" y="20570"/>
                </a:lnTo>
                <a:lnTo>
                  <a:pt x="2984" y="20603"/>
                </a:lnTo>
                <a:lnTo>
                  <a:pt x="2976" y="20750"/>
                </a:lnTo>
                <a:lnTo>
                  <a:pt x="3121" y="20917"/>
                </a:lnTo>
                <a:lnTo>
                  <a:pt x="3284" y="20870"/>
                </a:lnTo>
                <a:lnTo>
                  <a:pt x="3149" y="20723"/>
                </a:lnTo>
                <a:lnTo>
                  <a:pt x="3339" y="20749"/>
                </a:lnTo>
                <a:lnTo>
                  <a:pt x="3401" y="20908"/>
                </a:lnTo>
                <a:lnTo>
                  <a:pt x="3563" y="20777"/>
                </a:lnTo>
                <a:lnTo>
                  <a:pt x="3694" y="20695"/>
                </a:lnTo>
                <a:cubicBezTo>
                  <a:pt x="3691" y="20675"/>
                  <a:pt x="3689" y="20654"/>
                  <a:pt x="3686" y="20634"/>
                </a:cubicBezTo>
                <a:cubicBezTo>
                  <a:pt x="3683" y="20614"/>
                  <a:pt x="3681" y="20593"/>
                  <a:pt x="3678" y="20573"/>
                </a:cubicBezTo>
                <a:lnTo>
                  <a:pt x="3801" y="20507"/>
                </a:lnTo>
                <a:cubicBezTo>
                  <a:pt x="3822" y="20488"/>
                  <a:pt x="3844" y="20468"/>
                  <a:pt x="3865" y="20448"/>
                </a:cubicBezTo>
                <a:cubicBezTo>
                  <a:pt x="3886" y="20429"/>
                  <a:pt x="3907" y="20409"/>
                  <a:pt x="3929" y="20389"/>
                </a:cubicBezTo>
                <a:lnTo>
                  <a:pt x="4035" y="20332"/>
                </a:lnTo>
                <a:lnTo>
                  <a:pt x="3844" y="20622"/>
                </a:lnTo>
                <a:lnTo>
                  <a:pt x="3566" y="20934"/>
                </a:lnTo>
                <a:lnTo>
                  <a:pt x="3589" y="21098"/>
                </a:lnTo>
                <a:lnTo>
                  <a:pt x="3550" y="21187"/>
                </a:lnTo>
                <a:lnTo>
                  <a:pt x="3448" y="21201"/>
                </a:lnTo>
                <a:lnTo>
                  <a:pt x="3529" y="21359"/>
                </a:lnTo>
                <a:lnTo>
                  <a:pt x="3501" y="21440"/>
                </a:lnTo>
                <a:lnTo>
                  <a:pt x="3442" y="21432"/>
                </a:lnTo>
                <a:lnTo>
                  <a:pt x="3437" y="21528"/>
                </a:lnTo>
                <a:lnTo>
                  <a:pt x="3601" y="21528"/>
                </a:lnTo>
                <a:lnTo>
                  <a:pt x="3815" y="21577"/>
                </a:lnTo>
                <a:lnTo>
                  <a:pt x="3868" y="21423"/>
                </a:lnTo>
                <a:lnTo>
                  <a:pt x="3975" y="21338"/>
                </a:lnTo>
                <a:cubicBezTo>
                  <a:pt x="4010" y="21386"/>
                  <a:pt x="4081" y="21372"/>
                  <a:pt x="4097" y="21314"/>
                </a:cubicBezTo>
                <a:cubicBezTo>
                  <a:pt x="4122" y="21218"/>
                  <a:pt x="4002" y="21159"/>
                  <a:pt x="3952" y="21243"/>
                </a:cubicBezTo>
                <a:lnTo>
                  <a:pt x="3799" y="21300"/>
                </a:lnTo>
                <a:lnTo>
                  <a:pt x="3728" y="21235"/>
                </a:lnTo>
                <a:lnTo>
                  <a:pt x="3879" y="21153"/>
                </a:lnTo>
                <a:lnTo>
                  <a:pt x="4205" y="21203"/>
                </a:lnTo>
                <a:lnTo>
                  <a:pt x="4274" y="21217"/>
                </a:lnTo>
                <a:cubicBezTo>
                  <a:pt x="4308" y="21221"/>
                  <a:pt x="4340" y="21197"/>
                  <a:pt x="4347" y="21161"/>
                </a:cubicBezTo>
                <a:cubicBezTo>
                  <a:pt x="4351" y="21146"/>
                  <a:pt x="4349" y="21131"/>
                  <a:pt x="4351" y="21117"/>
                </a:cubicBezTo>
                <a:cubicBezTo>
                  <a:pt x="4356" y="21063"/>
                  <a:pt x="4395" y="21021"/>
                  <a:pt x="4445" y="21015"/>
                </a:cubicBezTo>
                <a:lnTo>
                  <a:pt x="4534" y="20860"/>
                </a:lnTo>
                <a:cubicBezTo>
                  <a:pt x="4602" y="20850"/>
                  <a:pt x="4662" y="20907"/>
                  <a:pt x="4661" y="20981"/>
                </a:cubicBezTo>
                <a:cubicBezTo>
                  <a:pt x="4659" y="21041"/>
                  <a:pt x="4614" y="21090"/>
                  <a:pt x="4557" y="21092"/>
                </a:cubicBezTo>
                <a:lnTo>
                  <a:pt x="4496" y="21187"/>
                </a:lnTo>
                <a:lnTo>
                  <a:pt x="4692" y="21304"/>
                </a:lnTo>
                <a:lnTo>
                  <a:pt x="4785" y="21366"/>
                </a:lnTo>
                <a:lnTo>
                  <a:pt x="4933" y="21421"/>
                </a:lnTo>
                <a:lnTo>
                  <a:pt x="4783" y="21462"/>
                </a:lnTo>
                <a:lnTo>
                  <a:pt x="4663" y="21470"/>
                </a:lnTo>
                <a:lnTo>
                  <a:pt x="4589" y="21500"/>
                </a:lnTo>
                <a:lnTo>
                  <a:pt x="4569" y="21551"/>
                </a:lnTo>
                <a:lnTo>
                  <a:pt x="4716" y="21600"/>
                </a:lnTo>
                <a:lnTo>
                  <a:pt x="4923" y="21559"/>
                </a:lnTo>
                <a:lnTo>
                  <a:pt x="5180" y="21543"/>
                </a:lnTo>
                <a:lnTo>
                  <a:pt x="5284" y="21417"/>
                </a:lnTo>
                <a:lnTo>
                  <a:pt x="5368" y="21351"/>
                </a:lnTo>
                <a:cubicBezTo>
                  <a:pt x="5392" y="21353"/>
                  <a:pt x="5415" y="21355"/>
                  <a:pt x="5438" y="21356"/>
                </a:cubicBezTo>
                <a:cubicBezTo>
                  <a:pt x="5461" y="21358"/>
                  <a:pt x="5484" y="21359"/>
                  <a:pt x="5507" y="21361"/>
                </a:cubicBezTo>
                <a:lnTo>
                  <a:pt x="5584" y="21475"/>
                </a:lnTo>
                <a:lnTo>
                  <a:pt x="5703" y="21450"/>
                </a:lnTo>
                <a:lnTo>
                  <a:pt x="5816" y="21330"/>
                </a:lnTo>
                <a:lnTo>
                  <a:pt x="5930" y="21371"/>
                </a:lnTo>
                <a:lnTo>
                  <a:pt x="6098" y="21291"/>
                </a:lnTo>
                <a:lnTo>
                  <a:pt x="6304" y="21300"/>
                </a:lnTo>
                <a:lnTo>
                  <a:pt x="6513" y="21390"/>
                </a:lnTo>
                <a:lnTo>
                  <a:pt x="6559" y="21289"/>
                </a:lnTo>
                <a:lnTo>
                  <a:pt x="6694" y="21229"/>
                </a:lnTo>
                <a:lnTo>
                  <a:pt x="6656" y="21152"/>
                </a:lnTo>
                <a:lnTo>
                  <a:pt x="6770" y="21104"/>
                </a:lnTo>
                <a:lnTo>
                  <a:pt x="6908" y="21112"/>
                </a:lnTo>
                <a:lnTo>
                  <a:pt x="7152" y="21166"/>
                </a:lnTo>
                <a:lnTo>
                  <a:pt x="7221" y="21085"/>
                </a:lnTo>
                <a:lnTo>
                  <a:pt x="7425" y="21060"/>
                </a:lnTo>
                <a:lnTo>
                  <a:pt x="7459" y="21169"/>
                </a:lnTo>
                <a:lnTo>
                  <a:pt x="7421" y="21177"/>
                </a:lnTo>
                <a:lnTo>
                  <a:pt x="7571" y="21218"/>
                </a:lnTo>
                <a:lnTo>
                  <a:pt x="7761" y="21148"/>
                </a:lnTo>
                <a:lnTo>
                  <a:pt x="7873" y="21074"/>
                </a:lnTo>
                <a:lnTo>
                  <a:pt x="7906" y="20998"/>
                </a:lnTo>
                <a:lnTo>
                  <a:pt x="7965" y="20870"/>
                </a:lnTo>
                <a:lnTo>
                  <a:pt x="8143" y="20878"/>
                </a:lnTo>
                <a:lnTo>
                  <a:pt x="8275" y="20903"/>
                </a:lnTo>
                <a:lnTo>
                  <a:pt x="8405" y="20772"/>
                </a:lnTo>
                <a:lnTo>
                  <a:pt x="8583" y="20830"/>
                </a:lnTo>
                <a:lnTo>
                  <a:pt x="8735" y="20767"/>
                </a:lnTo>
                <a:lnTo>
                  <a:pt x="8873" y="20890"/>
                </a:lnTo>
                <a:lnTo>
                  <a:pt x="9019" y="20794"/>
                </a:lnTo>
                <a:lnTo>
                  <a:pt x="9118" y="20723"/>
                </a:lnTo>
                <a:lnTo>
                  <a:pt x="9241" y="20609"/>
                </a:lnTo>
                <a:lnTo>
                  <a:pt x="9371" y="20757"/>
                </a:lnTo>
                <a:lnTo>
                  <a:pt x="9498" y="20700"/>
                </a:lnTo>
                <a:lnTo>
                  <a:pt x="9676" y="20700"/>
                </a:lnTo>
                <a:lnTo>
                  <a:pt x="9790" y="20566"/>
                </a:lnTo>
                <a:lnTo>
                  <a:pt x="9885" y="20466"/>
                </a:lnTo>
                <a:lnTo>
                  <a:pt x="9981" y="20596"/>
                </a:lnTo>
                <a:lnTo>
                  <a:pt x="9889" y="20658"/>
                </a:lnTo>
                <a:lnTo>
                  <a:pt x="10027" y="20773"/>
                </a:lnTo>
                <a:lnTo>
                  <a:pt x="10132" y="20658"/>
                </a:lnTo>
                <a:lnTo>
                  <a:pt x="10318" y="20683"/>
                </a:lnTo>
                <a:lnTo>
                  <a:pt x="10494" y="20653"/>
                </a:lnTo>
                <a:lnTo>
                  <a:pt x="10588" y="20588"/>
                </a:lnTo>
                <a:cubicBezTo>
                  <a:pt x="10572" y="20573"/>
                  <a:pt x="10564" y="20550"/>
                  <a:pt x="10568" y="20527"/>
                </a:cubicBezTo>
                <a:cubicBezTo>
                  <a:pt x="10577" y="20462"/>
                  <a:pt x="10653" y="20438"/>
                  <a:pt x="10695" y="20486"/>
                </a:cubicBezTo>
                <a:lnTo>
                  <a:pt x="10870" y="20617"/>
                </a:lnTo>
                <a:lnTo>
                  <a:pt x="10929" y="20511"/>
                </a:lnTo>
                <a:lnTo>
                  <a:pt x="11059" y="20391"/>
                </a:lnTo>
                <a:lnTo>
                  <a:pt x="11135" y="20317"/>
                </a:lnTo>
                <a:lnTo>
                  <a:pt x="10990" y="20200"/>
                </a:lnTo>
                <a:lnTo>
                  <a:pt x="11345" y="20296"/>
                </a:lnTo>
                <a:lnTo>
                  <a:pt x="11482" y="20406"/>
                </a:lnTo>
                <a:lnTo>
                  <a:pt x="11594" y="20243"/>
                </a:lnTo>
                <a:cubicBezTo>
                  <a:pt x="11653" y="20242"/>
                  <a:pt x="11710" y="20251"/>
                  <a:pt x="11766" y="20270"/>
                </a:cubicBezTo>
                <a:cubicBezTo>
                  <a:pt x="11788" y="20278"/>
                  <a:pt x="11810" y="20287"/>
                  <a:pt x="11831" y="20297"/>
                </a:cubicBezTo>
                <a:lnTo>
                  <a:pt x="12030" y="20338"/>
                </a:lnTo>
                <a:lnTo>
                  <a:pt x="12058" y="20256"/>
                </a:lnTo>
                <a:lnTo>
                  <a:pt x="12193" y="20210"/>
                </a:lnTo>
                <a:lnTo>
                  <a:pt x="12293" y="20273"/>
                </a:lnTo>
                <a:lnTo>
                  <a:pt x="12443" y="20213"/>
                </a:lnTo>
                <a:lnTo>
                  <a:pt x="12591" y="20194"/>
                </a:lnTo>
                <a:lnTo>
                  <a:pt x="12626" y="20287"/>
                </a:lnTo>
                <a:lnTo>
                  <a:pt x="12692" y="20393"/>
                </a:lnTo>
                <a:lnTo>
                  <a:pt x="12843" y="20407"/>
                </a:lnTo>
                <a:lnTo>
                  <a:pt x="12822" y="20287"/>
                </a:lnTo>
                <a:lnTo>
                  <a:pt x="12723" y="20192"/>
                </a:lnTo>
                <a:lnTo>
                  <a:pt x="12591" y="20110"/>
                </a:lnTo>
                <a:lnTo>
                  <a:pt x="12805" y="20047"/>
                </a:lnTo>
                <a:lnTo>
                  <a:pt x="13036" y="20007"/>
                </a:lnTo>
                <a:lnTo>
                  <a:pt x="13097" y="20121"/>
                </a:lnTo>
                <a:lnTo>
                  <a:pt x="13234" y="20121"/>
                </a:lnTo>
                <a:lnTo>
                  <a:pt x="13392" y="20261"/>
                </a:lnTo>
                <a:lnTo>
                  <a:pt x="13520" y="20188"/>
                </a:lnTo>
                <a:lnTo>
                  <a:pt x="13751" y="20122"/>
                </a:lnTo>
                <a:lnTo>
                  <a:pt x="13971" y="20153"/>
                </a:lnTo>
                <a:lnTo>
                  <a:pt x="14032" y="20073"/>
                </a:lnTo>
                <a:lnTo>
                  <a:pt x="14118" y="19937"/>
                </a:lnTo>
                <a:lnTo>
                  <a:pt x="14231" y="20013"/>
                </a:lnTo>
                <a:lnTo>
                  <a:pt x="14346" y="19947"/>
                </a:lnTo>
                <a:lnTo>
                  <a:pt x="14428" y="19835"/>
                </a:lnTo>
                <a:lnTo>
                  <a:pt x="14586" y="19736"/>
                </a:lnTo>
                <a:lnTo>
                  <a:pt x="14738" y="19687"/>
                </a:lnTo>
                <a:lnTo>
                  <a:pt x="14883" y="19556"/>
                </a:lnTo>
                <a:lnTo>
                  <a:pt x="14937" y="19477"/>
                </a:lnTo>
                <a:lnTo>
                  <a:pt x="15144" y="19491"/>
                </a:lnTo>
                <a:lnTo>
                  <a:pt x="15264" y="19369"/>
                </a:lnTo>
                <a:lnTo>
                  <a:pt x="15547" y="19248"/>
                </a:lnTo>
                <a:lnTo>
                  <a:pt x="15669" y="19134"/>
                </a:lnTo>
                <a:lnTo>
                  <a:pt x="15783" y="19158"/>
                </a:lnTo>
                <a:lnTo>
                  <a:pt x="15972" y="19076"/>
                </a:lnTo>
                <a:lnTo>
                  <a:pt x="16010" y="18997"/>
                </a:lnTo>
                <a:lnTo>
                  <a:pt x="16056" y="18916"/>
                </a:lnTo>
                <a:lnTo>
                  <a:pt x="16216" y="18861"/>
                </a:lnTo>
                <a:lnTo>
                  <a:pt x="16354" y="18763"/>
                </a:lnTo>
                <a:lnTo>
                  <a:pt x="16522" y="18722"/>
                </a:lnTo>
                <a:lnTo>
                  <a:pt x="16687" y="18665"/>
                </a:lnTo>
                <a:lnTo>
                  <a:pt x="16825" y="18567"/>
                </a:lnTo>
                <a:lnTo>
                  <a:pt x="17029" y="18559"/>
                </a:lnTo>
                <a:lnTo>
                  <a:pt x="17067" y="18460"/>
                </a:lnTo>
                <a:lnTo>
                  <a:pt x="17135" y="18374"/>
                </a:lnTo>
                <a:lnTo>
                  <a:pt x="17239" y="18295"/>
                </a:lnTo>
                <a:lnTo>
                  <a:pt x="17521" y="18135"/>
                </a:lnTo>
                <a:lnTo>
                  <a:pt x="17537" y="18004"/>
                </a:lnTo>
                <a:lnTo>
                  <a:pt x="17762" y="18048"/>
                </a:lnTo>
                <a:lnTo>
                  <a:pt x="17904" y="17946"/>
                </a:lnTo>
                <a:lnTo>
                  <a:pt x="18032" y="17834"/>
                </a:lnTo>
                <a:lnTo>
                  <a:pt x="18108" y="17722"/>
                </a:lnTo>
                <a:lnTo>
                  <a:pt x="18231" y="17643"/>
                </a:lnTo>
                <a:lnTo>
                  <a:pt x="18445" y="17520"/>
                </a:lnTo>
                <a:lnTo>
                  <a:pt x="18633" y="17427"/>
                </a:lnTo>
                <a:lnTo>
                  <a:pt x="18687" y="17339"/>
                </a:lnTo>
                <a:lnTo>
                  <a:pt x="18853" y="17254"/>
                </a:lnTo>
                <a:lnTo>
                  <a:pt x="18982" y="17181"/>
                </a:lnTo>
                <a:lnTo>
                  <a:pt x="19071" y="17118"/>
                </a:lnTo>
                <a:lnTo>
                  <a:pt x="19204" y="17017"/>
                </a:lnTo>
                <a:lnTo>
                  <a:pt x="19451" y="16872"/>
                </a:lnTo>
                <a:lnTo>
                  <a:pt x="19642" y="16725"/>
                </a:lnTo>
                <a:lnTo>
                  <a:pt x="19761" y="16594"/>
                </a:lnTo>
                <a:lnTo>
                  <a:pt x="19933" y="16514"/>
                </a:lnTo>
                <a:lnTo>
                  <a:pt x="20264" y="16323"/>
                </a:lnTo>
                <a:lnTo>
                  <a:pt x="20399" y="16249"/>
                </a:lnTo>
                <a:lnTo>
                  <a:pt x="20715" y="16072"/>
                </a:lnTo>
                <a:lnTo>
                  <a:pt x="20784" y="15914"/>
                </a:lnTo>
                <a:lnTo>
                  <a:pt x="20973" y="15829"/>
                </a:lnTo>
                <a:lnTo>
                  <a:pt x="21210" y="15485"/>
                </a:lnTo>
                <a:lnTo>
                  <a:pt x="21340" y="15322"/>
                </a:lnTo>
                <a:lnTo>
                  <a:pt x="21477" y="15166"/>
                </a:lnTo>
                <a:lnTo>
                  <a:pt x="21600" y="15063"/>
                </a:lnTo>
                <a:lnTo>
                  <a:pt x="21447" y="14861"/>
                </a:lnTo>
                <a:lnTo>
                  <a:pt x="21246" y="14763"/>
                </a:lnTo>
                <a:lnTo>
                  <a:pt x="20986" y="14673"/>
                </a:lnTo>
                <a:lnTo>
                  <a:pt x="20963" y="14586"/>
                </a:lnTo>
                <a:lnTo>
                  <a:pt x="20917" y="14466"/>
                </a:lnTo>
                <a:lnTo>
                  <a:pt x="20843" y="14385"/>
                </a:lnTo>
                <a:lnTo>
                  <a:pt x="20650" y="14311"/>
                </a:lnTo>
                <a:lnTo>
                  <a:pt x="20390" y="14262"/>
                </a:lnTo>
                <a:lnTo>
                  <a:pt x="20316" y="14169"/>
                </a:lnTo>
                <a:lnTo>
                  <a:pt x="20130" y="14162"/>
                </a:lnTo>
                <a:lnTo>
                  <a:pt x="20017" y="14058"/>
                </a:lnTo>
                <a:lnTo>
                  <a:pt x="19865" y="14008"/>
                </a:lnTo>
                <a:lnTo>
                  <a:pt x="19666" y="14003"/>
                </a:lnTo>
                <a:lnTo>
                  <a:pt x="19539" y="13979"/>
                </a:lnTo>
                <a:lnTo>
                  <a:pt x="19449" y="13916"/>
                </a:lnTo>
                <a:lnTo>
                  <a:pt x="19282" y="13794"/>
                </a:lnTo>
                <a:lnTo>
                  <a:pt x="19116" y="13690"/>
                </a:lnTo>
                <a:lnTo>
                  <a:pt x="18942" y="13625"/>
                </a:lnTo>
                <a:lnTo>
                  <a:pt x="18479" y="13344"/>
                </a:lnTo>
                <a:lnTo>
                  <a:pt x="18596" y="13273"/>
                </a:lnTo>
                <a:lnTo>
                  <a:pt x="18733" y="13233"/>
                </a:lnTo>
                <a:lnTo>
                  <a:pt x="18924" y="13225"/>
                </a:lnTo>
                <a:lnTo>
                  <a:pt x="19041" y="13129"/>
                </a:lnTo>
                <a:lnTo>
                  <a:pt x="19084" y="12992"/>
                </a:lnTo>
                <a:lnTo>
                  <a:pt x="19247" y="12840"/>
                </a:lnTo>
                <a:lnTo>
                  <a:pt x="19540" y="12687"/>
                </a:lnTo>
                <a:lnTo>
                  <a:pt x="19578" y="12589"/>
                </a:lnTo>
                <a:lnTo>
                  <a:pt x="19483" y="12447"/>
                </a:lnTo>
                <a:lnTo>
                  <a:pt x="19417" y="12349"/>
                </a:lnTo>
                <a:lnTo>
                  <a:pt x="19348" y="12213"/>
                </a:lnTo>
                <a:lnTo>
                  <a:pt x="19180" y="12213"/>
                </a:lnTo>
                <a:lnTo>
                  <a:pt x="18985" y="12104"/>
                </a:lnTo>
                <a:lnTo>
                  <a:pt x="18830" y="12022"/>
                </a:lnTo>
                <a:lnTo>
                  <a:pt x="18722" y="12030"/>
                </a:lnTo>
                <a:lnTo>
                  <a:pt x="18615" y="11998"/>
                </a:lnTo>
                <a:lnTo>
                  <a:pt x="18577" y="11927"/>
                </a:lnTo>
                <a:lnTo>
                  <a:pt x="18572" y="11861"/>
                </a:lnTo>
                <a:lnTo>
                  <a:pt x="18534" y="11809"/>
                </a:lnTo>
                <a:lnTo>
                  <a:pt x="18518" y="11733"/>
                </a:lnTo>
                <a:lnTo>
                  <a:pt x="18495" y="11618"/>
                </a:lnTo>
                <a:lnTo>
                  <a:pt x="18618" y="11498"/>
                </a:lnTo>
                <a:lnTo>
                  <a:pt x="18794" y="11440"/>
                </a:lnTo>
                <a:lnTo>
                  <a:pt x="18710" y="11350"/>
                </a:lnTo>
                <a:lnTo>
                  <a:pt x="18636" y="11312"/>
                </a:lnTo>
                <a:lnTo>
                  <a:pt x="18568" y="11214"/>
                </a:lnTo>
                <a:lnTo>
                  <a:pt x="18713" y="11165"/>
                </a:lnTo>
                <a:lnTo>
                  <a:pt x="18466" y="11134"/>
                </a:lnTo>
                <a:lnTo>
                  <a:pt x="18209" y="11143"/>
                </a:lnTo>
                <a:lnTo>
                  <a:pt x="17980" y="11118"/>
                </a:lnTo>
                <a:lnTo>
                  <a:pt x="17906" y="11022"/>
                </a:lnTo>
                <a:lnTo>
                  <a:pt x="17768" y="10905"/>
                </a:lnTo>
                <a:lnTo>
                  <a:pt x="17646" y="10734"/>
                </a:lnTo>
                <a:lnTo>
                  <a:pt x="17730" y="10668"/>
                </a:lnTo>
                <a:lnTo>
                  <a:pt x="17737" y="10589"/>
                </a:lnTo>
                <a:lnTo>
                  <a:pt x="17867" y="10539"/>
                </a:lnTo>
                <a:lnTo>
                  <a:pt x="18017" y="10539"/>
                </a:lnTo>
                <a:lnTo>
                  <a:pt x="18216" y="10556"/>
                </a:lnTo>
                <a:lnTo>
                  <a:pt x="18195" y="10419"/>
                </a:lnTo>
                <a:lnTo>
                  <a:pt x="18232" y="10305"/>
                </a:lnTo>
                <a:lnTo>
                  <a:pt x="18030" y="10224"/>
                </a:lnTo>
                <a:lnTo>
                  <a:pt x="17786" y="10224"/>
                </a:lnTo>
                <a:lnTo>
                  <a:pt x="17733" y="10167"/>
                </a:lnTo>
                <a:lnTo>
                  <a:pt x="17786" y="10077"/>
                </a:lnTo>
                <a:lnTo>
                  <a:pt x="17982" y="10028"/>
                </a:lnTo>
                <a:lnTo>
                  <a:pt x="18097" y="10003"/>
                </a:lnTo>
                <a:lnTo>
                  <a:pt x="18003" y="9839"/>
                </a:lnTo>
                <a:lnTo>
                  <a:pt x="17988" y="9791"/>
                </a:lnTo>
                <a:lnTo>
                  <a:pt x="18126" y="9621"/>
                </a:lnTo>
                <a:lnTo>
                  <a:pt x="18225" y="9515"/>
                </a:lnTo>
                <a:lnTo>
                  <a:pt x="18096" y="9454"/>
                </a:lnTo>
                <a:lnTo>
                  <a:pt x="17951" y="9429"/>
                </a:lnTo>
                <a:lnTo>
                  <a:pt x="18089" y="9282"/>
                </a:lnTo>
                <a:lnTo>
                  <a:pt x="18272" y="9348"/>
                </a:lnTo>
                <a:lnTo>
                  <a:pt x="18377" y="9290"/>
                </a:lnTo>
                <a:lnTo>
                  <a:pt x="18644" y="9282"/>
                </a:lnTo>
                <a:lnTo>
                  <a:pt x="18755" y="9326"/>
                </a:lnTo>
                <a:lnTo>
                  <a:pt x="18762" y="9076"/>
                </a:lnTo>
                <a:lnTo>
                  <a:pt x="18640" y="8830"/>
                </a:lnTo>
                <a:lnTo>
                  <a:pt x="18448" y="8502"/>
                </a:lnTo>
                <a:lnTo>
                  <a:pt x="18221" y="8275"/>
                </a:lnTo>
                <a:lnTo>
                  <a:pt x="17917" y="8067"/>
                </a:lnTo>
                <a:lnTo>
                  <a:pt x="17719" y="7863"/>
                </a:lnTo>
                <a:lnTo>
                  <a:pt x="17491" y="7543"/>
                </a:lnTo>
                <a:lnTo>
                  <a:pt x="17129" y="7246"/>
                </a:lnTo>
                <a:lnTo>
                  <a:pt x="16751" y="6956"/>
                </a:lnTo>
                <a:lnTo>
                  <a:pt x="16624" y="6792"/>
                </a:lnTo>
                <a:lnTo>
                  <a:pt x="16578" y="6689"/>
                </a:lnTo>
                <a:lnTo>
                  <a:pt x="16609" y="6575"/>
                </a:lnTo>
                <a:lnTo>
                  <a:pt x="16761" y="6474"/>
                </a:lnTo>
                <a:lnTo>
                  <a:pt x="17256" y="6074"/>
                </a:lnTo>
                <a:lnTo>
                  <a:pt x="17915" y="5684"/>
                </a:lnTo>
                <a:lnTo>
                  <a:pt x="18249" y="5501"/>
                </a:lnTo>
                <a:lnTo>
                  <a:pt x="18366" y="5438"/>
                </a:lnTo>
                <a:lnTo>
                  <a:pt x="18443" y="5294"/>
                </a:lnTo>
                <a:lnTo>
                  <a:pt x="18512" y="5155"/>
                </a:lnTo>
                <a:lnTo>
                  <a:pt x="18527" y="5063"/>
                </a:lnTo>
                <a:lnTo>
                  <a:pt x="18336" y="4989"/>
                </a:lnTo>
                <a:lnTo>
                  <a:pt x="18063" y="4923"/>
                </a:lnTo>
                <a:lnTo>
                  <a:pt x="17803" y="4751"/>
                </a:lnTo>
                <a:lnTo>
                  <a:pt x="17437" y="4483"/>
                </a:lnTo>
                <a:lnTo>
                  <a:pt x="17190" y="4270"/>
                </a:lnTo>
                <a:lnTo>
                  <a:pt x="16984" y="4216"/>
                </a:lnTo>
                <a:lnTo>
                  <a:pt x="16360" y="4101"/>
                </a:lnTo>
                <a:lnTo>
                  <a:pt x="15888" y="4006"/>
                </a:lnTo>
                <a:lnTo>
                  <a:pt x="15783" y="3928"/>
                </a:lnTo>
                <a:lnTo>
                  <a:pt x="15470" y="3344"/>
                </a:lnTo>
                <a:lnTo>
                  <a:pt x="15459" y="3233"/>
                </a:lnTo>
                <a:lnTo>
                  <a:pt x="15645" y="3105"/>
                </a:lnTo>
                <a:lnTo>
                  <a:pt x="15948" y="2907"/>
                </a:lnTo>
                <a:lnTo>
                  <a:pt x="16047" y="2704"/>
                </a:lnTo>
                <a:lnTo>
                  <a:pt x="16101" y="2552"/>
                </a:lnTo>
                <a:lnTo>
                  <a:pt x="15773" y="2552"/>
                </a:lnTo>
                <a:lnTo>
                  <a:pt x="15469" y="2566"/>
                </a:lnTo>
                <a:lnTo>
                  <a:pt x="15431" y="2476"/>
                </a:lnTo>
                <a:lnTo>
                  <a:pt x="15714" y="2394"/>
                </a:lnTo>
                <a:lnTo>
                  <a:pt x="16202" y="2298"/>
                </a:lnTo>
                <a:lnTo>
                  <a:pt x="16429" y="2211"/>
                </a:lnTo>
                <a:lnTo>
                  <a:pt x="16153" y="2078"/>
                </a:lnTo>
                <a:lnTo>
                  <a:pt x="16181" y="1964"/>
                </a:lnTo>
                <a:lnTo>
                  <a:pt x="16204" y="1858"/>
                </a:lnTo>
                <a:lnTo>
                  <a:pt x="16597" y="1682"/>
                </a:lnTo>
                <a:lnTo>
                  <a:pt x="16955" y="1472"/>
                </a:lnTo>
                <a:lnTo>
                  <a:pt x="17207" y="1308"/>
                </a:lnTo>
                <a:lnTo>
                  <a:pt x="16851" y="949"/>
                </a:lnTo>
                <a:lnTo>
                  <a:pt x="16772" y="851"/>
                </a:lnTo>
                <a:lnTo>
                  <a:pt x="16515" y="801"/>
                </a:lnTo>
                <a:lnTo>
                  <a:pt x="15990" y="716"/>
                </a:lnTo>
                <a:lnTo>
                  <a:pt x="15516" y="634"/>
                </a:lnTo>
                <a:lnTo>
                  <a:pt x="15288" y="577"/>
                </a:lnTo>
                <a:lnTo>
                  <a:pt x="15238" y="523"/>
                </a:lnTo>
                <a:lnTo>
                  <a:pt x="15067" y="454"/>
                </a:lnTo>
                <a:lnTo>
                  <a:pt x="14653" y="307"/>
                </a:lnTo>
                <a:lnTo>
                  <a:pt x="14481" y="195"/>
                </a:lnTo>
                <a:lnTo>
                  <a:pt x="14440" y="0"/>
                </a:lnTo>
                <a:lnTo>
                  <a:pt x="14203" y="31"/>
                </a:lnTo>
                <a:lnTo>
                  <a:pt x="14106" y="61"/>
                </a:lnTo>
                <a:lnTo>
                  <a:pt x="13997" y="69"/>
                </a:lnTo>
                <a:lnTo>
                  <a:pt x="13824" y="53"/>
                </a:lnTo>
                <a:lnTo>
                  <a:pt x="13717" y="86"/>
                </a:lnTo>
                <a:lnTo>
                  <a:pt x="13671" y="181"/>
                </a:lnTo>
                <a:lnTo>
                  <a:pt x="13504" y="181"/>
                </a:lnTo>
                <a:lnTo>
                  <a:pt x="13382" y="221"/>
                </a:lnTo>
                <a:lnTo>
                  <a:pt x="13193" y="262"/>
                </a:lnTo>
                <a:lnTo>
                  <a:pt x="13073" y="350"/>
                </a:lnTo>
                <a:lnTo>
                  <a:pt x="12882" y="397"/>
                </a:lnTo>
                <a:lnTo>
                  <a:pt x="12724" y="435"/>
                </a:lnTo>
                <a:lnTo>
                  <a:pt x="12622" y="391"/>
                </a:lnTo>
                <a:lnTo>
                  <a:pt x="12533" y="335"/>
                </a:lnTo>
                <a:lnTo>
                  <a:pt x="12411" y="335"/>
                </a:lnTo>
                <a:lnTo>
                  <a:pt x="12294" y="400"/>
                </a:lnTo>
                <a:lnTo>
                  <a:pt x="12241" y="335"/>
                </a:lnTo>
                <a:lnTo>
                  <a:pt x="12103" y="311"/>
                </a:lnTo>
                <a:lnTo>
                  <a:pt x="12014" y="319"/>
                </a:lnTo>
                <a:lnTo>
                  <a:pt x="11870" y="311"/>
                </a:lnTo>
                <a:lnTo>
                  <a:pt x="11758" y="311"/>
                </a:lnTo>
                <a:lnTo>
                  <a:pt x="11599" y="335"/>
                </a:lnTo>
                <a:lnTo>
                  <a:pt x="11490" y="428"/>
                </a:lnTo>
                <a:lnTo>
                  <a:pt x="11444" y="509"/>
                </a:lnTo>
                <a:lnTo>
                  <a:pt x="11347" y="572"/>
                </a:lnTo>
                <a:lnTo>
                  <a:pt x="11219" y="586"/>
                </a:lnTo>
                <a:lnTo>
                  <a:pt x="11133" y="610"/>
                </a:lnTo>
                <a:lnTo>
                  <a:pt x="11003" y="709"/>
                </a:lnTo>
                <a:lnTo>
                  <a:pt x="10784" y="804"/>
                </a:lnTo>
                <a:lnTo>
                  <a:pt x="10657" y="821"/>
                </a:lnTo>
                <a:lnTo>
                  <a:pt x="10422" y="919"/>
                </a:lnTo>
                <a:lnTo>
                  <a:pt x="10581" y="1001"/>
                </a:lnTo>
                <a:lnTo>
                  <a:pt x="10565" y="1082"/>
                </a:lnTo>
                <a:lnTo>
                  <a:pt x="10474" y="1140"/>
                </a:lnTo>
                <a:lnTo>
                  <a:pt x="10323" y="1162"/>
                </a:lnTo>
                <a:lnTo>
                  <a:pt x="10384" y="1260"/>
                </a:lnTo>
                <a:lnTo>
                  <a:pt x="10316" y="1333"/>
                </a:lnTo>
                <a:lnTo>
                  <a:pt x="10193" y="1448"/>
                </a:lnTo>
                <a:lnTo>
                  <a:pt x="10319" y="1511"/>
                </a:lnTo>
                <a:lnTo>
                  <a:pt x="10205" y="1642"/>
                </a:lnTo>
                <a:lnTo>
                  <a:pt x="10108" y="1732"/>
                </a:lnTo>
                <a:lnTo>
                  <a:pt x="10042" y="1896"/>
                </a:lnTo>
                <a:lnTo>
                  <a:pt x="10146" y="2041"/>
                </a:lnTo>
                <a:lnTo>
                  <a:pt x="10070" y="2229"/>
                </a:lnTo>
                <a:lnTo>
                  <a:pt x="10095" y="2401"/>
                </a:lnTo>
                <a:lnTo>
                  <a:pt x="10013" y="2503"/>
                </a:lnTo>
                <a:lnTo>
                  <a:pt x="9945" y="2560"/>
                </a:lnTo>
                <a:lnTo>
                  <a:pt x="9685" y="2568"/>
                </a:lnTo>
                <a:lnTo>
                  <a:pt x="9548" y="2535"/>
                </a:lnTo>
                <a:lnTo>
                  <a:pt x="9233" y="2626"/>
                </a:lnTo>
                <a:lnTo>
                  <a:pt x="9009" y="2730"/>
                </a:lnTo>
                <a:lnTo>
                  <a:pt x="8948" y="2844"/>
                </a:lnTo>
                <a:lnTo>
                  <a:pt x="8963" y="3005"/>
                </a:lnTo>
                <a:lnTo>
                  <a:pt x="8915" y="3111"/>
                </a:lnTo>
                <a:lnTo>
                  <a:pt x="8767" y="3070"/>
                </a:lnTo>
                <a:lnTo>
                  <a:pt x="8616" y="3095"/>
                </a:lnTo>
                <a:lnTo>
                  <a:pt x="8512" y="3125"/>
                </a:lnTo>
                <a:lnTo>
                  <a:pt x="8527" y="3272"/>
                </a:lnTo>
                <a:lnTo>
                  <a:pt x="8367" y="3256"/>
                </a:lnTo>
                <a:lnTo>
                  <a:pt x="8290" y="3095"/>
                </a:lnTo>
                <a:lnTo>
                  <a:pt x="8175" y="3054"/>
                </a:lnTo>
                <a:lnTo>
                  <a:pt x="7930" y="3038"/>
                </a:lnTo>
                <a:lnTo>
                  <a:pt x="7723" y="2997"/>
                </a:lnTo>
                <a:lnTo>
                  <a:pt x="7420" y="2981"/>
                </a:lnTo>
                <a:lnTo>
                  <a:pt x="7238" y="2956"/>
                </a:lnTo>
                <a:lnTo>
                  <a:pt x="7085" y="2836"/>
                </a:lnTo>
                <a:lnTo>
                  <a:pt x="7001" y="2746"/>
                </a:lnTo>
                <a:lnTo>
                  <a:pt x="6825" y="2763"/>
                </a:lnTo>
                <a:lnTo>
                  <a:pt x="6780" y="2730"/>
                </a:lnTo>
                <a:lnTo>
                  <a:pt x="6678" y="2714"/>
                </a:lnTo>
                <a:lnTo>
                  <a:pt x="6505" y="2706"/>
                </a:lnTo>
                <a:lnTo>
                  <a:pt x="6392" y="2706"/>
                </a:lnTo>
                <a:lnTo>
                  <a:pt x="6288" y="2739"/>
                </a:lnTo>
                <a:lnTo>
                  <a:pt x="6212" y="2821"/>
                </a:lnTo>
                <a:lnTo>
                  <a:pt x="6138" y="2889"/>
                </a:lnTo>
                <a:lnTo>
                  <a:pt x="5988" y="2946"/>
                </a:lnTo>
                <a:lnTo>
                  <a:pt x="5837" y="2963"/>
                </a:lnTo>
                <a:lnTo>
                  <a:pt x="5631" y="2987"/>
                </a:lnTo>
                <a:lnTo>
                  <a:pt x="5402" y="3036"/>
                </a:lnTo>
                <a:lnTo>
                  <a:pt x="5145" y="3107"/>
                </a:lnTo>
                <a:lnTo>
                  <a:pt x="5026" y="3073"/>
                </a:lnTo>
                <a:lnTo>
                  <a:pt x="4804" y="2967"/>
                </a:lnTo>
                <a:lnTo>
                  <a:pt x="4632" y="2967"/>
                </a:lnTo>
                <a:lnTo>
                  <a:pt x="4282" y="2942"/>
                </a:lnTo>
                <a:lnTo>
                  <a:pt x="3958" y="2942"/>
                </a:lnTo>
                <a:lnTo>
                  <a:pt x="3813" y="2912"/>
                </a:lnTo>
                <a:lnTo>
                  <a:pt x="3558" y="2912"/>
                </a:lnTo>
                <a:lnTo>
                  <a:pt x="3482" y="2797"/>
                </a:lnTo>
                <a:lnTo>
                  <a:pt x="3390" y="2657"/>
                </a:lnTo>
                <a:lnTo>
                  <a:pt x="3280" y="2625"/>
                </a:lnTo>
                <a:lnTo>
                  <a:pt x="3160" y="2551"/>
                </a:lnTo>
                <a:lnTo>
                  <a:pt x="3130" y="2417"/>
                </a:lnTo>
                <a:lnTo>
                  <a:pt x="3071" y="2354"/>
                </a:lnTo>
                <a:lnTo>
                  <a:pt x="2816" y="2234"/>
                </a:lnTo>
                <a:lnTo>
                  <a:pt x="2364" y="1909"/>
                </a:lnTo>
                <a:lnTo>
                  <a:pt x="2066" y="1728"/>
                </a:lnTo>
                <a:lnTo>
                  <a:pt x="1806" y="1711"/>
                </a:lnTo>
                <a:lnTo>
                  <a:pt x="1324" y="1655"/>
                </a:lnTo>
                <a:lnTo>
                  <a:pt x="1159" y="1679"/>
                </a:lnTo>
                <a:lnTo>
                  <a:pt x="1014" y="1742"/>
                </a:lnTo>
                <a:lnTo>
                  <a:pt x="863" y="1869"/>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3" name="Shape 4679"/>
          <p:cNvSpPr/>
          <p:nvPr/>
        </p:nvSpPr>
        <p:spPr>
          <a:xfrm>
            <a:off x="8373593" y="850776"/>
            <a:ext cx="2067857" cy="2170625"/>
          </a:xfrm>
          <a:custGeom>
            <a:avLst/>
            <a:gdLst/>
            <a:ahLst/>
            <a:cxnLst>
              <a:cxn ang="0">
                <a:pos x="wd2" y="hd2"/>
              </a:cxn>
              <a:cxn ang="5400000">
                <a:pos x="wd2" y="hd2"/>
              </a:cxn>
              <a:cxn ang="10800000">
                <a:pos x="wd2" y="hd2"/>
              </a:cxn>
              <a:cxn ang="16200000">
                <a:pos x="wd2" y="hd2"/>
              </a:cxn>
            </a:cxnLst>
            <a:rect l="0" t="0" r="r" b="b"/>
            <a:pathLst>
              <a:path w="21600" h="21600" extrusionOk="0">
                <a:moveTo>
                  <a:pt x="15588" y="0"/>
                </a:moveTo>
                <a:lnTo>
                  <a:pt x="15734" y="24"/>
                </a:lnTo>
                <a:lnTo>
                  <a:pt x="15951" y="13"/>
                </a:lnTo>
                <a:lnTo>
                  <a:pt x="16056" y="42"/>
                </a:lnTo>
                <a:lnTo>
                  <a:pt x="16217" y="167"/>
                </a:lnTo>
                <a:lnTo>
                  <a:pt x="16162" y="232"/>
                </a:lnTo>
                <a:lnTo>
                  <a:pt x="16404" y="275"/>
                </a:lnTo>
                <a:lnTo>
                  <a:pt x="16533" y="324"/>
                </a:lnTo>
                <a:lnTo>
                  <a:pt x="16757" y="410"/>
                </a:lnTo>
                <a:lnTo>
                  <a:pt x="16843" y="470"/>
                </a:lnTo>
                <a:lnTo>
                  <a:pt x="17017" y="480"/>
                </a:lnTo>
                <a:lnTo>
                  <a:pt x="17045" y="568"/>
                </a:lnTo>
                <a:lnTo>
                  <a:pt x="17212" y="584"/>
                </a:lnTo>
                <a:lnTo>
                  <a:pt x="17322" y="599"/>
                </a:lnTo>
                <a:lnTo>
                  <a:pt x="17463" y="647"/>
                </a:lnTo>
                <a:lnTo>
                  <a:pt x="17525" y="725"/>
                </a:lnTo>
                <a:lnTo>
                  <a:pt x="17617" y="731"/>
                </a:lnTo>
                <a:lnTo>
                  <a:pt x="17754" y="737"/>
                </a:lnTo>
                <a:lnTo>
                  <a:pt x="17874" y="784"/>
                </a:lnTo>
                <a:lnTo>
                  <a:pt x="17950" y="820"/>
                </a:lnTo>
                <a:lnTo>
                  <a:pt x="18021" y="899"/>
                </a:lnTo>
                <a:lnTo>
                  <a:pt x="18172" y="911"/>
                </a:lnTo>
                <a:lnTo>
                  <a:pt x="18516" y="899"/>
                </a:lnTo>
                <a:lnTo>
                  <a:pt x="18595" y="986"/>
                </a:lnTo>
                <a:lnTo>
                  <a:pt x="18661" y="945"/>
                </a:lnTo>
                <a:lnTo>
                  <a:pt x="19099" y="982"/>
                </a:lnTo>
                <a:lnTo>
                  <a:pt x="19136" y="1034"/>
                </a:lnTo>
                <a:lnTo>
                  <a:pt x="19382" y="1028"/>
                </a:lnTo>
                <a:lnTo>
                  <a:pt x="19466" y="1093"/>
                </a:lnTo>
                <a:lnTo>
                  <a:pt x="19672" y="1171"/>
                </a:lnTo>
                <a:lnTo>
                  <a:pt x="19839" y="1269"/>
                </a:lnTo>
                <a:lnTo>
                  <a:pt x="19941" y="1378"/>
                </a:lnTo>
                <a:lnTo>
                  <a:pt x="19934" y="1451"/>
                </a:lnTo>
                <a:lnTo>
                  <a:pt x="20033" y="1479"/>
                </a:lnTo>
                <a:lnTo>
                  <a:pt x="20173" y="1420"/>
                </a:lnTo>
                <a:lnTo>
                  <a:pt x="20246" y="1477"/>
                </a:lnTo>
                <a:lnTo>
                  <a:pt x="20283" y="1577"/>
                </a:lnTo>
                <a:lnTo>
                  <a:pt x="20395" y="1621"/>
                </a:lnTo>
                <a:lnTo>
                  <a:pt x="20516" y="1611"/>
                </a:lnTo>
                <a:lnTo>
                  <a:pt x="20697" y="1689"/>
                </a:lnTo>
                <a:lnTo>
                  <a:pt x="20747" y="1779"/>
                </a:lnTo>
                <a:lnTo>
                  <a:pt x="20702" y="1834"/>
                </a:lnTo>
                <a:lnTo>
                  <a:pt x="20563" y="1859"/>
                </a:lnTo>
                <a:lnTo>
                  <a:pt x="20499" y="1859"/>
                </a:lnTo>
                <a:lnTo>
                  <a:pt x="20441" y="1982"/>
                </a:lnTo>
                <a:lnTo>
                  <a:pt x="20438" y="2128"/>
                </a:lnTo>
                <a:lnTo>
                  <a:pt x="20457" y="2197"/>
                </a:lnTo>
                <a:lnTo>
                  <a:pt x="20571" y="2267"/>
                </a:lnTo>
                <a:lnTo>
                  <a:pt x="20537" y="2369"/>
                </a:lnTo>
                <a:lnTo>
                  <a:pt x="20404" y="2387"/>
                </a:lnTo>
                <a:lnTo>
                  <a:pt x="20357" y="2461"/>
                </a:lnTo>
                <a:lnTo>
                  <a:pt x="20364" y="2522"/>
                </a:lnTo>
                <a:lnTo>
                  <a:pt x="20463" y="2518"/>
                </a:lnTo>
                <a:lnTo>
                  <a:pt x="20580" y="2463"/>
                </a:lnTo>
                <a:lnTo>
                  <a:pt x="20696" y="2537"/>
                </a:lnTo>
                <a:lnTo>
                  <a:pt x="20861" y="2557"/>
                </a:lnTo>
                <a:lnTo>
                  <a:pt x="20926" y="2647"/>
                </a:lnTo>
                <a:lnTo>
                  <a:pt x="20849" y="2674"/>
                </a:lnTo>
                <a:lnTo>
                  <a:pt x="20969" y="2755"/>
                </a:lnTo>
                <a:lnTo>
                  <a:pt x="20762" y="2823"/>
                </a:lnTo>
                <a:lnTo>
                  <a:pt x="20598" y="2823"/>
                </a:lnTo>
                <a:lnTo>
                  <a:pt x="20543" y="2880"/>
                </a:lnTo>
                <a:lnTo>
                  <a:pt x="20678" y="2917"/>
                </a:lnTo>
                <a:lnTo>
                  <a:pt x="20561" y="2972"/>
                </a:lnTo>
                <a:lnTo>
                  <a:pt x="20683" y="3052"/>
                </a:lnTo>
                <a:lnTo>
                  <a:pt x="20814" y="3071"/>
                </a:lnTo>
                <a:lnTo>
                  <a:pt x="20782" y="3157"/>
                </a:lnTo>
                <a:lnTo>
                  <a:pt x="20898" y="3225"/>
                </a:lnTo>
                <a:lnTo>
                  <a:pt x="21089" y="3284"/>
                </a:lnTo>
                <a:lnTo>
                  <a:pt x="21151" y="3338"/>
                </a:lnTo>
                <a:lnTo>
                  <a:pt x="21128" y="3367"/>
                </a:lnTo>
                <a:lnTo>
                  <a:pt x="21296" y="3514"/>
                </a:lnTo>
                <a:lnTo>
                  <a:pt x="21288" y="3595"/>
                </a:lnTo>
                <a:lnTo>
                  <a:pt x="21111" y="3625"/>
                </a:lnTo>
                <a:lnTo>
                  <a:pt x="21118" y="3702"/>
                </a:lnTo>
                <a:lnTo>
                  <a:pt x="21043" y="3747"/>
                </a:lnTo>
                <a:lnTo>
                  <a:pt x="21105" y="3886"/>
                </a:lnTo>
                <a:lnTo>
                  <a:pt x="21032" y="3972"/>
                </a:lnTo>
                <a:lnTo>
                  <a:pt x="20920" y="4024"/>
                </a:lnTo>
                <a:lnTo>
                  <a:pt x="20830" y="4036"/>
                </a:lnTo>
                <a:lnTo>
                  <a:pt x="20807" y="4107"/>
                </a:lnTo>
                <a:lnTo>
                  <a:pt x="20700" y="4113"/>
                </a:lnTo>
                <a:lnTo>
                  <a:pt x="20797" y="4201"/>
                </a:lnTo>
                <a:lnTo>
                  <a:pt x="20767" y="4271"/>
                </a:lnTo>
                <a:lnTo>
                  <a:pt x="20773" y="4379"/>
                </a:lnTo>
                <a:lnTo>
                  <a:pt x="20825" y="4459"/>
                </a:lnTo>
                <a:lnTo>
                  <a:pt x="20988" y="4532"/>
                </a:lnTo>
                <a:lnTo>
                  <a:pt x="21167" y="4548"/>
                </a:lnTo>
                <a:lnTo>
                  <a:pt x="21224" y="4626"/>
                </a:lnTo>
                <a:lnTo>
                  <a:pt x="21248" y="4698"/>
                </a:lnTo>
                <a:cubicBezTo>
                  <a:pt x="21279" y="4722"/>
                  <a:pt x="21312" y="4743"/>
                  <a:pt x="21348" y="4760"/>
                </a:cubicBezTo>
                <a:cubicBezTo>
                  <a:pt x="21356" y="4764"/>
                  <a:pt x="21364" y="4767"/>
                  <a:pt x="21372" y="4771"/>
                </a:cubicBezTo>
                <a:lnTo>
                  <a:pt x="21420" y="4903"/>
                </a:lnTo>
                <a:lnTo>
                  <a:pt x="21540" y="4998"/>
                </a:lnTo>
                <a:lnTo>
                  <a:pt x="21534" y="5101"/>
                </a:lnTo>
                <a:lnTo>
                  <a:pt x="21600" y="5179"/>
                </a:lnTo>
                <a:lnTo>
                  <a:pt x="21500" y="5203"/>
                </a:lnTo>
                <a:lnTo>
                  <a:pt x="21410" y="5154"/>
                </a:lnTo>
                <a:lnTo>
                  <a:pt x="21377" y="5105"/>
                </a:lnTo>
                <a:lnTo>
                  <a:pt x="21248" y="5129"/>
                </a:lnTo>
                <a:lnTo>
                  <a:pt x="21109" y="5178"/>
                </a:lnTo>
                <a:lnTo>
                  <a:pt x="21046" y="5230"/>
                </a:lnTo>
                <a:lnTo>
                  <a:pt x="20982" y="5230"/>
                </a:lnTo>
                <a:lnTo>
                  <a:pt x="20898" y="5248"/>
                </a:lnTo>
                <a:lnTo>
                  <a:pt x="20835" y="5312"/>
                </a:lnTo>
                <a:lnTo>
                  <a:pt x="20771" y="5305"/>
                </a:lnTo>
                <a:lnTo>
                  <a:pt x="20705" y="5238"/>
                </a:lnTo>
                <a:lnTo>
                  <a:pt x="20746" y="5181"/>
                </a:lnTo>
                <a:lnTo>
                  <a:pt x="20849" y="5181"/>
                </a:lnTo>
                <a:lnTo>
                  <a:pt x="20888" y="5095"/>
                </a:lnTo>
                <a:lnTo>
                  <a:pt x="20785" y="5079"/>
                </a:lnTo>
                <a:lnTo>
                  <a:pt x="20671" y="5113"/>
                </a:lnTo>
                <a:lnTo>
                  <a:pt x="20518" y="5162"/>
                </a:lnTo>
                <a:lnTo>
                  <a:pt x="20460" y="5114"/>
                </a:lnTo>
                <a:lnTo>
                  <a:pt x="20337" y="5132"/>
                </a:lnTo>
                <a:lnTo>
                  <a:pt x="20337" y="5230"/>
                </a:lnTo>
                <a:lnTo>
                  <a:pt x="20259" y="5204"/>
                </a:lnTo>
                <a:lnTo>
                  <a:pt x="20214" y="5170"/>
                </a:lnTo>
                <a:lnTo>
                  <a:pt x="20163" y="5141"/>
                </a:lnTo>
                <a:lnTo>
                  <a:pt x="20062" y="5196"/>
                </a:lnTo>
                <a:cubicBezTo>
                  <a:pt x="20075" y="5209"/>
                  <a:pt x="20088" y="5221"/>
                  <a:pt x="20101" y="5233"/>
                </a:cubicBezTo>
                <a:cubicBezTo>
                  <a:pt x="20114" y="5245"/>
                  <a:pt x="20127" y="5258"/>
                  <a:pt x="20140" y="5270"/>
                </a:cubicBezTo>
                <a:lnTo>
                  <a:pt x="20036" y="5281"/>
                </a:lnTo>
                <a:lnTo>
                  <a:pt x="19965" y="5252"/>
                </a:lnTo>
                <a:lnTo>
                  <a:pt x="19773" y="5270"/>
                </a:lnTo>
                <a:lnTo>
                  <a:pt x="19754" y="5339"/>
                </a:lnTo>
                <a:lnTo>
                  <a:pt x="19664" y="5221"/>
                </a:lnTo>
                <a:lnTo>
                  <a:pt x="19554" y="5205"/>
                </a:lnTo>
                <a:lnTo>
                  <a:pt x="19589" y="5330"/>
                </a:lnTo>
                <a:lnTo>
                  <a:pt x="19578" y="5403"/>
                </a:lnTo>
                <a:lnTo>
                  <a:pt x="19488" y="5317"/>
                </a:lnTo>
                <a:lnTo>
                  <a:pt x="19386" y="5335"/>
                </a:lnTo>
                <a:lnTo>
                  <a:pt x="19358" y="5266"/>
                </a:lnTo>
                <a:lnTo>
                  <a:pt x="19229" y="5278"/>
                </a:lnTo>
                <a:lnTo>
                  <a:pt x="19154" y="5235"/>
                </a:lnTo>
                <a:lnTo>
                  <a:pt x="19240" y="5199"/>
                </a:lnTo>
                <a:lnTo>
                  <a:pt x="19431" y="5253"/>
                </a:lnTo>
                <a:lnTo>
                  <a:pt x="19488" y="5227"/>
                </a:lnTo>
                <a:lnTo>
                  <a:pt x="19352" y="5122"/>
                </a:lnTo>
                <a:lnTo>
                  <a:pt x="19260" y="5057"/>
                </a:lnTo>
                <a:lnTo>
                  <a:pt x="19170" y="5039"/>
                </a:lnTo>
                <a:lnTo>
                  <a:pt x="19041" y="4989"/>
                </a:lnTo>
                <a:lnTo>
                  <a:pt x="19196" y="5153"/>
                </a:lnTo>
                <a:lnTo>
                  <a:pt x="19088" y="5218"/>
                </a:lnTo>
                <a:lnTo>
                  <a:pt x="18940" y="5173"/>
                </a:lnTo>
                <a:lnTo>
                  <a:pt x="18815" y="5131"/>
                </a:lnTo>
                <a:lnTo>
                  <a:pt x="18714" y="5059"/>
                </a:lnTo>
                <a:lnTo>
                  <a:pt x="18578" y="5040"/>
                </a:lnTo>
                <a:lnTo>
                  <a:pt x="18476" y="5083"/>
                </a:lnTo>
                <a:lnTo>
                  <a:pt x="18644" y="5137"/>
                </a:lnTo>
                <a:lnTo>
                  <a:pt x="18586" y="5185"/>
                </a:lnTo>
                <a:lnTo>
                  <a:pt x="18514" y="5216"/>
                </a:lnTo>
                <a:lnTo>
                  <a:pt x="18552" y="5330"/>
                </a:lnTo>
                <a:lnTo>
                  <a:pt x="18514" y="5421"/>
                </a:lnTo>
                <a:lnTo>
                  <a:pt x="18584" y="5477"/>
                </a:lnTo>
                <a:lnTo>
                  <a:pt x="18604" y="5577"/>
                </a:lnTo>
                <a:lnTo>
                  <a:pt x="18509" y="5625"/>
                </a:lnTo>
                <a:lnTo>
                  <a:pt x="18437" y="5680"/>
                </a:lnTo>
                <a:lnTo>
                  <a:pt x="18610" y="5661"/>
                </a:lnTo>
                <a:lnTo>
                  <a:pt x="18707" y="5685"/>
                </a:lnTo>
                <a:lnTo>
                  <a:pt x="18508" y="5746"/>
                </a:lnTo>
                <a:lnTo>
                  <a:pt x="18311" y="5636"/>
                </a:lnTo>
                <a:lnTo>
                  <a:pt x="18240" y="5569"/>
                </a:lnTo>
                <a:lnTo>
                  <a:pt x="18144" y="5581"/>
                </a:lnTo>
                <a:lnTo>
                  <a:pt x="18067" y="5642"/>
                </a:lnTo>
                <a:lnTo>
                  <a:pt x="17932" y="5617"/>
                </a:lnTo>
                <a:lnTo>
                  <a:pt x="17803" y="5593"/>
                </a:lnTo>
                <a:lnTo>
                  <a:pt x="17962" y="5708"/>
                </a:lnTo>
                <a:lnTo>
                  <a:pt x="17958" y="5792"/>
                </a:lnTo>
                <a:cubicBezTo>
                  <a:pt x="17983" y="5781"/>
                  <a:pt x="18009" y="5770"/>
                  <a:pt x="18034" y="5759"/>
                </a:cubicBezTo>
                <a:cubicBezTo>
                  <a:pt x="18060" y="5748"/>
                  <a:pt x="18085" y="5737"/>
                  <a:pt x="18111" y="5726"/>
                </a:cubicBezTo>
                <a:lnTo>
                  <a:pt x="18218" y="5649"/>
                </a:lnTo>
                <a:lnTo>
                  <a:pt x="18363" y="5746"/>
                </a:lnTo>
                <a:lnTo>
                  <a:pt x="18217" y="5750"/>
                </a:lnTo>
                <a:lnTo>
                  <a:pt x="17904" y="5840"/>
                </a:lnTo>
                <a:lnTo>
                  <a:pt x="17865" y="5742"/>
                </a:lnTo>
                <a:lnTo>
                  <a:pt x="17744" y="5730"/>
                </a:lnTo>
                <a:lnTo>
                  <a:pt x="17648" y="5803"/>
                </a:lnTo>
                <a:lnTo>
                  <a:pt x="17666" y="5907"/>
                </a:lnTo>
                <a:lnTo>
                  <a:pt x="17754" y="6006"/>
                </a:lnTo>
                <a:lnTo>
                  <a:pt x="17689" y="6067"/>
                </a:lnTo>
                <a:lnTo>
                  <a:pt x="17842" y="6092"/>
                </a:lnTo>
                <a:lnTo>
                  <a:pt x="17780" y="6159"/>
                </a:lnTo>
                <a:lnTo>
                  <a:pt x="17572" y="6051"/>
                </a:lnTo>
                <a:lnTo>
                  <a:pt x="17585" y="5959"/>
                </a:lnTo>
                <a:lnTo>
                  <a:pt x="17514" y="5836"/>
                </a:lnTo>
                <a:lnTo>
                  <a:pt x="17300" y="5741"/>
                </a:lnTo>
                <a:lnTo>
                  <a:pt x="17379" y="5859"/>
                </a:lnTo>
                <a:lnTo>
                  <a:pt x="17455" y="5914"/>
                </a:lnTo>
                <a:lnTo>
                  <a:pt x="17390" y="5988"/>
                </a:lnTo>
                <a:lnTo>
                  <a:pt x="17472" y="6050"/>
                </a:lnTo>
                <a:lnTo>
                  <a:pt x="17550" y="6133"/>
                </a:lnTo>
                <a:lnTo>
                  <a:pt x="17292" y="6006"/>
                </a:lnTo>
                <a:lnTo>
                  <a:pt x="17210" y="6010"/>
                </a:lnTo>
                <a:lnTo>
                  <a:pt x="17165" y="6077"/>
                </a:lnTo>
                <a:lnTo>
                  <a:pt x="17298" y="6133"/>
                </a:lnTo>
                <a:lnTo>
                  <a:pt x="17285" y="6214"/>
                </a:lnTo>
                <a:lnTo>
                  <a:pt x="17193" y="6237"/>
                </a:lnTo>
                <a:lnTo>
                  <a:pt x="17180" y="6327"/>
                </a:lnTo>
                <a:lnTo>
                  <a:pt x="17054" y="6370"/>
                </a:lnTo>
                <a:lnTo>
                  <a:pt x="16947" y="6376"/>
                </a:lnTo>
                <a:lnTo>
                  <a:pt x="16904" y="6435"/>
                </a:lnTo>
                <a:lnTo>
                  <a:pt x="16675" y="6468"/>
                </a:lnTo>
                <a:lnTo>
                  <a:pt x="16687" y="6540"/>
                </a:lnTo>
                <a:lnTo>
                  <a:pt x="16796" y="6577"/>
                </a:lnTo>
                <a:lnTo>
                  <a:pt x="16650" y="6624"/>
                </a:lnTo>
                <a:lnTo>
                  <a:pt x="16451" y="6650"/>
                </a:lnTo>
                <a:lnTo>
                  <a:pt x="16464" y="6730"/>
                </a:lnTo>
                <a:lnTo>
                  <a:pt x="16638" y="6736"/>
                </a:lnTo>
                <a:lnTo>
                  <a:pt x="16796" y="6742"/>
                </a:lnTo>
                <a:lnTo>
                  <a:pt x="16766" y="6814"/>
                </a:lnTo>
                <a:lnTo>
                  <a:pt x="16639" y="6810"/>
                </a:lnTo>
                <a:lnTo>
                  <a:pt x="16792" y="6890"/>
                </a:lnTo>
                <a:lnTo>
                  <a:pt x="16713" y="6951"/>
                </a:lnTo>
                <a:lnTo>
                  <a:pt x="16767" y="7019"/>
                </a:lnTo>
                <a:lnTo>
                  <a:pt x="16844" y="7043"/>
                </a:lnTo>
                <a:lnTo>
                  <a:pt x="17022" y="7068"/>
                </a:lnTo>
                <a:lnTo>
                  <a:pt x="17119" y="7038"/>
                </a:lnTo>
                <a:lnTo>
                  <a:pt x="17144" y="7105"/>
                </a:lnTo>
                <a:lnTo>
                  <a:pt x="17224" y="7146"/>
                </a:lnTo>
                <a:lnTo>
                  <a:pt x="17097" y="7180"/>
                </a:lnTo>
                <a:lnTo>
                  <a:pt x="17123" y="7264"/>
                </a:lnTo>
                <a:lnTo>
                  <a:pt x="17254" y="7213"/>
                </a:lnTo>
                <a:lnTo>
                  <a:pt x="17305" y="7264"/>
                </a:lnTo>
                <a:lnTo>
                  <a:pt x="17228" y="7307"/>
                </a:lnTo>
                <a:lnTo>
                  <a:pt x="17075" y="7350"/>
                </a:lnTo>
                <a:lnTo>
                  <a:pt x="17019" y="7442"/>
                </a:lnTo>
                <a:lnTo>
                  <a:pt x="16929" y="7442"/>
                </a:lnTo>
                <a:lnTo>
                  <a:pt x="16843" y="7467"/>
                </a:lnTo>
                <a:lnTo>
                  <a:pt x="16755" y="7503"/>
                </a:lnTo>
                <a:lnTo>
                  <a:pt x="16604" y="7541"/>
                </a:lnTo>
                <a:lnTo>
                  <a:pt x="16572" y="7606"/>
                </a:lnTo>
                <a:lnTo>
                  <a:pt x="16521" y="7686"/>
                </a:lnTo>
                <a:lnTo>
                  <a:pt x="16432" y="7649"/>
                </a:lnTo>
                <a:lnTo>
                  <a:pt x="16349" y="7733"/>
                </a:lnTo>
                <a:lnTo>
                  <a:pt x="16220" y="7819"/>
                </a:lnTo>
                <a:lnTo>
                  <a:pt x="16195" y="7996"/>
                </a:lnTo>
                <a:lnTo>
                  <a:pt x="16131" y="8026"/>
                </a:lnTo>
                <a:lnTo>
                  <a:pt x="15967" y="8086"/>
                </a:lnTo>
                <a:lnTo>
                  <a:pt x="15935" y="8186"/>
                </a:lnTo>
                <a:lnTo>
                  <a:pt x="15859" y="8223"/>
                </a:lnTo>
                <a:lnTo>
                  <a:pt x="15815" y="8290"/>
                </a:lnTo>
                <a:lnTo>
                  <a:pt x="15728" y="8272"/>
                </a:lnTo>
                <a:lnTo>
                  <a:pt x="15657" y="8253"/>
                </a:lnTo>
                <a:lnTo>
                  <a:pt x="15612" y="8395"/>
                </a:lnTo>
                <a:lnTo>
                  <a:pt x="15509" y="8305"/>
                </a:lnTo>
                <a:lnTo>
                  <a:pt x="15389" y="8356"/>
                </a:lnTo>
                <a:lnTo>
                  <a:pt x="15321" y="8509"/>
                </a:lnTo>
                <a:lnTo>
                  <a:pt x="15264" y="8460"/>
                </a:lnTo>
                <a:lnTo>
                  <a:pt x="15202" y="8452"/>
                </a:lnTo>
                <a:lnTo>
                  <a:pt x="15059" y="8515"/>
                </a:lnTo>
                <a:lnTo>
                  <a:pt x="14991" y="8526"/>
                </a:lnTo>
                <a:lnTo>
                  <a:pt x="14906" y="8513"/>
                </a:lnTo>
                <a:lnTo>
                  <a:pt x="14794" y="8507"/>
                </a:lnTo>
                <a:lnTo>
                  <a:pt x="14698" y="8482"/>
                </a:lnTo>
                <a:lnTo>
                  <a:pt x="14589" y="8599"/>
                </a:lnTo>
                <a:lnTo>
                  <a:pt x="14466" y="8562"/>
                </a:lnTo>
                <a:lnTo>
                  <a:pt x="14340" y="8661"/>
                </a:lnTo>
                <a:lnTo>
                  <a:pt x="14257" y="8690"/>
                </a:lnTo>
                <a:lnTo>
                  <a:pt x="14296" y="8794"/>
                </a:lnTo>
                <a:lnTo>
                  <a:pt x="14120" y="8825"/>
                </a:lnTo>
                <a:lnTo>
                  <a:pt x="13997" y="8724"/>
                </a:lnTo>
                <a:lnTo>
                  <a:pt x="13896" y="8663"/>
                </a:lnTo>
                <a:lnTo>
                  <a:pt x="13735" y="8638"/>
                </a:lnTo>
                <a:lnTo>
                  <a:pt x="13694" y="8718"/>
                </a:lnTo>
                <a:lnTo>
                  <a:pt x="13836" y="8761"/>
                </a:lnTo>
                <a:lnTo>
                  <a:pt x="13953" y="8889"/>
                </a:lnTo>
                <a:lnTo>
                  <a:pt x="13785" y="8920"/>
                </a:lnTo>
                <a:lnTo>
                  <a:pt x="13692" y="8807"/>
                </a:lnTo>
                <a:lnTo>
                  <a:pt x="13550" y="8757"/>
                </a:lnTo>
                <a:lnTo>
                  <a:pt x="13406" y="8794"/>
                </a:lnTo>
                <a:lnTo>
                  <a:pt x="13392" y="8878"/>
                </a:lnTo>
                <a:lnTo>
                  <a:pt x="13432" y="8989"/>
                </a:lnTo>
                <a:lnTo>
                  <a:pt x="13322" y="9032"/>
                </a:lnTo>
                <a:lnTo>
                  <a:pt x="13252" y="9038"/>
                </a:lnTo>
                <a:lnTo>
                  <a:pt x="13203" y="9116"/>
                </a:lnTo>
                <a:lnTo>
                  <a:pt x="13103" y="9232"/>
                </a:lnTo>
                <a:lnTo>
                  <a:pt x="12960" y="9222"/>
                </a:lnTo>
                <a:lnTo>
                  <a:pt x="12820" y="9201"/>
                </a:lnTo>
                <a:lnTo>
                  <a:pt x="12705" y="9195"/>
                </a:lnTo>
                <a:lnTo>
                  <a:pt x="12646" y="9250"/>
                </a:lnTo>
                <a:lnTo>
                  <a:pt x="12704" y="9299"/>
                </a:lnTo>
                <a:lnTo>
                  <a:pt x="12640" y="9356"/>
                </a:lnTo>
                <a:lnTo>
                  <a:pt x="12499" y="9276"/>
                </a:lnTo>
                <a:lnTo>
                  <a:pt x="12332" y="9356"/>
                </a:lnTo>
                <a:lnTo>
                  <a:pt x="12242" y="9368"/>
                </a:lnTo>
                <a:lnTo>
                  <a:pt x="12215" y="9446"/>
                </a:lnTo>
                <a:lnTo>
                  <a:pt x="12352" y="9477"/>
                </a:lnTo>
                <a:lnTo>
                  <a:pt x="12197" y="9565"/>
                </a:lnTo>
                <a:lnTo>
                  <a:pt x="12077" y="9553"/>
                </a:lnTo>
                <a:lnTo>
                  <a:pt x="12106" y="9651"/>
                </a:lnTo>
                <a:lnTo>
                  <a:pt x="12174" y="9743"/>
                </a:lnTo>
                <a:lnTo>
                  <a:pt x="12056" y="9778"/>
                </a:lnTo>
                <a:lnTo>
                  <a:pt x="11943" y="9784"/>
                </a:lnTo>
                <a:lnTo>
                  <a:pt x="11872" y="9827"/>
                </a:lnTo>
                <a:lnTo>
                  <a:pt x="11848" y="9743"/>
                </a:lnTo>
                <a:lnTo>
                  <a:pt x="11769" y="9762"/>
                </a:lnTo>
                <a:lnTo>
                  <a:pt x="11760" y="9864"/>
                </a:lnTo>
                <a:lnTo>
                  <a:pt x="11681" y="9913"/>
                </a:lnTo>
                <a:lnTo>
                  <a:pt x="11622" y="9950"/>
                </a:lnTo>
                <a:lnTo>
                  <a:pt x="11506" y="10091"/>
                </a:lnTo>
                <a:lnTo>
                  <a:pt x="11458" y="10134"/>
                </a:lnTo>
                <a:lnTo>
                  <a:pt x="11314" y="10233"/>
                </a:lnTo>
                <a:lnTo>
                  <a:pt x="11155" y="10282"/>
                </a:lnTo>
                <a:lnTo>
                  <a:pt x="11119" y="10343"/>
                </a:lnTo>
                <a:lnTo>
                  <a:pt x="10997" y="10294"/>
                </a:lnTo>
                <a:lnTo>
                  <a:pt x="10886" y="10304"/>
                </a:lnTo>
                <a:lnTo>
                  <a:pt x="10826" y="10354"/>
                </a:lnTo>
                <a:lnTo>
                  <a:pt x="10949" y="10427"/>
                </a:lnTo>
                <a:lnTo>
                  <a:pt x="10962" y="10511"/>
                </a:lnTo>
                <a:lnTo>
                  <a:pt x="10729" y="10454"/>
                </a:lnTo>
                <a:lnTo>
                  <a:pt x="10505" y="10442"/>
                </a:lnTo>
                <a:lnTo>
                  <a:pt x="10423" y="10566"/>
                </a:lnTo>
                <a:lnTo>
                  <a:pt x="10498" y="10638"/>
                </a:lnTo>
                <a:lnTo>
                  <a:pt x="10593" y="10693"/>
                </a:lnTo>
                <a:lnTo>
                  <a:pt x="10691" y="10693"/>
                </a:lnTo>
                <a:lnTo>
                  <a:pt x="10826" y="10742"/>
                </a:lnTo>
                <a:lnTo>
                  <a:pt x="10917" y="10771"/>
                </a:lnTo>
                <a:lnTo>
                  <a:pt x="10778" y="10832"/>
                </a:lnTo>
                <a:lnTo>
                  <a:pt x="10623" y="10826"/>
                </a:lnTo>
                <a:lnTo>
                  <a:pt x="10513" y="10894"/>
                </a:lnTo>
                <a:lnTo>
                  <a:pt x="10506" y="10971"/>
                </a:lnTo>
                <a:lnTo>
                  <a:pt x="10506" y="11042"/>
                </a:lnTo>
                <a:lnTo>
                  <a:pt x="10442" y="11127"/>
                </a:lnTo>
                <a:lnTo>
                  <a:pt x="10358" y="11151"/>
                </a:lnTo>
                <a:lnTo>
                  <a:pt x="10275" y="11219"/>
                </a:lnTo>
                <a:cubicBezTo>
                  <a:pt x="10266" y="11252"/>
                  <a:pt x="10268" y="11287"/>
                  <a:pt x="10280" y="11319"/>
                </a:cubicBezTo>
                <a:cubicBezTo>
                  <a:pt x="10292" y="11353"/>
                  <a:pt x="10315" y="11383"/>
                  <a:pt x="10346" y="11404"/>
                </a:cubicBezTo>
                <a:lnTo>
                  <a:pt x="10458" y="11549"/>
                </a:lnTo>
                <a:lnTo>
                  <a:pt x="10552" y="11616"/>
                </a:lnTo>
                <a:lnTo>
                  <a:pt x="10477" y="11709"/>
                </a:lnTo>
                <a:lnTo>
                  <a:pt x="10412" y="11709"/>
                </a:lnTo>
                <a:lnTo>
                  <a:pt x="10337" y="11649"/>
                </a:lnTo>
                <a:lnTo>
                  <a:pt x="10251" y="11600"/>
                </a:lnTo>
                <a:lnTo>
                  <a:pt x="10167" y="11594"/>
                </a:lnTo>
                <a:lnTo>
                  <a:pt x="10074" y="11594"/>
                </a:lnTo>
                <a:lnTo>
                  <a:pt x="10021" y="11680"/>
                </a:lnTo>
                <a:lnTo>
                  <a:pt x="10116" y="11706"/>
                </a:lnTo>
                <a:lnTo>
                  <a:pt x="10179" y="11772"/>
                </a:lnTo>
                <a:lnTo>
                  <a:pt x="10289" y="11827"/>
                </a:lnTo>
                <a:lnTo>
                  <a:pt x="10465" y="11833"/>
                </a:lnTo>
                <a:lnTo>
                  <a:pt x="10415" y="11901"/>
                </a:lnTo>
                <a:lnTo>
                  <a:pt x="10107" y="11799"/>
                </a:lnTo>
                <a:cubicBezTo>
                  <a:pt x="10097" y="11790"/>
                  <a:pt x="10085" y="11784"/>
                  <a:pt x="10071" y="11781"/>
                </a:cubicBezTo>
                <a:cubicBezTo>
                  <a:pt x="10042" y="11773"/>
                  <a:pt x="10011" y="11779"/>
                  <a:pt x="9987" y="11797"/>
                </a:cubicBezTo>
                <a:lnTo>
                  <a:pt x="9875" y="11838"/>
                </a:lnTo>
                <a:lnTo>
                  <a:pt x="9913" y="11912"/>
                </a:lnTo>
                <a:lnTo>
                  <a:pt x="9999" y="11947"/>
                </a:lnTo>
                <a:lnTo>
                  <a:pt x="9973" y="12012"/>
                </a:lnTo>
                <a:lnTo>
                  <a:pt x="9889" y="12043"/>
                </a:lnTo>
                <a:lnTo>
                  <a:pt x="9979" y="12125"/>
                </a:lnTo>
                <a:lnTo>
                  <a:pt x="10154" y="12174"/>
                </a:lnTo>
                <a:lnTo>
                  <a:pt x="10238" y="12304"/>
                </a:lnTo>
                <a:lnTo>
                  <a:pt x="10130" y="12328"/>
                </a:lnTo>
                <a:lnTo>
                  <a:pt x="10035" y="12285"/>
                </a:lnTo>
                <a:cubicBezTo>
                  <a:pt x="9987" y="12260"/>
                  <a:pt x="9928" y="12287"/>
                  <a:pt x="9919" y="12338"/>
                </a:cubicBezTo>
                <a:cubicBezTo>
                  <a:pt x="9907" y="12405"/>
                  <a:pt x="9982" y="12455"/>
                  <a:pt x="10044" y="12422"/>
                </a:cubicBezTo>
                <a:lnTo>
                  <a:pt x="9926" y="12498"/>
                </a:lnTo>
                <a:lnTo>
                  <a:pt x="9997" y="12564"/>
                </a:lnTo>
                <a:lnTo>
                  <a:pt x="9977" y="12672"/>
                </a:lnTo>
                <a:lnTo>
                  <a:pt x="10190" y="12553"/>
                </a:lnTo>
                <a:lnTo>
                  <a:pt x="10166" y="12620"/>
                </a:lnTo>
                <a:lnTo>
                  <a:pt x="10024" y="12747"/>
                </a:lnTo>
                <a:lnTo>
                  <a:pt x="9908" y="12796"/>
                </a:lnTo>
                <a:lnTo>
                  <a:pt x="10035" y="12898"/>
                </a:lnTo>
                <a:lnTo>
                  <a:pt x="10183" y="12849"/>
                </a:lnTo>
                <a:lnTo>
                  <a:pt x="10188" y="12964"/>
                </a:lnTo>
                <a:lnTo>
                  <a:pt x="10287" y="13043"/>
                </a:lnTo>
                <a:lnTo>
                  <a:pt x="10246" y="13092"/>
                </a:lnTo>
                <a:lnTo>
                  <a:pt x="10059" y="13182"/>
                </a:lnTo>
                <a:lnTo>
                  <a:pt x="10238" y="13199"/>
                </a:lnTo>
                <a:lnTo>
                  <a:pt x="10493" y="13217"/>
                </a:lnTo>
                <a:lnTo>
                  <a:pt x="10655" y="13230"/>
                </a:lnTo>
                <a:lnTo>
                  <a:pt x="10757" y="13211"/>
                </a:lnTo>
                <a:lnTo>
                  <a:pt x="10885" y="13273"/>
                </a:lnTo>
                <a:lnTo>
                  <a:pt x="10771" y="13309"/>
                </a:lnTo>
                <a:lnTo>
                  <a:pt x="10702" y="13328"/>
                </a:lnTo>
                <a:lnTo>
                  <a:pt x="10760" y="13424"/>
                </a:lnTo>
                <a:lnTo>
                  <a:pt x="10857" y="13504"/>
                </a:lnTo>
                <a:lnTo>
                  <a:pt x="11057" y="13393"/>
                </a:lnTo>
                <a:lnTo>
                  <a:pt x="11038" y="13340"/>
                </a:lnTo>
                <a:lnTo>
                  <a:pt x="11242" y="13336"/>
                </a:lnTo>
                <a:lnTo>
                  <a:pt x="11351" y="13282"/>
                </a:lnTo>
                <a:cubicBezTo>
                  <a:pt x="11399" y="13262"/>
                  <a:pt x="11451" y="13302"/>
                  <a:pt x="11440" y="13351"/>
                </a:cubicBezTo>
                <a:cubicBezTo>
                  <a:pt x="11434" y="13379"/>
                  <a:pt x="11405" y="13398"/>
                  <a:pt x="11375" y="13394"/>
                </a:cubicBezTo>
                <a:lnTo>
                  <a:pt x="11283" y="13468"/>
                </a:lnTo>
                <a:lnTo>
                  <a:pt x="11509" y="13530"/>
                </a:lnTo>
                <a:lnTo>
                  <a:pt x="11592" y="13585"/>
                </a:lnTo>
                <a:lnTo>
                  <a:pt x="11797" y="13659"/>
                </a:lnTo>
                <a:lnTo>
                  <a:pt x="11881" y="13811"/>
                </a:lnTo>
                <a:lnTo>
                  <a:pt x="12088" y="13762"/>
                </a:lnTo>
                <a:lnTo>
                  <a:pt x="12028" y="13542"/>
                </a:lnTo>
                <a:lnTo>
                  <a:pt x="11899" y="13390"/>
                </a:lnTo>
                <a:lnTo>
                  <a:pt x="12030" y="13361"/>
                </a:lnTo>
                <a:lnTo>
                  <a:pt x="12081" y="13489"/>
                </a:lnTo>
                <a:lnTo>
                  <a:pt x="12178" y="13667"/>
                </a:lnTo>
                <a:lnTo>
                  <a:pt x="12320" y="13667"/>
                </a:lnTo>
                <a:lnTo>
                  <a:pt x="12404" y="13778"/>
                </a:lnTo>
                <a:lnTo>
                  <a:pt x="12475" y="13851"/>
                </a:lnTo>
                <a:lnTo>
                  <a:pt x="12423" y="13913"/>
                </a:lnTo>
                <a:lnTo>
                  <a:pt x="12208" y="13999"/>
                </a:lnTo>
                <a:lnTo>
                  <a:pt x="12371" y="14084"/>
                </a:lnTo>
                <a:lnTo>
                  <a:pt x="12596" y="14096"/>
                </a:lnTo>
                <a:lnTo>
                  <a:pt x="12536" y="13957"/>
                </a:lnTo>
                <a:lnTo>
                  <a:pt x="12594" y="13914"/>
                </a:lnTo>
                <a:lnTo>
                  <a:pt x="12756" y="13967"/>
                </a:lnTo>
                <a:lnTo>
                  <a:pt x="12717" y="14168"/>
                </a:lnTo>
                <a:lnTo>
                  <a:pt x="12786" y="14266"/>
                </a:lnTo>
                <a:lnTo>
                  <a:pt x="12902" y="14442"/>
                </a:lnTo>
                <a:lnTo>
                  <a:pt x="13042" y="14356"/>
                </a:lnTo>
                <a:lnTo>
                  <a:pt x="13216" y="14369"/>
                </a:lnTo>
                <a:lnTo>
                  <a:pt x="13255" y="14483"/>
                </a:lnTo>
                <a:cubicBezTo>
                  <a:pt x="13259" y="14502"/>
                  <a:pt x="13249" y="14522"/>
                  <a:pt x="13230" y="14529"/>
                </a:cubicBezTo>
                <a:cubicBezTo>
                  <a:pt x="13211" y="14536"/>
                  <a:pt x="13190" y="14530"/>
                  <a:pt x="13179" y="14514"/>
                </a:cubicBezTo>
                <a:lnTo>
                  <a:pt x="13100" y="14518"/>
                </a:lnTo>
                <a:lnTo>
                  <a:pt x="13302" y="14628"/>
                </a:lnTo>
                <a:lnTo>
                  <a:pt x="13242" y="14713"/>
                </a:lnTo>
                <a:lnTo>
                  <a:pt x="13184" y="14717"/>
                </a:lnTo>
                <a:lnTo>
                  <a:pt x="13126" y="14754"/>
                </a:lnTo>
                <a:cubicBezTo>
                  <a:pt x="13112" y="14748"/>
                  <a:pt x="13097" y="14752"/>
                  <a:pt x="13087" y="14762"/>
                </a:cubicBezTo>
                <a:cubicBezTo>
                  <a:pt x="13053" y="14796"/>
                  <a:pt x="13093" y="14850"/>
                  <a:pt x="13139" y="14832"/>
                </a:cubicBezTo>
                <a:lnTo>
                  <a:pt x="12861" y="14782"/>
                </a:lnTo>
                <a:lnTo>
                  <a:pt x="12879" y="14886"/>
                </a:lnTo>
                <a:lnTo>
                  <a:pt x="12836" y="14937"/>
                </a:lnTo>
                <a:lnTo>
                  <a:pt x="12726" y="14925"/>
                </a:lnTo>
                <a:lnTo>
                  <a:pt x="12683" y="14998"/>
                </a:lnTo>
                <a:cubicBezTo>
                  <a:pt x="12660" y="14999"/>
                  <a:pt x="12636" y="15000"/>
                  <a:pt x="12613" y="15000"/>
                </a:cubicBezTo>
                <a:cubicBezTo>
                  <a:pt x="12590" y="15001"/>
                  <a:pt x="12566" y="15002"/>
                  <a:pt x="12543" y="15003"/>
                </a:cubicBezTo>
                <a:cubicBezTo>
                  <a:pt x="12522" y="15017"/>
                  <a:pt x="12501" y="15031"/>
                  <a:pt x="12479" y="15046"/>
                </a:cubicBezTo>
                <a:cubicBezTo>
                  <a:pt x="12458" y="15060"/>
                  <a:pt x="12437" y="15075"/>
                  <a:pt x="12416" y="15089"/>
                </a:cubicBezTo>
                <a:lnTo>
                  <a:pt x="12648" y="15073"/>
                </a:lnTo>
                <a:lnTo>
                  <a:pt x="12751" y="15104"/>
                </a:lnTo>
                <a:lnTo>
                  <a:pt x="12718" y="15186"/>
                </a:lnTo>
                <a:lnTo>
                  <a:pt x="12624" y="15202"/>
                </a:lnTo>
                <a:lnTo>
                  <a:pt x="12585" y="15301"/>
                </a:lnTo>
                <a:lnTo>
                  <a:pt x="12796" y="15295"/>
                </a:lnTo>
                <a:lnTo>
                  <a:pt x="12831" y="15202"/>
                </a:lnTo>
                <a:lnTo>
                  <a:pt x="12889" y="15116"/>
                </a:lnTo>
                <a:lnTo>
                  <a:pt x="13033" y="15196"/>
                </a:lnTo>
                <a:lnTo>
                  <a:pt x="12956" y="15300"/>
                </a:lnTo>
                <a:lnTo>
                  <a:pt x="12891" y="15374"/>
                </a:lnTo>
                <a:lnTo>
                  <a:pt x="12739" y="15417"/>
                </a:lnTo>
                <a:lnTo>
                  <a:pt x="12526" y="15423"/>
                </a:lnTo>
                <a:lnTo>
                  <a:pt x="12551" y="15564"/>
                </a:lnTo>
                <a:lnTo>
                  <a:pt x="12470" y="15632"/>
                </a:lnTo>
                <a:lnTo>
                  <a:pt x="12373" y="15582"/>
                </a:lnTo>
                <a:lnTo>
                  <a:pt x="12464" y="15423"/>
                </a:lnTo>
                <a:lnTo>
                  <a:pt x="12257" y="15447"/>
                </a:lnTo>
                <a:lnTo>
                  <a:pt x="12214" y="15509"/>
                </a:lnTo>
                <a:lnTo>
                  <a:pt x="12022" y="15441"/>
                </a:lnTo>
                <a:lnTo>
                  <a:pt x="12076" y="15402"/>
                </a:lnTo>
                <a:lnTo>
                  <a:pt x="11901" y="15283"/>
                </a:lnTo>
                <a:lnTo>
                  <a:pt x="11905" y="15222"/>
                </a:lnTo>
                <a:lnTo>
                  <a:pt x="11750" y="15160"/>
                </a:lnTo>
                <a:lnTo>
                  <a:pt x="11692" y="15185"/>
                </a:lnTo>
                <a:lnTo>
                  <a:pt x="11565" y="15271"/>
                </a:lnTo>
                <a:lnTo>
                  <a:pt x="11750" y="15310"/>
                </a:lnTo>
                <a:lnTo>
                  <a:pt x="11804" y="15255"/>
                </a:lnTo>
                <a:lnTo>
                  <a:pt x="11853" y="15367"/>
                </a:lnTo>
                <a:lnTo>
                  <a:pt x="11815" y="15490"/>
                </a:lnTo>
                <a:lnTo>
                  <a:pt x="11976" y="15539"/>
                </a:lnTo>
                <a:lnTo>
                  <a:pt x="12060" y="15545"/>
                </a:lnTo>
                <a:lnTo>
                  <a:pt x="12051" y="15677"/>
                </a:lnTo>
                <a:lnTo>
                  <a:pt x="12144" y="15665"/>
                </a:lnTo>
                <a:lnTo>
                  <a:pt x="12255" y="15740"/>
                </a:lnTo>
                <a:lnTo>
                  <a:pt x="12232" y="15812"/>
                </a:lnTo>
                <a:cubicBezTo>
                  <a:pt x="12218" y="15799"/>
                  <a:pt x="12202" y="15789"/>
                  <a:pt x="12185" y="15781"/>
                </a:cubicBezTo>
                <a:cubicBezTo>
                  <a:pt x="12158" y="15769"/>
                  <a:pt x="12129" y="15763"/>
                  <a:pt x="12099" y="15763"/>
                </a:cubicBezTo>
                <a:lnTo>
                  <a:pt x="12023" y="15831"/>
                </a:lnTo>
                <a:lnTo>
                  <a:pt x="11942" y="15818"/>
                </a:lnTo>
                <a:lnTo>
                  <a:pt x="11917" y="15746"/>
                </a:lnTo>
                <a:lnTo>
                  <a:pt x="11970" y="15668"/>
                </a:lnTo>
                <a:lnTo>
                  <a:pt x="11861" y="15650"/>
                </a:lnTo>
                <a:lnTo>
                  <a:pt x="11818" y="15703"/>
                </a:lnTo>
                <a:lnTo>
                  <a:pt x="11696" y="15719"/>
                </a:lnTo>
                <a:lnTo>
                  <a:pt x="11606" y="15764"/>
                </a:lnTo>
                <a:lnTo>
                  <a:pt x="11712" y="15813"/>
                </a:lnTo>
                <a:lnTo>
                  <a:pt x="11627" y="15887"/>
                </a:lnTo>
                <a:lnTo>
                  <a:pt x="11823" y="15850"/>
                </a:lnTo>
                <a:lnTo>
                  <a:pt x="11886" y="15903"/>
                </a:lnTo>
                <a:lnTo>
                  <a:pt x="11830" y="15948"/>
                </a:lnTo>
                <a:lnTo>
                  <a:pt x="11546" y="15961"/>
                </a:lnTo>
                <a:lnTo>
                  <a:pt x="11578" y="15876"/>
                </a:lnTo>
                <a:lnTo>
                  <a:pt x="11510" y="15844"/>
                </a:lnTo>
                <a:lnTo>
                  <a:pt x="11400" y="15825"/>
                </a:lnTo>
                <a:lnTo>
                  <a:pt x="11344" y="15936"/>
                </a:lnTo>
                <a:lnTo>
                  <a:pt x="11293" y="16009"/>
                </a:lnTo>
                <a:lnTo>
                  <a:pt x="11280" y="16118"/>
                </a:lnTo>
                <a:lnTo>
                  <a:pt x="11164" y="16093"/>
                </a:lnTo>
                <a:lnTo>
                  <a:pt x="11121" y="16185"/>
                </a:lnTo>
                <a:lnTo>
                  <a:pt x="11067" y="16143"/>
                </a:lnTo>
                <a:lnTo>
                  <a:pt x="10998" y="16131"/>
                </a:lnTo>
                <a:lnTo>
                  <a:pt x="11025" y="16027"/>
                </a:lnTo>
                <a:lnTo>
                  <a:pt x="10955" y="15935"/>
                </a:lnTo>
                <a:lnTo>
                  <a:pt x="10987" y="15794"/>
                </a:lnTo>
                <a:lnTo>
                  <a:pt x="10896" y="15653"/>
                </a:lnTo>
                <a:lnTo>
                  <a:pt x="10855" y="15804"/>
                </a:lnTo>
                <a:lnTo>
                  <a:pt x="10906" y="15939"/>
                </a:lnTo>
                <a:lnTo>
                  <a:pt x="10874" y="16019"/>
                </a:lnTo>
                <a:lnTo>
                  <a:pt x="10779" y="16012"/>
                </a:lnTo>
                <a:lnTo>
                  <a:pt x="10781" y="16099"/>
                </a:lnTo>
                <a:lnTo>
                  <a:pt x="10667" y="16078"/>
                </a:lnTo>
                <a:lnTo>
                  <a:pt x="10603" y="16072"/>
                </a:lnTo>
                <a:lnTo>
                  <a:pt x="10564" y="16168"/>
                </a:lnTo>
                <a:lnTo>
                  <a:pt x="10534" y="16258"/>
                </a:lnTo>
                <a:lnTo>
                  <a:pt x="10499" y="16378"/>
                </a:lnTo>
                <a:lnTo>
                  <a:pt x="10331" y="16262"/>
                </a:lnTo>
                <a:lnTo>
                  <a:pt x="10184" y="16182"/>
                </a:lnTo>
                <a:lnTo>
                  <a:pt x="10148" y="16268"/>
                </a:lnTo>
                <a:lnTo>
                  <a:pt x="10040" y="16272"/>
                </a:lnTo>
                <a:lnTo>
                  <a:pt x="9943" y="16278"/>
                </a:lnTo>
                <a:lnTo>
                  <a:pt x="9917" y="16370"/>
                </a:lnTo>
                <a:lnTo>
                  <a:pt x="9763" y="16413"/>
                </a:lnTo>
                <a:lnTo>
                  <a:pt x="9679" y="16419"/>
                </a:lnTo>
                <a:lnTo>
                  <a:pt x="9504" y="16454"/>
                </a:lnTo>
                <a:lnTo>
                  <a:pt x="9318" y="16405"/>
                </a:lnTo>
                <a:lnTo>
                  <a:pt x="9262" y="16448"/>
                </a:lnTo>
                <a:lnTo>
                  <a:pt x="9124" y="16419"/>
                </a:lnTo>
                <a:lnTo>
                  <a:pt x="8851" y="16419"/>
                </a:lnTo>
                <a:lnTo>
                  <a:pt x="8657" y="16382"/>
                </a:lnTo>
                <a:lnTo>
                  <a:pt x="8470" y="16364"/>
                </a:lnTo>
                <a:lnTo>
                  <a:pt x="8378" y="16414"/>
                </a:lnTo>
                <a:lnTo>
                  <a:pt x="8508" y="16479"/>
                </a:lnTo>
                <a:lnTo>
                  <a:pt x="8931" y="16486"/>
                </a:lnTo>
                <a:lnTo>
                  <a:pt x="9410" y="16496"/>
                </a:lnTo>
                <a:lnTo>
                  <a:pt x="9552" y="16545"/>
                </a:lnTo>
                <a:lnTo>
                  <a:pt x="9709" y="16647"/>
                </a:lnTo>
                <a:lnTo>
                  <a:pt x="9593" y="16664"/>
                </a:lnTo>
                <a:lnTo>
                  <a:pt x="9531" y="16664"/>
                </a:lnTo>
                <a:lnTo>
                  <a:pt x="9439" y="16737"/>
                </a:lnTo>
                <a:lnTo>
                  <a:pt x="9331" y="16766"/>
                </a:lnTo>
                <a:lnTo>
                  <a:pt x="9424" y="16838"/>
                </a:lnTo>
                <a:lnTo>
                  <a:pt x="9546" y="16770"/>
                </a:lnTo>
                <a:lnTo>
                  <a:pt x="9645" y="16776"/>
                </a:lnTo>
                <a:lnTo>
                  <a:pt x="9591" y="16858"/>
                </a:lnTo>
                <a:lnTo>
                  <a:pt x="9529" y="16901"/>
                </a:lnTo>
                <a:lnTo>
                  <a:pt x="9583" y="17018"/>
                </a:lnTo>
                <a:lnTo>
                  <a:pt x="9564" y="17112"/>
                </a:lnTo>
                <a:lnTo>
                  <a:pt x="9476" y="17128"/>
                </a:lnTo>
                <a:lnTo>
                  <a:pt x="9392" y="17190"/>
                </a:lnTo>
                <a:lnTo>
                  <a:pt x="9457" y="17412"/>
                </a:lnTo>
                <a:lnTo>
                  <a:pt x="9367" y="17454"/>
                </a:lnTo>
                <a:lnTo>
                  <a:pt x="9367" y="17552"/>
                </a:lnTo>
                <a:lnTo>
                  <a:pt x="9338" y="17669"/>
                </a:lnTo>
                <a:lnTo>
                  <a:pt x="9283" y="17705"/>
                </a:lnTo>
                <a:lnTo>
                  <a:pt x="9247" y="17767"/>
                </a:lnTo>
                <a:lnTo>
                  <a:pt x="9253" y="17839"/>
                </a:lnTo>
                <a:lnTo>
                  <a:pt x="9314" y="17923"/>
                </a:lnTo>
                <a:lnTo>
                  <a:pt x="9183" y="17962"/>
                </a:lnTo>
                <a:lnTo>
                  <a:pt x="9209" y="18066"/>
                </a:lnTo>
                <a:lnTo>
                  <a:pt x="9269" y="18173"/>
                </a:lnTo>
                <a:lnTo>
                  <a:pt x="9230" y="18189"/>
                </a:lnTo>
                <a:lnTo>
                  <a:pt x="9191" y="18297"/>
                </a:lnTo>
                <a:lnTo>
                  <a:pt x="9093" y="18356"/>
                </a:lnTo>
                <a:lnTo>
                  <a:pt x="8918" y="18449"/>
                </a:lnTo>
                <a:lnTo>
                  <a:pt x="8966" y="18539"/>
                </a:lnTo>
                <a:lnTo>
                  <a:pt x="8890" y="18674"/>
                </a:lnTo>
                <a:lnTo>
                  <a:pt x="9004" y="18771"/>
                </a:lnTo>
                <a:lnTo>
                  <a:pt x="9124" y="18793"/>
                </a:lnTo>
                <a:lnTo>
                  <a:pt x="9090" y="18875"/>
                </a:lnTo>
                <a:lnTo>
                  <a:pt x="9013" y="18885"/>
                </a:lnTo>
                <a:lnTo>
                  <a:pt x="8944" y="18934"/>
                </a:lnTo>
                <a:lnTo>
                  <a:pt x="8879" y="19038"/>
                </a:lnTo>
                <a:lnTo>
                  <a:pt x="8879" y="19201"/>
                </a:lnTo>
                <a:lnTo>
                  <a:pt x="8759" y="19213"/>
                </a:lnTo>
                <a:lnTo>
                  <a:pt x="8755" y="19306"/>
                </a:lnTo>
                <a:lnTo>
                  <a:pt x="8683" y="19388"/>
                </a:lnTo>
                <a:lnTo>
                  <a:pt x="8658" y="19505"/>
                </a:lnTo>
                <a:lnTo>
                  <a:pt x="8593" y="19560"/>
                </a:lnTo>
                <a:lnTo>
                  <a:pt x="8550" y="19536"/>
                </a:lnTo>
                <a:lnTo>
                  <a:pt x="8393" y="19641"/>
                </a:lnTo>
                <a:lnTo>
                  <a:pt x="8352" y="19755"/>
                </a:lnTo>
                <a:lnTo>
                  <a:pt x="8242" y="19878"/>
                </a:lnTo>
                <a:lnTo>
                  <a:pt x="8194" y="20037"/>
                </a:lnTo>
                <a:lnTo>
                  <a:pt x="8133" y="20096"/>
                </a:lnTo>
                <a:lnTo>
                  <a:pt x="8137" y="20207"/>
                </a:lnTo>
                <a:lnTo>
                  <a:pt x="7936" y="20248"/>
                </a:lnTo>
                <a:lnTo>
                  <a:pt x="7900" y="20380"/>
                </a:lnTo>
                <a:lnTo>
                  <a:pt x="7784" y="20447"/>
                </a:lnTo>
                <a:lnTo>
                  <a:pt x="7686" y="20531"/>
                </a:lnTo>
                <a:lnTo>
                  <a:pt x="7662" y="20480"/>
                </a:lnTo>
                <a:lnTo>
                  <a:pt x="7523" y="20340"/>
                </a:lnTo>
                <a:lnTo>
                  <a:pt x="7376" y="20420"/>
                </a:lnTo>
                <a:lnTo>
                  <a:pt x="7302" y="20346"/>
                </a:lnTo>
                <a:lnTo>
                  <a:pt x="7087" y="20371"/>
                </a:lnTo>
                <a:lnTo>
                  <a:pt x="6976" y="20313"/>
                </a:lnTo>
                <a:lnTo>
                  <a:pt x="6826" y="20356"/>
                </a:lnTo>
                <a:lnTo>
                  <a:pt x="6772" y="20295"/>
                </a:lnTo>
                <a:lnTo>
                  <a:pt x="6696" y="20319"/>
                </a:lnTo>
                <a:lnTo>
                  <a:pt x="6596" y="20326"/>
                </a:lnTo>
                <a:lnTo>
                  <a:pt x="6446" y="20326"/>
                </a:lnTo>
                <a:lnTo>
                  <a:pt x="6328" y="20342"/>
                </a:lnTo>
                <a:lnTo>
                  <a:pt x="6220" y="20311"/>
                </a:lnTo>
                <a:lnTo>
                  <a:pt x="6042" y="20342"/>
                </a:lnTo>
                <a:lnTo>
                  <a:pt x="5886" y="20342"/>
                </a:lnTo>
                <a:lnTo>
                  <a:pt x="5927" y="20426"/>
                </a:lnTo>
                <a:lnTo>
                  <a:pt x="6006" y="20481"/>
                </a:lnTo>
                <a:lnTo>
                  <a:pt x="6064" y="20542"/>
                </a:lnTo>
                <a:lnTo>
                  <a:pt x="5950" y="20583"/>
                </a:lnTo>
                <a:lnTo>
                  <a:pt x="5890" y="20589"/>
                </a:lnTo>
                <a:lnTo>
                  <a:pt x="5771" y="20528"/>
                </a:lnTo>
                <a:lnTo>
                  <a:pt x="5672" y="20503"/>
                </a:lnTo>
                <a:lnTo>
                  <a:pt x="5540" y="20509"/>
                </a:lnTo>
                <a:lnTo>
                  <a:pt x="5389" y="20620"/>
                </a:lnTo>
                <a:lnTo>
                  <a:pt x="5274" y="20662"/>
                </a:lnTo>
                <a:lnTo>
                  <a:pt x="5159" y="20783"/>
                </a:lnTo>
                <a:lnTo>
                  <a:pt x="5101" y="20849"/>
                </a:lnTo>
                <a:lnTo>
                  <a:pt x="5082" y="20918"/>
                </a:lnTo>
                <a:lnTo>
                  <a:pt x="5078" y="21021"/>
                </a:lnTo>
                <a:lnTo>
                  <a:pt x="5175" y="21103"/>
                </a:lnTo>
                <a:lnTo>
                  <a:pt x="5200" y="21176"/>
                </a:lnTo>
                <a:lnTo>
                  <a:pt x="5272" y="21237"/>
                </a:lnTo>
                <a:lnTo>
                  <a:pt x="5327" y="21354"/>
                </a:lnTo>
                <a:lnTo>
                  <a:pt x="5242" y="21411"/>
                </a:lnTo>
                <a:cubicBezTo>
                  <a:pt x="5215" y="21427"/>
                  <a:pt x="5192" y="21448"/>
                  <a:pt x="5173" y="21472"/>
                </a:cubicBezTo>
                <a:cubicBezTo>
                  <a:pt x="5154" y="21496"/>
                  <a:pt x="5139" y="21523"/>
                  <a:pt x="5130" y="21552"/>
                </a:cubicBezTo>
                <a:lnTo>
                  <a:pt x="4865" y="21552"/>
                </a:lnTo>
                <a:lnTo>
                  <a:pt x="4778" y="21534"/>
                </a:lnTo>
                <a:lnTo>
                  <a:pt x="4716" y="21442"/>
                </a:lnTo>
                <a:lnTo>
                  <a:pt x="4571" y="21436"/>
                </a:lnTo>
                <a:lnTo>
                  <a:pt x="4463" y="21454"/>
                </a:lnTo>
                <a:lnTo>
                  <a:pt x="4273" y="21434"/>
                </a:lnTo>
                <a:lnTo>
                  <a:pt x="4144" y="21471"/>
                </a:lnTo>
                <a:lnTo>
                  <a:pt x="3926" y="21600"/>
                </a:lnTo>
                <a:lnTo>
                  <a:pt x="3763" y="21582"/>
                </a:lnTo>
                <a:lnTo>
                  <a:pt x="3653" y="21598"/>
                </a:lnTo>
                <a:lnTo>
                  <a:pt x="3485" y="21539"/>
                </a:lnTo>
                <a:cubicBezTo>
                  <a:pt x="3413" y="21548"/>
                  <a:pt x="3341" y="21554"/>
                  <a:pt x="3268" y="21557"/>
                </a:cubicBezTo>
                <a:cubicBezTo>
                  <a:pt x="3174" y="21562"/>
                  <a:pt x="3080" y="21562"/>
                  <a:pt x="2986" y="21557"/>
                </a:cubicBezTo>
                <a:lnTo>
                  <a:pt x="2967" y="21490"/>
                </a:lnTo>
                <a:lnTo>
                  <a:pt x="2797" y="21533"/>
                </a:lnTo>
                <a:lnTo>
                  <a:pt x="2851" y="21416"/>
                </a:lnTo>
                <a:lnTo>
                  <a:pt x="2932" y="21354"/>
                </a:lnTo>
                <a:lnTo>
                  <a:pt x="3041" y="21444"/>
                </a:lnTo>
                <a:lnTo>
                  <a:pt x="3066" y="21379"/>
                </a:lnTo>
                <a:lnTo>
                  <a:pt x="3000" y="21256"/>
                </a:lnTo>
                <a:lnTo>
                  <a:pt x="3011" y="21185"/>
                </a:lnTo>
                <a:lnTo>
                  <a:pt x="3159" y="21135"/>
                </a:lnTo>
                <a:lnTo>
                  <a:pt x="3223" y="21074"/>
                </a:lnTo>
                <a:lnTo>
                  <a:pt x="3184" y="20982"/>
                </a:lnTo>
                <a:lnTo>
                  <a:pt x="3083" y="20939"/>
                </a:lnTo>
                <a:lnTo>
                  <a:pt x="3006" y="20939"/>
                </a:lnTo>
                <a:lnTo>
                  <a:pt x="2995" y="20874"/>
                </a:lnTo>
                <a:lnTo>
                  <a:pt x="2969" y="20770"/>
                </a:lnTo>
                <a:lnTo>
                  <a:pt x="2875" y="20759"/>
                </a:lnTo>
                <a:lnTo>
                  <a:pt x="2704" y="20584"/>
                </a:lnTo>
                <a:lnTo>
                  <a:pt x="2523" y="20451"/>
                </a:lnTo>
                <a:lnTo>
                  <a:pt x="2444" y="20284"/>
                </a:lnTo>
                <a:lnTo>
                  <a:pt x="2340" y="20211"/>
                </a:lnTo>
                <a:lnTo>
                  <a:pt x="2274" y="20137"/>
                </a:lnTo>
                <a:lnTo>
                  <a:pt x="2207" y="20065"/>
                </a:lnTo>
                <a:lnTo>
                  <a:pt x="2416" y="20141"/>
                </a:lnTo>
                <a:lnTo>
                  <a:pt x="2585" y="20171"/>
                </a:lnTo>
                <a:lnTo>
                  <a:pt x="2648" y="20233"/>
                </a:lnTo>
                <a:lnTo>
                  <a:pt x="2807" y="20226"/>
                </a:lnTo>
                <a:cubicBezTo>
                  <a:pt x="2817" y="20196"/>
                  <a:pt x="2819" y="20165"/>
                  <a:pt x="2814" y="20134"/>
                </a:cubicBezTo>
                <a:cubicBezTo>
                  <a:pt x="2801" y="20063"/>
                  <a:pt x="2749" y="20003"/>
                  <a:pt x="2678" y="19978"/>
                </a:cubicBezTo>
                <a:lnTo>
                  <a:pt x="2559" y="19966"/>
                </a:lnTo>
                <a:lnTo>
                  <a:pt x="2476" y="19904"/>
                </a:lnTo>
                <a:lnTo>
                  <a:pt x="2571" y="19818"/>
                </a:lnTo>
                <a:cubicBezTo>
                  <a:pt x="2609" y="19813"/>
                  <a:pt x="2647" y="19813"/>
                  <a:pt x="2685" y="19818"/>
                </a:cubicBezTo>
                <a:cubicBezTo>
                  <a:pt x="2723" y="19823"/>
                  <a:pt x="2760" y="19833"/>
                  <a:pt x="2795" y="19847"/>
                </a:cubicBezTo>
                <a:lnTo>
                  <a:pt x="2928" y="19859"/>
                </a:lnTo>
                <a:lnTo>
                  <a:pt x="2993" y="19767"/>
                </a:lnTo>
                <a:lnTo>
                  <a:pt x="3006" y="19646"/>
                </a:lnTo>
                <a:lnTo>
                  <a:pt x="2974" y="19576"/>
                </a:lnTo>
                <a:lnTo>
                  <a:pt x="2896" y="19496"/>
                </a:lnTo>
                <a:lnTo>
                  <a:pt x="2804" y="19496"/>
                </a:lnTo>
                <a:lnTo>
                  <a:pt x="2698" y="19510"/>
                </a:lnTo>
                <a:lnTo>
                  <a:pt x="2579" y="19466"/>
                </a:lnTo>
                <a:lnTo>
                  <a:pt x="2481" y="19392"/>
                </a:lnTo>
                <a:lnTo>
                  <a:pt x="2462" y="19301"/>
                </a:lnTo>
                <a:lnTo>
                  <a:pt x="2352" y="19237"/>
                </a:lnTo>
                <a:lnTo>
                  <a:pt x="2288" y="19201"/>
                </a:lnTo>
                <a:lnTo>
                  <a:pt x="2198" y="19140"/>
                </a:lnTo>
                <a:lnTo>
                  <a:pt x="2052" y="19140"/>
                </a:lnTo>
                <a:lnTo>
                  <a:pt x="2006" y="19062"/>
                </a:lnTo>
                <a:lnTo>
                  <a:pt x="2017" y="18933"/>
                </a:lnTo>
                <a:lnTo>
                  <a:pt x="1935" y="18848"/>
                </a:lnTo>
                <a:lnTo>
                  <a:pt x="1829" y="18805"/>
                </a:lnTo>
                <a:lnTo>
                  <a:pt x="1741" y="18743"/>
                </a:lnTo>
                <a:lnTo>
                  <a:pt x="1705" y="18535"/>
                </a:lnTo>
                <a:lnTo>
                  <a:pt x="1714" y="18373"/>
                </a:lnTo>
                <a:lnTo>
                  <a:pt x="1663" y="18294"/>
                </a:lnTo>
                <a:lnTo>
                  <a:pt x="1564" y="18294"/>
                </a:lnTo>
                <a:lnTo>
                  <a:pt x="1543" y="18367"/>
                </a:lnTo>
                <a:lnTo>
                  <a:pt x="1581" y="18500"/>
                </a:lnTo>
                <a:lnTo>
                  <a:pt x="1463" y="18387"/>
                </a:lnTo>
                <a:lnTo>
                  <a:pt x="1302" y="18308"/>
                </a:lnTo>
                <a:lnTo>
                  <a:pt x="1340" y="18193"/>
                </a:lnTo>
                <a:lnTo>
                  <a:pt x="1317" y="18093"/>
                </a:lnTo>
                <a:lnTo>
                  <a:pt x="1297" y="17953"/>
                </a:lnTo>
                <a:lnTo>
                  <a:pt x="1198" y="18033"/>
                </a:lnTo>
                <a:lnTo>
                  <a:pt x="1106" y="18076"/>
                </a:lnTo>
                <a:lnTo>
                  <a:pt x="1101" y="17997"/>
                </a:lnTo>
                <a:lnTo>
                  <a:pt x="1217" y="17960"/>
                </a:lnTo>
                <a:cubicBezTo>
                  <a:pt x="1237" y="17944"/>
                  <a:pt x="1247" y="17920"/>
                  <a:pt x="1243" y="17895"/>
                </a:cubicBezTo>
                <a:cubicBezTo>
                  <a:pt x="1234" y="17835"/>
                  <a:pt x="1162" y="17805"/>
                  <a:pt x="1110" y="17839"/>
                </a:cubicBezTo>
                <a:lnTo>
                  <a:pt x="858" y="17907"/>
                </a:lnTo>
                <a:lnTo>
                  <a:pt x="893" y="17812"/>
                </a:lnTo>
                <a:lnTo>
                  <a:pt x="1043" y="17800"/>
                </a:lnTo>
                <a:lnTo>
                  <a:pt x="1164" y="17764"/>
                </a:lnTo>
                <a:lnTo>
                  <a:pt x="1020" y="17667"/>
                </a:lnTo>
                <a:lnTo>
                  <a:pt x="961" y="17604"/>
                </a:lnTo>
                <a:cubicBezTo>
                  <a:pt x="912" y="17622"/>
                  <a:pt x="859" y="17591"/>
                  <a:pt x="852" y="17542"/>
                </a:cubicBezTo>
                <a:cubicBezTo>
                  <a:pt x="831" y="17396"/>
                  <a:pt x="1083" y="17381"/>
                  <a:pt x="1082" y="17528"/>
                </a:cubicBezTo>
                <a:lnTo>
                  <a:pt x="1176" y="17497"/>
                </a:lnTo>
                <a:lnTo>
                  <a:pt x="1198" y="17423"/>
                </a:lnTo>
                <a:lnTo>
                  <a:pt x="1159" y="17362"/>
                </a:lnTo>
                <a:lnTo>
                  <a:pt x="1011" y="17356"/>
                </a:lnTo>
                <a:cubicBezTo>
                  <a:pt x="976" y="17361"/>
                  <a:pt x="942" y="17369"/>
                  <a:pt x="909" y="17380"/>
                </a:cubicBezTo>
                <a:cubicBezTo>
                  <a:pt x="842" y="17404"/>
                  <a:pt x="781" y="17442"/>
                  <a:pt x="731" y="17491"/>
                </a:cubicBezTo>
                <a:lnTo>
                  <a:pt x="711" y="17410"/>
                </a:lnTo>
                <a:lnTo>
                  <a:pt x="684" y="17311"/>
                </a:lnTo>
                <a:lnTo>
                  <a:pt x="860" y="17287"/>
                </a:lnTo>
                <a:lnTo>
                  <a:pt x="1054" y="17237"/>
                </a:lnTo>
                <a:lnTo>
                  <a:pt x="877" y="17206"/>
                </a:lnTo>
                <a:lnTo>
                  <a:pt x="739" y="17194"/>
                </a:lnTo>
                <a:lnTo>
                  <a:pt x="533" y="17186"/>
                </a:lnTo>
                <a:lnTo>
                  <a:pt x="550" y="17137"/>
                </a:lnTo>
                <a:lnTo>
                  <a:pt x="557" y="17032"/>
                </a:lnTo>
                <a:lnTo>
                  <a:pt x="525" y="16922"/>
                </a:lnTo>
                <a:cubicBezTo>
                  <a:pt x="501" y="16925"/>
                  <a:pt x="477" y="16928"/>
                  <a:pt x="453" y="16928"/>
                </a:cubicBezTo>
                <a:cubicBezTo>
                  <a:pt x="427" y="16928"/>
                  <a:pt x="400" y="16926"/>
                  <a:pt x="374" y="16922"/>
                </a:cubicBezTo>
                <a:lnTo>
                  <a:pt x="285" y="16713"/>
                </a:lnTo>
                <a:lnTo>
                  <a:pt x="193" y="16807"/>
                </a:lnTo>
                <a:lnTo>
                  <a:pt x="236" y="16649"/>
                </a:lnTo>
                <a:lnTo>
                  <a:pt x="264" y="16585"/>
                </a:lnTo>
                <a:lnTo>
                  <a:pt x="140" y="16512"/>
                </a:lnTo>
                <a:lnTo>
                  <a:pt x="192" y="16426"/>
                </a:lnTo>
                <a:lnTo>
                  <a:pt x="146" y="16360"/>
                </a:lnTo>
                <a:lnTo>
                  <a:pt x="36" y="16243"/>
                </a:lnTo>
                <a:lnTo>
                  <a:pt x="49" y="16187"/>
                </a:lnTo>
                <a:lnTo>
                  <a:pt x="99" y="16107"/>
                </a:lnTo>
                <a:lnTo>
                  <a:pt x="60" y="15968"/>
                </a:lnTo>
                <a:lnTo>
                  <a:pt x="0" y="15904"/>
                </a:lnTo>
                <a:lnTo>
                  <a:pt x="21" y="15775"/>
                </a:lnTo>
                <a:lnTo>
                  <a:pt x="200" y="15724"/>
                </a:lnTo>
                <a:lnTo>
                  <a:pt x="314" y="15669"/>
                </a:lnTo>
                <a:lnTo>
                  <a:pt x="415" y="15667"/>
                </a:lnTo>
                <a:lnTo>
                  <a:pt x="479" y="15752"/>
                </a:lnTo>
                <a:lnTo>
                  <a:pt x="559" y="15836"/>
                </a:lnTo>
                <a:lnTo>
                  <a:pt x="546" y="15935"/>
                </a:lnTo>
                <a:lnTo>
                  <a:pt x="571" y="16019"/>
                </a:lnTo>
                <a:lnTo>
                  <a:pt x="696" y="16025"/>
                </a:lnTo>
                <a:lnTo>
                  <a:pt x="845" y="16002"/>
                </a:lnTo>
                <a:lnTo>
                  <a:pt x="903" y="15910"/>
                </a:lnTo>
                <a:lnTo>
                  <a:pt x="961" y="15777"/>
                </a:lnTo>
                <a:lnTo>
                  <a:pt x="1071" y="15722"/>
                </a:lnTo>
                <a:lnTo>
                  <a:pt x="1090" y="15631"/>
                </a:lnTo>
                <a:lnTo>
                  <a:pt x="1116" y="15533"/>
                </a:lnTo>
                <a:lnTo>
                  <a:pt x="1165" y="15493"/>
                </a:lnTo>
                <a:lnTo>
                  <a:pt x="1204" y="15443"/>
                </a:lnTo>
                <a:lnTo>
                  <a:pt x="1197" y="15308"/>
                </a:lnTo>
                <a:lnTo>
                  <a:pt x="1064" y="15161"/>
                </a:lnTo>
                <a:lnTo>
                  <a:pt x="1023" y="14988"/>
                </a:lnTo>
                <a:lnTo>
                  <a:pt x="946" y="14878"/>
                </a:lnTo>
                <a:lnTo>
                  <a:pt x="1015" y="14837"/>
                </a:lnTo>
                <a:lnTo>
                  <a:pt x="1131" y="14818"/>
                </a:lnTo>
                <a:lnTo>
                  <a:pt x="1240" y="14818"/>
                </a:lnTo>
                <a:lnTo>
                  <a:pt x="1291" y="14745"/>
                </a:lnTo>
                <a:lnTo>
                  <a:pt x="1386" y="14729"/>
                </a:lnTo>
                <a:lnTo>
                  <a:pt x="1373" y="14575"/>
                </a:lnTo>
                <a:lnTo>
                  <a:pt x="1264" y="14521"/>
                </a:lnTo>
                <a:lnTo>
                  <a:pt x="1292" y="14426"/>
                </a:lnTo>
                <a:lnTo>
                  <a:pt x="1488" y="14408"/>
                </a:lnTo>
                <a:lnTo>
                  <a:pt x="1623" y="14445"/>
                </a:lnTo>
                <a:lnTo>
                  <a:pt x="1752" y="14414"/>
                </a:lnTo>
                <a:lnTo>
                  <a:pt x="1961" y="14366"/>
                </a:lnTo>
                <a:lnTo>
                  <a:pt x="2062" y="14282"/>
                </a:lnTo>
                <a:lnTo>
                  <a:pt x="2107" y="14223"/>
                </a:lnTo>
                <a:lnTo>
                  <a:pt x="2183" y="14174"/>
                </a:lnTo>
                <a:lnTo>
                  <a:pt x="2308" y="14042"/>
                </a:lnTo>
                <a:lnTo>
                  <a:pt x="2321" y="13953"/>
                </a:lnTo>
                <a:lnTo>
                  <a:pt x="2263" y="13768"/>
                </a:lnTo>
                <a:lnTo>
                  <a:pt x="2378" y="13660"/>
                </a:lnTo>
                <a:lnTo>
                  <a:pt x="2475" y="13516"/>
                </a:lnTo>
                <a:lnTo>
                  <a:pt x="2455" y="13391"/>
                </a:lnTo>
                <a:lnTo>
                  <a:pt x="2312" y="13274"/>
                </a:lnTo>
                <a:lnTo>
                  <a:pt x="2234" y="13154"/>
                </a:lnTo>
                <a:lnTo>
                  <a:pt x="2101" y="13074"/>
                </a:lnTo>
                <a:lnTo>
                  <a:pt x="2088" y="12964"/>
                </a:lnTo>
                <a:lnTo>
                  <a:pt x="1959" y="12719"/>
                </a:lnTo>
                <a:lnTo>
                  <a:pt x="1824" y="12641"/>
                </a:lnTo>
                <a:lnTo>
                  <a:pt x="1992" y="12553"/>
                </a:lnTo>
                <a:lnTo>
                  <a:pt x="2424" y="12588"/>
                </a:lnTo>
                <a:lnTo>
                  <a:pt x="2578" y="12563"/>
                </a:lnTo>
                <a:lnTo>
                  <a:pt x="2636" y="12477"/>
                </a:lnTo>
                <a:lnTo>
                  <a:pt x="2720" y="12422"/>
                </a:lnTo>
                <a:lnTo>
                  <a:pt x="2817" y="12312"/>
                </a:lnTo>
                <a:lnTo>
                  <a:pt x="2842" y="12228"/>
                </a:lnTo>
                <a:lnTo>
                  <a:pt x="2868" y="12136"/>
                </a:lnTo>
                <a:lnTo>
                  <a:pt x="2722" y="11997"/>
                </a:lnTo>
                <a:lnTo>
                  <a:pt x="2537" y="11851"/>
                </a:lnTo>
                <a:lnTo>
                  <a:pt x="2425" y="11775"/>
                </a:lnTo>
                <a:lnTo>
                  <a:pt x="2242" y="11763"/>
                </a:lnTo>
                <a:lnTo>
                  <a:pt x="2107" y="11753"/>
                </a:lnTo>
                <a:lnTo>
                  <a:pt x="1956" y="11652"/>
                </a:lnTo>
                <a:lnTo>
                  <a:pt x="1805" y="11568"/>
                </a:lnTo>
                <a:lnTo>
                  <a:pt x="1685" y="11533"/>
                </a:lnTo>
                <a:lnTo>
                  <a:pt x="1950" y="10674"/>
                </a:lnTo>
                <a:lnTo>
                  <a:pt x="1552" y="10151"/>
                </a:lnTo>
                <a:lnTo>
                  <a:pt x="1696" y="9898"/>
                </a:lnTo>
                <a:lnTo>
                  <a:pt x="1587" y="9692"/>
                </a:lnTo>
                <a:lnTo>
                  <a:pt x="1821" y="9537"/>
                </a:lnTo>
                <a:lnTo>
                  <a:pt x="1407" y="9090"/>
                </a:lnTo>
                <a:lnTo>
                  <a:pt x="1825" y="8762"/>
                </a:lnTo>
                <a:lnTo>
                  <a:pt x="1711" y="8594"/>
                </a:lnTo>
                <a:lnTo>
                  <a:pt x="1834" y="8545"/>
                </a:lnTo>
                <a:lnTo>
                  <a:pt x="2019" y="8448"/>
                </a:lnTo>
                <a:lnTo>
                  <a:pt x="2097" y="8369"/>
                </a:lnTo>
                <a:lnTo>
                  <a:pt x="2250" y="8260"/>
                </a:lnTo>
                <a:lnTo>
                  <a:pt x="2381" y="8182"/>
                </a:lnTo>
                <a:lnTo>
                  <a:pt x="2511" y="8044"/>
                </a:lnTo>
                <a:lnTo>
                  <a:pt x="2614" y="7977"/>
                </a:lnTo>
                <a:lnTo>
                  <a:pt x="3016" y="7835"/>
                </a:lnTo>
                <a:lnTo>
                  <a:pt x="3503" y="7794"/>
                </a:lnTo>
                <a:lnTo>
                  <a:pt x="4122" y="7856"/>
                </a:lnTo>
                <a:lnTo>
                  <a:pt x="4705" y="7944"/>
                </a:lnTo>
                <a:lnTo>
                  <a:pt x="5046" y="7634"/>
                </a:lnTo>
                <a:lnTo>
                  <a:pt x="4945" y="7179"/>
                </a:lnTo>
                <a:lnTo>
                  <a:pt x="4635" y="7162"/>
                </a:lnTo>
                <a:lnTo>
                  <a:pt x="4218" y="7027"/>
                </a:lnTo>
                <a:lnTo>
                  <a:pt x="4910" y="6445"/>
                </a:lnTo>
                <a:lnTo>
                  <a:pt x="5289" y="6215"/>
                </a:lnTo>
                <a:lnTo>
                  <a:pt x="5446" y="5992"/>
                </a:lnTo>
                <a:lnTo>
                  <a:pt x="5601" y="5924"/>
                </a:lnTo>
                <a:lnTo>
                  <a:pt x="5584" y="5674"/>
                </a:lnTo>
                <a:lnTo>
                  <a:pt x="5584" y="5458"/>
                </a:lnTo>
                <a:lnTo>
                  <a:pt x="5647" y="5282"/>
                </a:lnTo>
                <a:lnTo>
                  <a:pt x="5724" y="5161"/>
                </a:lnTo>
                <a:lnTo>
                  <a:pt x="5774" y="5079"/>
                </a:lnTo>
                <a:lnTo>
                  <a:pt x="5664" y="4750"/>
                </a:lnTo>
                <a:lnTo>
                  <a:pt x="5600" y="4599"/>
                </a:lnTo>
                <a:lnTo>
                  <a:pt x="6339" y="4596"/>
                </a:lnTo>
                <a:lnTo>
                  <a:pt x="6626" y="4518"/>
                </a:lnTo>
                <a:lnTo>
                  <a:pt x="7239" y="4373"/>
                </a:lnTo>
                <a:lnTo>
                  <a:pt x="7044" y="4054"/>
                </a:lnTo>
                <a:lnTo>
                  <a:pt x="7465" y="3866"/>
                </a:lnTo>
                <a:lnTo>
                  <a:pt x="7801" y="3609"/>
                </a:lnTo>
                <a:lnTo>
                  <a:pt x="8159" y="3363"/>
                </a:lnTo>
                <a:lnTo>
                  <a:pt x="8546" y="3212"/>
                </a:lnTo>
                <a:lnTo>
                  <a:pt x="8726" y="3166"/>
                </a:lnTo>
                <a:lnTo>
                  <a:pt x="8728" y="2871"/>
                </a:lnTo>
                <a:lnTo>
                  <a:pt x="8185" y="2551"/>
                </a:lnTo>
                <a:lnTo>
                  <a:pt x="8330" y="2444"/>
                </a:lnTo>
                <a:lnTo>
                  <a:pt x="8719" y="2421"/>
                </a:lnTo>
                <a:lnTo>
                  <a:pt x="8876" y="2349"/>
                </a:lnTo>
                <a:lnTo>
                  <a:pt x="9127" y="2087"/>
                </a:lnTo>
                <a:lnTo>
                  <a:pt x="9293" y="1806"/>
                </a:lnTo>
                <a:lnTo>
                  <a:pt x="9661" y="1703"/>
                </a:lnTo>
                <a:lnTo>
                  <a:pt x="10029" y="1607"/>
                </a:lnTo>
                <a:lnTo>
                  <a:pt x="10223" y="1498"/>
                </a:lnTo>
                <a:lnTo>
                  <a:pt x="10565" y="1517"/>
                </a:lnTo>
                <a:lnTo>
                  <a:pt x="11174" y="1703"/>
                </a:lnTo>
                <a:lnTo>
                  <a:pt x="11648" y="1356"/>
                </a:lnTo>
                <a:lnTo>
                  <a:pt x="11566" y="1034"/>
                </a:lnTo>
                <a:lnTo>
                  <a:pt x="11579" y="847"/>
                </a:lnTo>
                <a:lnTo>
                  <a:pt x="11712" y="806"/>
                </a:lnTo>
                <a:lnTo>
                  <a:pt x="12014" y="776"/>
                </a:lnTo>
                <a:lnTo>
                  <a:pt x="12288" y="841"/>
                </a:lnTo>
                <a:lnTo>
                  <a:pt x="12529" y="884"/>
                </a:lnTo>
                <a:lnTo>
                  <a:pt x="13066" y="882"/>
                </a:lnTo>
                <a:lnTo>
                  <a:pt x="14506" y="1122"/>
                </a:lnTo>
                <a:lnTo>
                  <a:pt x="14745" y="1030"/>
                </a:lnTo>
                <a:lnTo>
                  <a:pt x="15051" y="909"/>
                </a:lnTo>
                <a:lnTo>
                  <a:pt x="14549" y="767"/>
                </a:lnTo>
                <a:lnTo>
                  <a:pt x="14800" y="701"/>
                </a:lnTo>
                <a:lnTo>
                  <a:pt x="15080" y="544"/>
                </a:lnTo>
                <a:lnTo>
                  <a:pt x="15207" y="395"/>
                </a:lnTo>
                <a:lnTo>
                  <a:pt x="15164" y="217"/>
                </a:lnTo>
                <a:lnTo>
                  <a:pt x="14725" y="4"/>
                </a:lnTo>
                <a:lnTo>
                  <a:pt x="15588"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4" name="Shape 4680"/>
          <p:cNvSpPr/>
          <p:nvPr/>
        </p:nvSpPr>
        <p:spPr>
          <a:xfrm>
            <a:off x="5114289" y="5104433"/>
            <a:ext cx="523756" cy="823054"/>
          </a:xfrm>
          <a:custGeom>
            <a:avLst/>
            <a:gdLst/>
            <a:ahLst/>
            <a:cxnLst>
              <a:cxn ang="0">
                <a:pos x="wd2" y="hd2"/>
              </a:cxn>
              <a:cxn ang="5400000">
                <a:pos x="wd2" y="hd2"/>
              </a:cxn>
              <a:cxn ang="10800000">
                <a:pos x="wd2" y="hd2"/>
              </a:cxn>
              <a:cxn ang="16200000">
                <a:pos x="wd2" y="hd2"/>
              </a:cxn>
            </a:cxnLst>
            <a:rect l="0" t="0" r="r" b="b"/>
            <a:pathLst>
              <a:path w="21600" h="21600" extrusionOk="0">
                <a:moveTo>
                  <a:pt x="13554" y="20536"/>
                </a:moveTo>
                <a:lnTo>
                  <a:pt x="12909" y="20677"/>
                </a:lnTo>
                <a:lnTo>
                  <a:pt x="12418" y="20946"/>
                </a:lnTo>
                <a:lnTo>
                  <a:pt x="11888" y="21055"/>
                </a:lnTo>
                <a:lnTo>
                  <a:pt x="11438" y="21266"/>
                </a:lnTo>
                <a:lnTo>
                  <a:pt x="10996" y="21486"/>
                </a:lnTo>
                <a:lnTo>
                  <a:pt x="10487" y="21600"/>
                </a:lnTo>
                <a:lnTo>
                  <a:pt x="9996" y="21422"/>
                </a:lnTo>
                <a:lnTo>
                  <a:pt x="9435" y="21228"/>
                </a:lnTo>
                <a:lnTo>
                  <a:pt x="8491" y="20951"/>
                </a:lnTo>
                <a:lnTo>
                  <a:pt x="7867" y="20951"/>
                </a:lnTo>
                <a:lnTo>
                  <a:pt x="7829" y="21211"/>
                </a:lnTo>
                <a:lnTo>
                  <a:pt x="7557" y="20984"/>
                </a:lnTo>
                <a:lnTo>
                  <a:pt x="7243" y="20953"/>
                </a:lnTo>
                <a:lnTo>
                  <a:pt x="6883" y="21066"/>
                </a:lnTo>
                <a:lnTo>
                  <a:pt x="6463" y="20985"/>
                </a:lnTo>
                <a:lnTo>
                  <a:pt x="6303" y="20856"/>
                </a:lnTo>
                <a:lnTo>
                  <a:pt x="6051" y="20888"/>
                </a:lnTo>
                <a:lnTo>
                  <a:pt x="5758" y="20904"/>
                </a:lnTo>
                <a:lnTo>
                  <a:pt x="5525" y="21076"/>
                </a:lnTo>
                <a:lnTo>
                  <a:pt x="5141" y="21076"/>
                </a:lnTo>
                <a:lnTo>
                  <a:pt x="4468" y="21109"/>
                </a:lnTo>
                <a:lnTo>
                  <a:pt x="4038" y="21315"/>
                </a:lnTo>
                <a:lnTo>
                  <a:pt x="3733" y="21412"/>
                </a:lnTo>
                <a:lnTo>
                  <a:pt x="3412" y="21303"/>
                </a:lnTo>
                <a:lnTo>
                  <a:pt x="3583" y="21115"/>
                </a:lnTo>
                <a:lnTo>
                  <a:pt x="3805" y="20840"/>
                </a:lnTo>
                <a:lnTo>
                  <a:pt x="3890" y="20615"/>
                </a:lnTo>
                <a:lnTo>
                  <a:pt x="4374" y="20405"/>
                </a:lnTo>
                <a:lnTo>
                  <a:pt x="4374" y="19867"/>
                </a:lnTo>
                <a:lnTo>
                  <a:pt x="4653" y="19625"/>
                </a:lnTo>
                <a:lnTo>
                  <a:pt x="4804" y="19369"/>
                </a:lnTo>
                <a:lnTo>
                  <a:pt x="4729" y="19151"/>
                </a:lnTo>
                <a:lnTo>
                  <a:pt x="4586" y="18975"/>
                </a:lnTo>
                <a:lnTo>
                  <a:pt x="4764" y="18580"/>
                </a:lnTo>
                <a:lnTo>
                  <a:pt x="4688" y="18383"/>
                </a:lnTo>
                <a:lnTo>
                  <a:pt x="4563" y="18123"/>
                </a:lnTo>
                <a:lnTo>
                  <a:pt x="4733" y="17802"/>
                </a:lnTo>
                <a:lnTo>
                  <a:pt x="4605" y="17533"/>
                </a:lnTo>
                <a:lnTo>
                  <a:pt x="4316" y="17387"/>
                </a:lnTo>
                <a:lnTo>
                  <a:pt x="4470" y="17164"/>
                </a:lnTo>
                <a:lnTo>
                  <a:pt x="4622" y="16844"/>
                </a:lnTo>
                <a:lnTo>
                  <a:pt x="4774" y="16505"/>
                </a:lnTo>
                <a:lnTo>
                  <a:pt x="4850" y="15965"/>
                </a:lnTo>
                <a:lnTo>
                  <a:pt x="4519" y="15537"/>
                </a:lnTo>
                <a:lnTo>
                  <a:pt x="4293" y="15260"/>
                </a:lnTo>
                <a:lnTo>
                  <a:pt x="4998" y="15390"/>
                </a:lnTo>
                <a:lnTo>
                  <a:pt x="5430" y="15330"/>
                </a:lnTo>
                <a:lnTo>
                  <a:pt x="5356" y="15059"/>
                </a:lnTo>
                <a:lnTo>
                  <a:pt x="5135" y="14642"/>
                </a:lnTo>
                <a:lnTo>
                  <a:pt x="5059" y="14998"/>
                </a:lnTo>
                <a:lnTo>
                  <a:pt x="4813" y="15127"/>
                </a:lnTo>
                <a:lnTo>
                  <a:pt x="4518" y="15063"/>
                </a:lnTo>
                <a:lnTo>
                  <a:pt x="4078" y="15160"/>
                </a:lnTo>
                <a:lnTo>
                  <a:pt x="3176" y="15339"/>
                </a:lnTo>
                <a:lnTo>
                  <a:pt x="2639" y="15414"/>
                </a:lnTo>
                <a:lnTo>
                  <a:pt x="2236" y="15430"/>
                </a:lnTo>
                <a:lnTo>
                  <a:pt x="1898" y="15495"/>
                </a:lnTo>
                <a:lnTo>
                  <a:pt x="1985" y="15227"/>
                </a:lnTo>
                <a:lnTo>
                  <a:pt x="2145" y="14980"/>
                </a:lnTo>
                <a:lnTo>
                  <a:pt x="1943" y="14738"/>
                </a:lnTo>
                <a:lnTo>
                  <a:pt x="1665" y="14519"/>
                </a:lnTo>
                <a:lnTo>
                  <a:pt x="1866" y="14371"/>
                </a:lnTo>
                <a:lnTo>
                  <a:pt x="2708" y="14540"/>
                </a:lnTo>
                <a:lnTo>
                  <a:pt x="3150" y="14474"/>
                </a:lnTo>
                <a:lnTo>
                  <a:pt x="3201" y="14199"/>
                </a:lnTo>
                <a:lnTo>
                  <a:pt x="3345" y="13906"/>
                </a:lnTo>
                <a:lnTo>
                  <a:pt x="3448" y="13603"/>
                </a:lnTo>
                <a:lnTo>
                  <a:pt x="2996" y="13606"/>
                </a:lnTo>
                <a:lnTo>
                  <a:pt x="2886" y="13874"/>
                </a:lnTo>
                <a:lnTo>
                  <a:pt x="2792" y="14156"/>
                </a:lnTo>
                <a:lnTo>
                  <a:pt x="2597" y="14247"/>
                </a:lnTo>
                <a:lnTo>
                  <a:pt x="2112" y="14263"/>
                </a:lnTo>
                <a:lnTo>
                  <a:pt x="1551" y="14338"/>
                </a:lnTo>
                <a:lnTo>
                  <a:pt x="750" y="14419"/>
                </a:lnTo>
                <a:lnTo>
                  <a:pt x="315" y="14289"/>
                </a:lnTo>
                <a:lnTo>
                  <a:pt x="0" y="14348"/>
                </a:lnTo>
                <a:lnTo>
                  <a:pt x="288" y="14127"/>
                </a:lnTo>
                <a:lnTo>
                  <a:pt x="347" y="13847"/>
                </a:lnTo>
                <a:lnTo>
                  <a:pt x="543" y="13674"/>
                </a:lnTo>
                <a:cubicBezTo>
                  <a:pt x="603" y="13609"/>
                  <a:pt x="646" y="13538"/>
                  <a:pt x="669" y="13464"/>
                </a:cubicBezTo>
                <a:cubicBezTo>
                  <a:pt x="703" y="13357"/>
                  <a:pt x="694" y="13246"/>
                  <a:pt x="644" y="13142"/>
                </a:cubicBezTo>
                <a:lnTo>
                  <a:pt x="593" y="12826"/>
                </a:lnTo>
                <a:lnTo>
                  <a:pt x="770" y="12612"/>
                </a:lnTo>
                <a:lnTo>
                  <a:pt x="1068" y="12445"/>
                </a:lnTo>
                <a:lnTo>
                  <a:pt x="1111" y="12221"/>
                </a:lnTo>
                <a:lnTo>
                  <a:pt x="1111" y="11927"/>
                </a:lnTo>
                <a:lnTo>
                  <a:pt x="1077" y="11750"/>
                </a:lnTo>
                <a:lnTo>
                  <a:pt x="702" y="11494"/>
                </a:lnTo>
                <a:lnTo>
                  <a:pt x="1443" y="11382"/>
                </a:lnTo>
                <a:lnTo>
                  <a:pt x="2013" y="11261"/>
                </a:lnTo>
                <a:lnTo>
                  <a:pt x="2226" y="10994"/>
                </a:lnTo>
                <a:lnTo>
                  <a:pt x="2719" y="10833"/>
                </a:lnTo>
                <a:lnTo>
                  <a:pt x="3235" y="9909"/>
                </a:lnTo>
                <a:lnTo>
                  <a:pt x="3525" y="9512"/>
                </a:lnTo>
                <a:lnTo>
                  <a:pt x="3804" y="9273"/>
                </a:lnTo>
                <a:lnTo>
                  <a:pt x="3931" y="9019"/>
                </a:lnTo>
                <a:lnTo>
                  <a:pt x="4263" y="8522"/>
                </a:lnTo>
                <a:lnTo>
                  <a:pt x="4313" y="8352"/>
                </a:lnTo>
                <a:lnTo>
                  <a:pt x="4085" y="8206"/>
                </a:lnTo>
                <a:lnTo>
                  <a:pt x="4020" y="8118"/>
                </a:lnTo>
                <a:lnTo>
                  <a:pt x="4352" y="7704"/>
                </a:lnTo>
                <a:lnTo>
                  <a:pt x="4599" y="7169"/>
                </a:lnTo>
                <a:lnTo>
                  <a:pt x="4897" y="6692"/>
                </a:lnTo>
                <a:lnTo>
                  <a:pt x="5221" y="6169"/>
                </a:lnTo>
                <a:lnTo>
                  <a:pt x="5417" y="5627"/>
                </a:lnTo>
                <a:lnTo>
                  <a:pt x="5536" y="5200"/>
                </a:lnTo>
                <a:lnTo>
                  <a:pt x="5561" y="4788"/>
                </a:lnTo>
                <a:lnTo>
                  <a:pt x="5587" y="4331"/>
                </a:lnTo>
                <a:lnTo>
                  <a:pt x="5229" y="3724"/>
                </a:lnTo>
                <a:lnTo>
                  <a:pt x="4848" y="3298"/>
                </a:lnTo>
                <a:lnTo>
                  <a:pt x="4670" y="3078"/>
                </a:lnTo>
                <a:lnTo>
                  <a:pt x="4771" y="2823"/>
                </a:lnTo>
                <a:lnTo>
                  <a:pt x="4796" y="2514"/>
                </a:lnTo>
                <a:lnTo>
                  <a:pt x="4593" y="2070"/>
                </a:lnTo>
                <a:lnTo>
                  <a:pt x="4262" y="1866"/>
                </a:lnTo>
                <a:lnTo>
                  <a:pt x="4186" y="1668"/>
                </a:lnTo>
                <a:lnTo>
                  <a:pt x="4289" y="1285"/>
                </a:lnTo>
                <a:lnTo>
                  <a:pt x="4212" y="1018"/>
                </a:lnTo>
                <a:lnTo>
                  <a:pt x="4815" y="877"/>
                </a:lnTo>
                <a:lnTo>
                  <a:pt x="5120" y="675"/>
                </a:lnTo>
                <a:lnTo>
                  <a:pt x="5460" y="553"/>
                </a:lnTo>
                <a:lnTo>
                  <a:pt x="5886" y="510"/>
                </a:lnTo>
                <a:lnTo>
                  <a:pt x="6031" y="373"/>
                </a:lnTo>
                <a:lnTo>
                  <a:pt x="6514" y="344"/>
                </a:lnTo>
                <a:lnTo>
                  <a:pt x="7413" y="227"/>
                </a:lnTo>
                <a:lnTo>
                  <a:pt x="7846" y="211"/>
                </a:lnTo>
                <a:lnTo>
                  <a:pt x="8219" y="23"/>
                </a:lnTo>
                <a:lnTo>
                  <a:pt x="8668" y="0"/>
                </a:lnTo>
                <a:lnTo>
                  <a:pt x="8761" y="315"/>
                </a:lnTo>
                <a:lnTo>
                  <a:pt x="9270" y="381"/>
                </a:lnTo>
                <a:lnTo>
                  <a:pt x="9014" y="580"/>
                </a:lnTo>
                <a:cubicBezTo>
                  <a:pt x="8938" y="598"/>
                  <a:pt x="8869" y="625"/>
                  <a:pt x="8811" y="661"/>
                </a:cubicBezTo>
                <a:cubicBezTo>
                  <a:pt x="8689" y="736"/>
                  <a:pt x="8624" y="841"/>
                  <a:pt x="8633" y="948"/>
                </a:cubicBezTo>
                <a:lnTo>
                  <a:pt x="8649" y="1148"/>
                </a:lnTo>
                <a:lnTo>
                  <a:pt x="9139" y="1455"/>
                </a:lnTo>
                <a:lnTo>
                  <a:pt x="9641" y="1407"/>
                </a:lnTo>
                <a:lnTo>
                  <a:pt x="10125" y="1246"/>
                </a:lnTo>
                <a:lnTo>
                  <a:pt x="10551" y="1101"/>
                </a:lnTo>
                <a:lnTo>
                  <a:pt x="10652" y="895"/>
                </a:lnTo>
                <a:lnTo>
                  <a:pt x="11048" y="1067"/>
                </a:lnTo>
                <a:cubicBezTo>
                  <a:pt x="11232" y="1051"/>
                  <a:pt x="11418" y="1046"/>
                  <a:pt x="11604" y="1051"/>
                </a:cubicBezTo>
                <a:cubicBezTo>
                  <a:pt x="11750" y="1055"/>
                  <a:pt x="11895" y="1066"/>
                  <a:pt x="12038" y="1084"/>
                </a:cubicBezTo>
                <a:lnTo>
                  <a:pt x="12529" y="1212"/>
                </a:lnTo>
                <a:lnTo>
                  <a:pt x="12946" y="1360"/>
                </a:lnTo>
                <a:lnTo>
                  <a:pt x="13320" y="1246"/>
                </a:lnTo>
                <a:lnTo>
                  <a:pt x="13749" y="1343"/>
                </a:lnTo>
                <a:lnTo>
                  <a:pt x="14555" y="1214"/>
                </a:lnTo>
                <a:lnTo>
                  <a:pt x="14955" y="1138"/>
                </a:lnTo>
                <a:lnTo>
                  <a:pt x="15125" y="910"/>
                </a:lnTo>
                <a:lnTo>
                  <a:pt x="15176" y="635"/>
                </a:lnTo>
                <a:lnTo>
                  <a:pt x="15557" y="603"/>
                </a:lnTo>
                <a:lnTo>
                  <a:pt x="15905" y="868"/>
                </a:lnTo>
                <a:lnTo>
                  <a:pt x="16431" y="770"/>
                </a:lnTo>
                <a:lnTo>
                  <a:pt x="16829" y="754"/>
                </a:lnTo>
                <a:lnTo>
                  <a:pt x="17481" y="850"/>
                </a:lnTo>
                <a:lnTo>
                  <a:pt x="17907" y="726"/>
                </a:lnTo>
                <a:cubicBezTo>
                  <a:pt x="18046" y="849"/>
                  <a:pt x="18270" y="922"/>
                  <a:pt x="18508" y="920"/>
                </a:cubicBezTo>
                <a:cubicBezTo>
                  <a:pt x="18705" y="919"/>
                  <a:pt x="18893" y="867"/>
                  <a:pt x="19028" y="776"/>
                </a:cubicBezTo>
                <a:lnTo>
                  <a:pt x="19461" y="952"/>
                </a:lnTo>
                <a:lnTo>
                  <a:pt x="19511" y="1290"/>
                </a:lnTo>
                <a:lnTo>
                  <a:pt x="19417" y="1479"/>
                </a:lnTo>
                <a:lnTo>
                  <a:pt x="19324" y="1755"/>
                </a:lnTo>
                <a:lnTo>
                  <a:pt x="19595" y="1986"/>
                </a:lnTo>
                <a:lnTo>
                  <a:pt x="20248" y="1987"/>
                </a:lnTo>
                <a:lnTo>
                  <a:pt x="20630" y="1987"/>
                </a:lnTo>
                <a:lnTo>
                  <a:pt x="21217" y="2068"/>
                </a:lnTo>
                <a:lnTo>
                  <a:pt x="21600" y="2305"/>
                </a:lnTo>
                <a:lnTo>
                  <a:pt x="21600" y="2498"/>
                </a:lnTo>
                <a:lnTo>
                  <a:pt x="21219" y="2670"/>
                </a:lnTo>
                <a:lnTo>
                  <a:pt x="21040" y="2881"/>
                </a:lnTo>
                <a:lnTo>
                  <a:pt x="20914" y="3032"/>
                </a:lnTo>
                <a:lnTo>
                  <a:pt x="20660" y="3096"/>
                </a:lnTo>
                <a:lnTo>
                  <a:pt x="20379" y="3193"/>
                </a:lnTo>
                <a:lnTo>
                  <a:pt x="20175" y="3377"/>
                </a:lnTo>
                <a:lnTo>
                  <a:pt x="19801" y="3506"/>
                </a:lnTo>
                <a:lnTo>
                  <a:pt x="19580" y="3615"/>
                </a:lnTo>
                <a:lnTo>
                  <a:pt x="19309" y="3663"/>
                </a:lnTo>
                <a:lnTo>
                  <a:pt x="18955" y="3695"/>
                </a:lnTo>
                <a:lnTo>
                  <a:pt x="18701" y="3738"/>
                </a:lnTo>
                <a:lnTo>
                  <a:pt x="18421" y="3900"/>
                </a:lnTo>
                <a:lnTo>
                  <a:pt x="18151" y="4046"/>
                </a:lnTo>
                <a:lnTo>
                  <a:pt x="17947" y="4127"/>
                </a:lnTo>
                <a:lnTo>
                  <a:pt x="17871" y="4509"/>
                </a:lnTo>
                <a:lnTo>
                  <a:pt x="17694" y="4542"/>
                </a:lnTo>
                <a:lnTo>
                  <a:pt x="17372" y="4574"/>
                </a:lnTo>
                <a:lnTo>
                  <a:pt x="16837" y="4589"/>
                </a:lnTo>
                <a:lnTo>
                  <a:pt x="17068" y="4856"/>
                </a:lnTo>
                <a:lnTo>
                  <a:pt x="17442" y="5132"/>
                </a:lnTo>
                <a:lnTo>
                  <a:pt x="17561" y="5390"/>
                </a:lnTo>
                <a:lnTo>
                  <a:pt x="17552" y="5601"/>
                </a:lnTo>
                <a:lnTo>
                  <a:pt x="17528" y="5854"/>
                </a:lnTo>
                <a:lnTo>
                  <a:pt x="17707" y="6196"/>
                </a:lnTo>
                <a:lnTo>
                  <a:pt x="17434" y="6331"/>
                </a:lnTo>
                <a:lnTo>
                  <a:pt x="17401" y="6532"/>
                </a:lnTo>
                <a:lnTo>
                  <a:pt x="17688" y="6794"/>
                </a:lnTo>
                <a:lnTo>
                  <a:pt x="17357" y="6989"/>
                </a:lnTo>
                <a:lnTo>
                  <a:pt x="17535" y="7345"/>
                </a:lnTo>
                <a:lnTo>
                  <a:pt x="17701" y="7577"/>
                </a:lnTo>
                <a:lnTo>
                  <a:pt x="17378" y="7706"/>
                </a:lnTo>
                <a:lnTo>
                  <a:pt x="17047" y="7819"/>
                </a:lnTo>
                <a:lnTo>
                  <a:pt x="16614" y="7932"/>
                </a:lnTo>
                <a:lnTo>
                  <a:pt x="16156" y="7932"/>
                </a:lnTo>
                <a:lnTo>
                  <a:pt x="16182" y="8268"/>
                </a:lnTo>
                <a:lnTo>
                  <a:pt x="16512" y="8462"/>
                </a:lnTo>
                <a:lnTo>
                  <a:pt x="16986" y="8687"/>
                </a:lnTo>
                <a:lnTo>
                  <a:pt x="17128" y="9007"/>
                </a:lnTo>
                <a:lnTo>
                  <a:pt x="17078" y="9250"/>
                </a:lnTo>
                <a:lnTo>
                  <a:pt x="16901" y="9373"/>
                </a:lnTo>
                <a:lnTo>
                  <a:pt x="16782" y="9583"/>
                </a:lnTo>
                <a:lnTo>
                  <a:pt x="16544" y="9686"/>
                </a:lnTo>
                <a:lnTo>
                  <a:pt x="16443" y="9928"/>
                </a:lnTo>
                <a:lnTo>
                  <a:pt x="16425" y="10112"/>
                </a:lnTo>
                <a:lnTo>
                  <a:pt x="16165" y="10213"/>
                </a:lnTo>
                <a:lnTo>
                  <a:pt x="15484" y="10229"/>
                </a:lnTo>
                <a:lnTo>
                  <a:pt x="15135" y="10229"/>
                </a:lnTo>
                <a:lnTo>
                  <a:pt x="14906" y="10261"/>
                </a:lnTo>
                <a:lnTo>
                  <a:pt x="14498" y="10358"/>
                </a:lnTo>
                <a:lnTo>
                  <a:pt x="14320" y="10391"/>
                </a:lnTo>
                <a:lnTo>
                  <a:pt x="13922" y="10278"/>
                </a:lnTo>
                <a:lnTo>
                  <a:pt x="13574" y="10218"/>
                </a:lnTo>
                <a:lnTo>
                  <a:pt x="13141" y="10153"/>
                </a:lnTo>
                <a:lnTo>
                  <a:pt x="12631" y="10153"/>
                </a:lnTo>
                <a:lnTo>
                  <a:pt x="12455" y="10385"/>
                </a:lnTo>
                <a:lnTo>
                  <a:pt x="13040" y="10580"/>
                </a:lnTo>
                <a:lnTo>
                  <a:pt x="13524" y="10823"/>
                </a:lnTo>
                <a:lnTo>
                  <a:pt x="13905" y="10801"/>
                </a:lnTo>
                <a:lnTo>
                  <a:pt x="14032" y="10995"/>
                </a:lnTo>
                <a:lnTo>
                  <a:pt x="14287" y="11172"/>
                </a:lnTo>
                <a:lnTo>
                  <a:pt x="14475" y="11400"/>
                </a:lnTo>
                <a:lnTo>
                  <a:pt x="14425" y="11659"/>
                </a:lnTo>
                <a:lnTo>
                  <a:pt x="14738" y="11975"/>
                </a:lnTo>
                <a:lnTo>
                  <a:pt x="14787" y="12153"/>
                </a:lnTo>
                <a:lnTo>
                  <a:pt x="15465" y="12324"/>
                </a:lnTo>
                <a:lnTo>
                  <a:pt x="15490" y="12599"/>
                </a:lnTo>
                <a:lnTo>
                  <a:pt x="16051" y="12584"/>
                </a:lnTo>
                <a:lnTo>
                  <a:pt x="16585" y="12778"/>
                </a:lnTo>
                <a:lnTo>
                  <a:pt x="16916" y="13042"/>
                </a:lnTo>
                <a:lnTo>
                  <a:pt x="16722" y="13215"/>
                </a:lnTo>
                <a:lnTo>
                  <a:pt x="16344" y="13311"/>
                </a:lnTo>
                <a:lnTo>
                  <a:pt x="16063" y="13495"/>
                </a:lnTo>
                <a:lnTo>
                  <a:pt x="15708" y="13854"/>
                </a:lnTo>
                <a:lnTo>
                  <a:pt x="14984" y="13902"/>
                </a:lnTo>
                <a:lnTo>
                  <a:pt x="14680" y="14064"/>
                </a:lnTo>
                <a:lnTo>
                  <a:pt x="14603" y="14308"/>
                </a:lnTo>
                <a:lnTo>
                  <a:pt x="14671" y="14529"/>
                </a:lnTo>
                <a:lnTo>
                  <a:pt x="14544" y="14880"/>
                </a:lnTo>
                <a:lnTo>
                  <a:pt x="14322" y="14977"/>
                </a:lnTo>
                <a:lnTo>
                  <a:pt x="14220" y="15253"/>
                </a:lnTo>
                <a:lnTo>
                  <a:pt x="14348" y="15486"/>
                </a:lnTo>
                <a:lnTo>
                  <a:pt x="14925" y="15805"/>
                </a:lnTo>
                <a:lnTo>
                  <a:pt x="15289" y="16085"/>
                </a:lnTo>
                <a:lnTo>
                  <a:pt x="15723" y="16394"/>
                </a:lnTo>
                <a:lnTo>
                  <a:pt x="16385" y="16395"/>
                </a:lnTo>
                <a:lnTo>
                  <a:pt x="17064" y="16493"/>
                </a:lnTo>
                <a:lnTo>
                  <a:pt x="16767" y="16781"/>
                </a:lnTo>
                <a:lnTo>
                  <a:pt x="16540" y="16893"/>
                </a:lnTo>
                <a:cubicBezTo>
                  <a:pt x="16477" y="16968"/>
                  <a:pt x="16408" y="17042"/>
                  <a:pt x="16336" y="17115"/>
                </a:cubicBezTo>
                <a:cubicBezTo>
                  <a:pt x="16287" y="17164"/>
                  <a:pt x="16236" y="17212"/>
                  <a:pt x="16183" y="17260"/>
                </a:cubicBezTo>
                <a:lnTo>
                  <a:pt x="15818" y="17119"/>
                </a:lnTo>
                <a:cubicBezTo>
                  <a:pt x="15705" y="17064"/>
                  <a:pt x="15548" y="17064"/>
                  <a:pt x="15436" y="17119"/>
                </a:cubicBezTo>
                <a:cubicBezTo>
                  <a:pt x="15355" y="17159"/>
                  <a:pt x="15310" y="17222"/>
                  <a:pt x="15317" y="17287"/>
                </a:cubicBezTo>
                <a:lnTo>
                  <a:pt x="15020" y="17319"/>
                </a:lnTo>
                <a:lnTo>
                  <a:pt x="14715" y="17400"/>
                </a:lnTo>
                <a:lnTo>
                  <a:pt x="14494" y="17611"/>
                </a:lnTo>
                <a:lnTo>
                  <a:pt x="14341" y="17838"/>
                </a:lnTo>
                <a:lnTo>
                  <a:pt x="14112" y="18000"/>
                </a:lnTo>
                <a:lnTo>
                  <a:pt x="13712" y="18130"/>
                </a:lnTo>
                <a:lnTo>
                  <a:pt x="13558" y="18369"/>
                </a:lnTo>
                <a:lnTo>
                  <a:pt x="13584" y="18575"/>
                </a:lnTo>
                <a:lnTo>
                  <a:pt x="13143" y="18798"/>
                </a:lnTo>
                <a:lnTo>
                  <a:pt x="12990" y="19017"/>
                </a:lnTo>
                <a:lnTo>
                  <a:pt x="13193" y="19270"/>
                </a:lnTo>
                <a:lnTo>
                  <a:pt x="13439" y="19480"/>
                </a:lnTo>
                <a:lnTo>
                  <a:pt x="13608" y="19886"/>
                </a:lnTo>
                <a:lnTo>
                  <a:pt x="13608" y="20172"/>
                </a:lnTo>
                <a:lnTo>
                  <a:pt x="13554" y="20536"/>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5" name="Shape 4681"/>
          <p:cNvSpPr/>
          <p:nvPr/>
        </p:nvSpPr>
        <p:spPr>
          <a:xfrm>
            <a:off x="5146006" y="4843742"/>
            <a:ext cx="1998679" cy="1230832"/>
          </a:xfrm>
          <a:custGeom>
            <a:avLst/>
            <a:gdLst/>
            <a:ahLst/>
            <a:cxnLst>
              <a:cxn ang="0">
                <a:pos x="wd2" y="hd2"/>
              </a:cxn>
              <a:cxn ang="5400000">
                <a:pos x="wd2" y="hd2"/>
              </a:cxn>
              <a:cxn ang="10800000">
                <a:pos x="wd2" y="hd2"/>
              </a:cxn>
              <a:cxn ang="16200000">
                <a:pos x="wd2" y="hd2"/>
              </a:cxn>
            </a:cxnLst>
            <a:rect l="0" t="0" r="r" b="b"/>
            <a:pathLst>
              <a:path w="21600" h="21600" extrusionOk="0">
                <a:moveTo>
                  <a:pt x="1874" y="1337"/>
                </a:moveTo>
                <a:lnTo>
                  <a:pt x="1770" y="1222"/>
                </a:lnTo>
                <a:lnTo>
                  <a:pt x="1702" y="1100"/>
                </a:lnTo>
                <a:lnTo>
                  <a:pt x="1631" y="1097"/>
                </a:lnTo>
                <a:lnTo>
                  <a:pt x="1615" y="1288"/>
                </a:lnTo>
                <a:lnTo>
                  <a:pt x="1474" y="1289"/>
                </a:lnTo>
                <a:lnTo>
                  <a:pt x="1387" y="1253"/>
                </a:lnTo>
                <a:lnTo>
                  <a:pt x="1324" y="1351"/>
                </a:lnTo>
                <a:lnTo>
                  <a:pt x="1238" y="1384"/>
                </a:lnTo>
                <a:lnTo>
                  <a:pt x="1137" y="1376"/>
                </a:lnTo>
                <a:lnTo>
                  <a:pt x="1052" y="1427"/>
                </a:lnTo>
                <a:lnTo>
                  <a:pt x="922" y="1395"/>
                </a:lnTo>
                <a:lnTo>
                  <a:pt x="793" y="1308"/>
                </a:lnTo>
                <a:lnTo>
                  <a:pt x="729" y="1352"/>
                </a:lnTo>
                <a:lnTo>
                  <a:pt x="658" y="1395"/>
                </a:lnTo>
                <a:lnTo>
                  <a:pt x="525" y="1417"/>
                </a:lnTo>
                <a:lnTo>
                  <a:pt x="640" y="1558"/>
                </a:lnTo>
                <a:lnTo>
                  <a:pt x="576" y="1667"/>
                </a:lnTo>
                <a:lnTo>
                  <a:pt x="490" y="1656"/>
                </a:lnTo>
                <a:lnTo>
                  <a:pt x="424" y="1732"/>
                </a:lnTo>
                <a:lnTo>
                  <a:pt x="261" y="1699"/>
                </a:lnTo>
                <a:lnTo>
                  <a:pt x="149" y="1775"/>
                </a:lnTo>
                <a:lnTo>
                  <a:pt x="241" y="1880"/>
                </a:lnTo>
                <a:lnTo>
                  <a:pt x="156" y="1959"/>
                </a:lnTo>
                <a:lnTo>
                  <a:pt x="96" y="1991"/>
                </a:lnTo>
                <a:lnTo>
                  <a:pt x="0" y="2117"/>
                </a:lnTo>
                <a:lnTo>
                  <a:pt x="53" y="2268"/>
                </a:lnTo>
                <a:lnTo>
                  <a:pt x="8" y="2387"/>
                </a:lnTo>
                <a:lnTo>
                  <a:pt x="137" y="2551"/>
                </a:lnTo>
                <a:lnTo>
                  <a:pt x="184" y="2406"/>
                </a:lnTo>
                <a:lnTo>
                  <a:pt x="290" y="2450"/>
                </a:lnTo>
                <a:lnTo>
                  <a:pt x="270" y="2662"/>
                </a:lnTo>
                <a:lnTo>
                  <a:pt x="277" y="2821"/>
                </a:lnTo>
                <a:lnTo>
                  <a:pt x="362" y="2929"/>
                </a:lnTo>
                <a:lnTo>
                  <a:pt x="435" y="2839"/>
                </a:lnTo>
                <a:lnTo>
                  <a:pt x="488" y="2738"/>
                </a:lnTo>
                <a:lnTo>
                  <a:pt x="668" y="2811"/>
                </a:lnTo>
                <a:lnTo>
                  <a:pt x="561" y="2929"/>
                </a:lnTo>
                <a:lnTo>
                  <a:pt x="450" y="3026"/>
                </a:lnTo>
                <a:lnTo>
                  <a:pt x="477" y="3214"/>
                </a:lnTo>
                <a:lnTo>
                  <a:pt x="383" y="3279"/>
                </a:lnTo>
                <a:lnTo>
                  <a:pt x="446" y="3475"/>
                </a:lnTo>
                <a:lnTo>
                  <a:pt x="477" y="3696"/>
                </a:lnTo>
                <a:lnTo>
                  <a:pt x="570" y="3760"/>
                </a:lnTo>
                <a:lnTo>
                  <a:pt x="539" y="3483"/>
                </a:lnTo>
                <a:lnTo>
                  <a:pt x="564" y="3313"/>
                </a:lnTo>
                <a:lnTo>
                  <a:pt x="657" y="3182"/>
                </a:lnTo>
                <a:lnTo>
                  <a:pt x="784" y="3254"/>
                </a:lnTo>
                <a:lnTo>
                  <a:pt x="924" y="3211"/>
                </a:lnTo>
                <a:lnTo>
                  <a:pt x="798" y="3406"/>
                </a:lnTo>
                <a:lnTo>
                  <a:pt x="678" y="3428"/>
                </a:lnTo>
                <a:lnTo>
                  <a:pt x="745" y="3562"/>
                </a:lnTo>
                <a:lnTo>
                  <a:pt x="711" y="3757"/>
                </a:lnTo>
                <a:lnTo>
                  <a:pt x="651" y="3979"/>
                </a:lnTo>
                <a:cubicBezTo>
                  <a:pt x="678" y="3970"/>
                  <a:pt x="705" y="3960"/>
                  <a:pt x="731" y="3951"/>
                </a:cubicBezTo>
                <a:cubicBezTo>
                  <a:pt x="758" y="3942"/>
                  <a:pt x="784" y="3933"/>
                  <a:pt x="811" y="3924"/>
                </a:cubicBezTo>
                <a:lnTo>
                  <a:pt x="924" y="3869"/>
                </a:lnTo>
                <a:lnTo>
                  <a:pt x="1025" y="3750"/>
                </a:lnTo>
                <a:lnTo>
                  <a:pt x="1091" y="3902"/>
                </a:lnTo>
                <a:lnTo>
                  <a:pt x="973" y="3996"/>
                </a:lnTo>
                <a:lnTo>
                  <a:pt x="893" y="4050"/>
                </a:lnTo>
                <a:lnTo>
                  <a:pt x="746" y="4176"/>
                </a:lnTo>
                <a:lnTo>
                  <a:pt x="693" y="4403"/>
                </a:lnTo>
                <a:lnTo>
                  <a:pt x="807" y="4306"/>
                </a:lnTo>
                <a:lnTo>
                  <a:pt x="911" y="4263"/>
                </a:lnTo>
                <a:lnTo>
                  <a:pt x="1023" y="4216"/>
                </a:lnTo>
                <a:lnTo>
                  <a:pt x="1183" y="4122"/>
                </a:lnTo>
                <a:lnTo>
                  <a:pt x="1152" y="4282"/>
                </a:lnTo>
                <a:lnTo>
                  <a:pt x="940" y="4389"/>
                </a:lnTo>
                <a:lnTo>
                  <a:pt x="760" y="4533"/>
                </a:lnTo>
                <a:lnTo>
                  <a:pt x="720" y="4710"/>
                </a:lnTo>
                <a:lnTo>
                  <a:pt x="680" y="5049"/>
                </a:lnTo>
                <a:lnTo>
                  <a:pt x="778" y="5330"/>
                </a:lnTo>
                <a:lnTo>
                  <a:pt x="951" y="5241"/>
                </a:lnTo>
                <a:lnTo>
                  <a:pt x="1099" y="5046"/>
                </a:lnTo>
                <a:lnTo>
                  <a:pt x="1232" y="4982"/>
                </a:lnTo>
                <a:lnTo>
                  <a:pt x="1276" y="4874"/>
                </a:lnTo>
                <a:lnTo>
                  <a:pt x="1722" y="4765"/>
                </a:lnTo>
                <a:lnTo>
                  <a:pt x="1845" y="4637"/>
                </a:lnTo>
                <a:lnTo>
                  <a:pt x="1927" y="4653"/>
                </a:lnTo>
                <a:lnTo>
                  <a:pt x="1924" y="4814"/>
                </a:lnTo>
                <a:lnTo>
                  <a:pt x="2044" y="4859"/>
                </a:lnTo>
                <a:lnTo>
                  <a:pt x="1908" y="5063"/>
                </a:lnTo>
                <a:lnTo>
                  <a:pt x="1870" y="5302"/>
                </a:lnTo>
                <a:lnTo>
                  <a:pt x="1934" y="5467"/>
                </a:lnTo>
                <a:lnTo>
                  <a:pt x="2061" y="5619"/>
                </a:lnTo>
                <a:lnTo>
                  <a:pt x="2260" y="5569"/>
                </a:lnTo>
                <a:lnTo>
                  <a:pt x="2416" y="5389"/>
                </a:lnTo>
                <a:lnTo>
                  <a:pt x="2472" y="5254"/>
                </a:lnTo>
                <a:lnTo>
                  <a:pt x="2556" y="5358"/>
                </a:lnTo>
                <a:lnTo>
                  <a:pt x="2716" y="5348"/>
                </a:lnTo>
                <a:lnTo>
                  <a:pt x="2905" y="5431"/>
                </a:lnTo>
                <a:lnTo>
                  <a:pt x="3078" y="5568"/>
                </a:lnTo>
                <a:lnTo>
                  <a:pt x="3169" y="5482"/>
                </a:lnTo>
                <a:lnTo>
                  <a:pt x="3283" y="5526"/>
                </a:lnTo>
                <a:lnTo>
                  <a:pt x="3592" y="5395"/>
                </a:lnTo>
                <a:lnTo>
                  <a:pt x="3654" y="5230"/>
                </a:lnTo>
                <a:lnTo>
                  <a:pt x="3687" y="5032"/>
                </a:lnTo>
                <a:lnTo>
                  <a:pt x="3852" y="5244"/>
                </a:lnTo>
                <a:lnTo>
                  <a:pt x="3976" y="5157"/>
                </a:lnTo>
                <a:lnTo>
                  <a:pt x="4141" y="5157"/>
                </a:lnTo>
                <a:lnTo>
                  <a:pt x="4247" y="5200"/>
                </a:lnTo>
                <a:lnTo>
                  <a:pt x="4357" y="5136"/>
                </a:lnTo>
                <a:lnTo>
                  <a:pt x="4501" y="5259"/>
                </a:lnTo>
                <a:lnTo>
                  <a:pt x="4614" y="5201"/>
                </a:lnTo>
                <a:lnTo>
                  <a:pt x="4749" y="5263"/>
                </a:lnTo>
                <a:lnTo>
                  <a:pt x="4725" y="5473"/>
                </a:lnTo>
                <a:lnTo>
                  <a:pt x="4674" y="5758"/>
                </a:lnTo>
                <a:lnTo>
                  <a:pt x="4781" y="5964"/>
                </a:lnTo>
                <a:lnTo>
                  <a:pt x="5026" y="5968"/>
                </a:lnTo>
                <a:lnTo>
                  <a:pt x="5210" y="6015"/>
                </a:lnTo>
                <a:lnTo>
                  <a:pt x="5307" y="6157"/>
                </a:lnTo>
                <a:lnTo>
                  <a:pt x="5241" y="6271"/>
                </a:lnTo>
                <a:lnTo>
                  <a:pt x="5163" y="6397"/>
                </a:lnTo>
                <a:lnTo>
                  <a:pt x="5097" y="6554"/>
                </a:lnTo>
                <a:lnTo>
                  <a:pt x="4999" y="6644"/>
                </a:lnTo>
                <a:lnTo>
                  <a:pt x="4906" y="6767"/>
                </a:lnTo>
                <a:lnTo>
                  <a:pt x="4806" y="6882"/>
                </a:lnTo>
                <a:lnTo>
                  <a:pt x="4706" y="6947"/>
                </a:lnTo>
                <a:lnTo>
                  <a:pt x="4556" y="6986"/>
                </a:lnTo>
                <a:lnTo>
                  <a:pt x="4482" y="7094"/>
                </a:lnTo>
                <a:lnTo>
                  <a:pt x="4371" y="7207"/>
                </a:lnTo>
                <a:lnTo>
                  <a:pt x="4307" y="7336"/>
                </a:lnTo>
                <a:lnTo>
                  <a:pt x="4301" y="7541"/>
                </a:lnTo>
                <a:lnTo>
                  <a:pt x="4168" y="7563"/>
                </a:lnTo>
                <a:lnTo>
                  <a:pt x="4061" y="7603"/>
                </a:lnTo>
                <a:lnTo>
                  <a:pt x="4015" y="7685"/>
                </a:lnTo>
                <a:lnTo>
                  <a:pt x="4162" y="7996"/>
                </a:lnTo>
                <a:lnTo>
                  <a:pt x="4213" y="8154"/>
                </a:lnTo>
                <a:lnTo>
                  <a:pt x="4219" y="8339"/>
                </a:lnTo>
                <a:lnTo>
                  <a:pt x="4231" y="8530"/>
                </a:lnTo>
                <a:lnTo>
                  <a:pt x="4271" y="8688"/>
                </a:lnTo>
                <a:lnTo>
                  <a:pt x="4192" y="8768"/>
                </a:lnTo>
                <a:lnTo>
                  <a:pt x="4179" y="8981"/>
                </a:lnTo>
                <a:lnTo>
                  <a:pt x="4257" y="9107"/>
                </a:lnTo>
                <a:lnTo>
                  <a:pt x="4168" y="9200"/>
                </a:lnTo>
                <a:lnTo>
                  <a:pt x="4266" y="9654"/>
                </a:lnTo>
                <a:lnTo>
                  <a:pt x="4046" y="9809"/>
                </a:lnTo>
                <a:lnTo>
                  <a:pt x="3864" y="9828"/>
                </a:lnTo>
                <a:lnTo>
                  <a:pt x="3871" y="10163"/>
                </a:lnTo>
                <a:lnTo>
                  <a:pt x="4091" y="10433"/>
                </a:lnTo>
                <a:lnTo>
                  <a:pt x="4114" y="10610"/>
                </a:lnTo>
                <a:lnTo>
                  <a:pt x="4100" y="10757"/>
                </a:lnTo>
                <a:lnTo>
                  <a:pt x="4033" y="10947"/>
                </a:lnTo>
                <a:lnTo>
                  <a:pt x="3946" y="11011"/>
                </a:lnTo>
                <a:lnTo>
                  <a:pt x="3926" y="11283"/>
                </a:lnTo>
                <a:lnTo>
                  <a:pt x="3820" y="11357"/>
                </a:lnTo>
                <a:lnTo>
                  <a:pt x="3604" y="11375"/>
                </a:lnTo>
                <a:lnTo>
                  <a:pt x="3447" y="11458"/>
                </a:lnTo>
                <a:lnTo>
                  <a:pt x="3171" y="11328"/>
                </a:lnTo>
                <a:lnTo>
                  <a:pt x="2949" y="11339"/>
                </a:lnTo>
                <a:lnTo>
                  <a:pt x="2880" y="11536"/>
                </a:lnTo>
                <a:lnTo>
                  <a:pt x="3107" y="11761"/>
                </a:lnTo>
                <a:lnTo>
                  <a:pt x="3203" y="11902"/>
                </a:lnTo>
                <a:lnTo>
                  <a:pt x="3299" y="11895"/>
                </a:lnTo>
                <a:lnTo>
                  <a:pt x="3393" y="12113"/>
                </a:lnTo>
                <a:lnTo>
                  <a:pt x="3395" y="12354"/>
                </a:lnTo>
                <a:lnTo>
                  <a:pt x="3490" y="12625"/>
                </a:lnTo>
                <a:lnTo>
                  <a:pt x="3497" y="12765"/>
                </a:lnTo>
                <a:lnTo>
                  <a:pt x="3693" y="12874"/>
                </a:lnTo>
                <a:lnTo>
                  <a:pt x="3692" y="13097"/>
                </a:lnTo>
                <a:lnTo>
                  <a:pt x="3859" y="13048"/>
                </a:lnTo>
                <a:lnTo>
                  <a:pt x="4007" y="13156"/>
                </a:lnTo>
                <a:lnTo>
                  <a:pt x="4071" y="13308"/>
                </a:lnTo>
                <a:lnTo>
                  <a:pt x="3998" y="13384"/>
                </a:lnTo>
                <a:lnTo>
                  <a:pt x="3887" y="13449"/>
                </a:lnTo>
                <a:lnTo>
                  <a:pt x="3768" y="13784"/>
                </a:lnTo>
                <a:lnTo>
                  <a:pt x="3568" y="13824"/>
                </a:lnTo>
                <a:lnTo>
                  <a:pt x="3497" y="13932"/>
                </a:lnTo>
                <a:lnTo>
                  <a:pt x="3448" y="14143"/>
                </a:lnTo>
                <a:lnTo>
                  <a:pt x="3470" y="14299"/>
                </a:lnTo>
                <a:lnTo>
                  <a:pt x="3442" y="14515"/>
                </a:lnTo>
                <a:lnTo>
                  <a:pt x="3362" y="14591"/>
                </a:lnTo>
                <a:lnTo>
                  <a:pt x="3335" y="14764"/>
                </a:lnTo>
                <a:lnTo>
                  <a:pt x="3373" y="14941"/>
                </a:lnTo>
                <a:lnTo>
                  <a:pt x="3764" y="15589"/>
                </a:lnTo>
                <a:lnTo>
                  <a:pt x="3965" y="15594"/>
                </a:lnTo>
                <a:lnTo>
                  <a:pt x="4076" y="15655"/>
                </a:lnTo>
                <a:lnTo>
                  <a:pt x="4036" y="15758"/>
                </a:lnTo>
                <a:lnTo>
                  <a:pt x="3959" y="15819"/>
                </a:lnTo>
                <a:lnTo>
                  <a:pt x="3902" y="16010"/>
                </a:lnTo>
                <a:lnTo>
                  <a:pt x="3778" y="15957"/>
                </a:lnTo>
                <a:lnTo>
                  <a:pt x="3675" y="15968"/>
                </a:lnTo>
                <a:lnTo>
                  <a:pt x="3629" y="16100"/>
                </a:lnTo>
                <a:lnTo>
                  <a:pt x="3525" y="16151"/>
                </a:lnTo>
                <a:lnTo>
                  <a:pt x="3454" y="16247"/>
                </a:lnTo>
                <a:lnTo>
                  <a:pt x="3381" y="16489"/>
                </a:lnTo>
                <a:lnTo>
                  <a:pt x="3225" y="16663"/>
                </a:lnTo>
                <a:lnTo>
                  <a:pt x="3175" y="16793"/>
                </a:lnTo>
                <a:lnTo>
                  <a:pt x="3190" y="16955"/>
                </a:lnTo>
                <a:lnTo>
                  <a:pt x="3083" y="17084"/>
                </a:lnTo>
                <a:lnTo>
                  <a:pt x="3013" y="17284"/>
                </a:lnTo>
                <a:lnTo>
                  <a:pt x="3128" y="17598"/>
                </a:lnTo>
                <a:lnTo>
                  <a:pt x="3175" y="17761"/>
                </a:lnTo>
                <a:lnTo>
                  <a:pt x="3197" y="17999"/>
                </a:lnTo>
                <a:lnTo>
                  <a:pt x="3193" y="18346"/>
                </a:lnTo>
                <a:lnTo>
                  <a:pt x="3380" y="18361"/>
                </a:lnTo>
                <a:lnTo>
                  <a:pt x="3560" y="18275"/>
                </a:lnTo>
                <a:lnTo>
                  <a:pt x="3774" y="18275"/>
                </a:lnTo>
                <a:lnTo>
                  <a:pt x="3995" y="18329"/>
                </a:lnTo>
                <a:lnTo>
                  <a:pt x="4233" y="18470"/>
                </a:lnTo>
                <a:lnTo>
                  <a:pt x="4536" y="18683"/>
                </a:lnTo>
                <a:lnTo>
                  <a:pt x="4723" y="18889"/>
                </a:lnTo>
                <a:lnTo>
                  <a:pt x="4883" y="19106"/>
                </a:lnTo>
                <a:lnTo>
                  <a:pt x="4981" y="19422"/>
                </a:lnTo>
                <a:lnTo>
                  <a:pt x="5081" y="19483"/>
                </a:lnTo>
                <a:lnTo>
                  <a:pt x="4881" y="19497"/>
                </a:lnTo>
                <a:lnTo>
                  <a:pt x="4859" y="19612"/>
                </a:lnTo>
                <a:lnTo>
                  <a:pt x="4925" y="19706"/>
                </a:lnTo>
                <a:lnTo>
                  <a:pt x="4929" y="19861"/>
                </a:lnTo>
                <a:lnTo>
                  <a:pt x="5083" y="19915"/>
                </a:lnTo>
                <a:lnTo>
                  <a:pt x="5257" y="20013"/>
                </a:lnTo>
                <a:lnTo>
                  <a:pt x="5317" y="20219"/>
                </a:lnTo>
                <a:lnTo>
                  <a:pt x="5153" y="20147"/>
                </a:lnTo>
                <a:lnTo>
                  <a:pt x="5044" y="20104"/>
                </a:lnTo>
                <a:lnTo>
                  <a:pt x="5106" y="20273"/>
                </a:lnTo>
                <a:lnTo>
                  <a:pt x="5253" y="20349"/>
                </a:lnTo>
                <a:lnTo>
                  <a:pt x="5274" y="20554"/>
                </a:lnTo>
                <a:lnTo>
                  <a:pt x="5361" y="20673"/>
                </a:lnTo>
                <a:lnTo>
                  <a:pt x="5381" y="20846"/>
                </a:lnTo>
                <a:lnTo>
                  <a:pt x="5514" y="20900"/>
                </a:lnTo>
                <a:lnTo>
                  <a:pt x="5535" y="21027"/>
                </a:lnTo>
                <a:lnTo>
                  <a:pt x="5594" y="21113"/>
                </a:lnTo>
                <a:lnTo>
                  <a:pt x="5713" y="21134"/>
                </a:lnTo>
                <a:lnTo>
                  <a:pt x="5831" y="21156"/>
                </a:lnTo>
                <a:lnTo>
                  <a:pt x="5976" y="21394"/>
                </a:lnTo>
                <a:lnTo>
                  <a:pt x="6103" y="21459"/>
                </a:lnTo>
                <a:lnTo>
                  <a:pt x="6256" y="21459"/>
                </a:lnTo>
                <a:lnTo>
                  <a:pt x="6323" y="21600"/>
                </a:lnTo>
                <a:lnTo>
                  <a:pt x="6450" y="21600"/>
                </a:lnTo>
                <a:lnTo>
                  <a:pt x="6543" y="21524"/>
                </a:lnTo>
                <a:lnTo>
                  <a:pt x="6690" y="21448"/>
                </a:lnTo>
                <a:lnTo>
                  <a:pt x="6591" y="21264"/>
                </a:lnTo>
                <a:lnTo>
                  <a:pt x="6617" y="21072"/>
                </a:lnTo>
                <a:lnTo>
                  <a:pt x="6757" y="21216"/>
                </a:lnTo>
                <a:lnTo>
                  <a:pt x="6788" y="21108"/>
                </a:lnTo>
                <a:lnTo>
                  <a:pt x="6826" y="20913"/>
                </a:lnTo>
                <a:lnTo>
                  <a:pt x="6899" y="20808"/>
                </a:lnTo>
                <a:lnTo>
                  <a:pt x="6953" y="20638"/>
                </a:lnTo>
                <a:lnTo>
                  <a:pt x="6986" y="20523"/>
                </a:lnTo>
                <a:lnTo>
                  <a:pt x="7129" y="20428"/>
                </a:lnTo>
                <a:lnTo>
                  <a:pt x="7330" y="20331"/>
                </a:lnTo>
                <a:lnTo>
                  <a:pt x="7477" y="20230"/>
                </a:lnTo>
                <a:lnTo>
                  <a:pt x="7669" y="20317"/>
                </a:lnTo>
                <a:lnTo>
                  <a:pt x="7883" y="20317"/>
                </a:lnTo>
                <a:lnTo>
                  <a:pt x="8010" y="20230"/>
                </a:lnTo>
                <a:lnTo>
                  <a:pt x="8079" y="20053"/>
                </a:lnTo>
                <a:lnTo>
                  <a:pt x="8199" y="19960"/>
                </a:lnTo>
                <a:cubicBezTo>
                  <a:pt x="8216" y="19933"/>
                  <a:pt x="8233" y="19905"/>
                  <a:pt x="8250" y="19877"/>
                </a:cubicBezTo>
                <a:cubicBezTo>
                  <a:pt x="8287" y="19814"/>
                  <a:pt x="8323" y="19749"/>
                  <a:pt x="8357" y="19681"/>
                </a:cubicBezTo>
                <a:lnTo>
                  <a:pt x="8667" y="19584"/>
                </a:lnTo>
                <a:lnTo>
                  <a:pt x="8740" y="19584"/>
                </a:lnTo>
                <a:cubicBezTo>
                  <a:pt x="8776" y="19580"/>
                  <a:pt x="8812" y="19573"/>
                  <a:pt x="8847" y="19562"/>
                </a:cubicBezTo>
                <a:cubicBezTo>
                  <a:pt x="8885" y="19551"/>
                  <a:pt x="8922" y="19536"/>
                  <a:pt x="8960" y="19529"/>
                </a:cubicBezTo>
                <a:cubicBezTo>
                  <a:pt x="9023" y="19519"/>
                  <a:pt x="9085" y="19530"/>
                  <a:pt x="9148" y="19529"/>
                </a:cubicBezTo>
                <a:cubicBezTo>
                  <a:pt x="9210" y="19529"/>
                  <a:pt x="9272" y="19518"/>
                  <a:pt x="9332" y="19497"/>
                </a:cubicBezTo>
                <a:lnTo>
                  <a:pt x="9432" y="19551"/>
                </a:lnTo>
                <a:lnTo>
                  <a:pt x="9525" y="19638"/>
                </a:lnTo>
                <a:lnTo>
                  <a:pt x="9709" y="19599"/>
                </a:lnTo>
                <a:lnTo>
                  <a:pt x="9872" y="19668"/>
                </a:lnTo>
                <a:lnTo>
                  <a:pt x="9954" y="19697"/>
                </a:lnTo>
                <a:lnTo>
                  <a:pt x="10052" y="19697"/>
                </a:lnTo>
                <a:lnTo>
                  <a:pt x="10201" y="19617"/>
                </a:lnTo>
                <a:lnTo>
                  <a:pt x="10356" y="19585"/>
                </a:lnTo>
                <a:lnTo>
                  <a:pt x="10488" y="19563"/>
                </a:lnTo>
                <a:lnTo>
                  <a:pt x="10880" y="19563"/>
                </a:lnTo>
                <a:lnTo>
                  <a:pt x="10967" y="19639"/>
                </a:lnTo>
                <a:lnTo>
                  <a:pt x="11007" y="19773"/>
                </a:lnTo>
                <a:lnTo>
                  <a:pt x="11138" y="19729"/>
                </a:lnTo>
                <a:lnTo>
                  <a:pt x="11266" y="19751"/>
                </a:lnTo>
                <a:lnTo>
                  <a:pt x="11343" y="19730"/>
                </a:lnTo>
                <a:lnTo>
                  <a:pt x="11434" y="19629"/>
                </a:lnTo>
                <a:lnTo>
                  <a:pt x="11478" y="19430"/>
                </a:lnTo>
                <a:lnTo>
                  <a:pt x="11599" y="19361"/>
                </a:lnTo>
                <a:lnTo>
                  <a:pt x="11745" y="19401"/>
                </a:lnTo>
                <a:lnTo>
                  <a:pt x="11903" y="19299"/>
                </a:lnTo>
                <a:lnTo>
                  <a:pt x="12010" y="19342"/>
                </a:lnTo>
                <a:lnTo>
                  <a:pt x="12084" y="19516"/>
                </a:lnTo>
                <a:cubicBezTo>
                  <a:pt x="12091" y="19568"/>
                  <a:pt x="12110" y="19614"/>
                  <a:pt x="12137" y="19645"/>
                </a:cubicBezTo>
                <a:cubicBezTo>
                  <a:pt x="12212" y="19733"/>
                  <a:pt x="12317" y="19692"/>
                  <a:pt x="12360" y="19558"/>
                </a:cubicBezTo>
                <a:lnTo>
                  <a:pt x="12460" y="19287"/>
                </a:lnTo>
                <a:lnTo>
                  <a:pt x="12601" y="19099"/>
                </a:lnTo>
                <a:lnTo>
                  <a:pt x="12679" y="18979"/>
                </a:lnTo>
                <a:lnTo>
                  <a:pt x="12685" y="18687"/>
                </a:lnTo>
                <a:lnTo>
                  <a:pt x="12734" y="18473"/>
                </a:lnTo>
                <a:lnTo>
                  <a:pt x="12842" y="18215"/>
                </a:lnTo>
                <a:lnTo>
                  <a:pt x="13020" y="17951"/>
                </a:lnTo>
                <a:lnTo>
                  <a:pt x="13053" y="17810"/>
                </a:lnTo>
                <a:lnTo>
                  <a:pt x="13220" y="17738"/>
                </a:lnTo>
                <a:lnTo>
                  <a:pt x="13318" y="17698"/>
                </a:lnTo>
                <a:lnTo>
                  <a:pt x="13398" y="17680"/>
                </a:lnTo>
                <a:lnTo>
                  <a:pt x="13419" y="17546"/>
                </a:lnTo>
                <a:lnTo>
                  <a:pt x="13494" y="17412"/>
                </a:lnTo>
                <a:lnTo>
                  <a:pt x="13608" y="17315"/>
                </a:lnTo>
                <a:lnTo>
                  <a:pt x="13708" y="17260"/>
                </a:lnTo>
                <a:lnTo>
                  <a:pt x="13882" y="17322"/>
                </a:lnTo>
                <a:lnTo>
                  <a:pt x="14033" y="17333"/>
                </a:lnTo>
                <a:cubicBezTo>
                  <a:pt x="14057" y="17280"/>
                  <a:pt x="14089" y="17239"/>
                  <a:pt x="14126" y="17214"/>
                </a:cubicBezTo>
                <a:cubicBezTo>
                  <a:pt x="14175" y="17180"/>
                  <a:pt x="14230" y="17176"/>
                  <a:pt x="14280" y="17202"/>
                </a:cubicBezTo>
                <a:lnTo>
                  <a:pt x="14357" y="17299"/>
                </a:lnTo>
                <a:lnTo>
                  <a:pt x="14534" y="17232"/>
                </a:lnTo>
                <a:lnTo>
                  <a:pt x="14655" y="17134"/>
                </a:lnTo>
                <a:lnTo>
                  <a:pt x="14715" y="16982"/>
                </a:lnTo>
                <a:lnTo>
                  <a:pt x="14592" y="16993"/>
                </a:lnTo>
                <a:lnTo>
                  <a:pt x="14565" y="16870"/>
                </a:lnTo>
                <a:lnTo>
                  <a:pt x="14594" y="16726"/>
                </a:lnTo>
                <a:lnTo>
                  <a:pt x="14583" y="16502"/>
                </a:lnTo>
                <a:lnTo>
                  <a:pt x="14643" y="16290"/>
                </a:lnTo>
                <a:lnTo>
                  <a:pt x="14708" y="16152"/>
                </a:lnTo>
                <a:lnTo>
                  <a:pt x="14826" y="16055"/>
                </a:lnTo>
                <a:lnTo>
                  <a:pt x="14806" y="15809"/>
                </a:lnTo>
                <a:lnTo>
                  <a:pt x="14837" y="15574"/>
                </a:lnTo>
                <a:lnTo>
                  <a:pt x="14988" y="15502"/>
                </a:lnTo>
                <a:lnTo>
                  <a:pt x="15053" y="15459"/>
                </a:lnTo>
                <a:lnTo>
                  <a:pt x="15039" y="15267"/>
                </a:lnTo>
                <a:lnTo>
                  <a:pt x="15059" y="15097"/>
                </a:lnTo>
                <a:lnTo>
                  <a:pt x="15190" y="15028"/>
                </a:lnTo>
                <a:lnTo>
                  <a:pt x="15277" y="14898"/>
                </a:lnTo>
                <a:cubicBezTo>
                  <a:pt x="15299" y="14840"/>
                  <a:pt x="15328" y="14790"/>
                  <a:pt x="15361" y="14750"/>
                </a:cubicBezTo>
                <a:cubicBezTo>
                  <a:pt x="15408" y="14694"/>
                  <a:pt x="15462" y="14659"/>
                  <a:pt x="15520" y="14648"/>
                </a:cubicBezTo>
                <a:lnTo>
                  <a:pt x="15658" y="14594"/>
                </a:lnTo>
                <a:lnTo>
                  <a:pt x="15765" y="14583"/>
                </a:lnTo>
                <a:lnTo>
                  <a:pt x="15818" y="14460"/>
                </a:lnTo>
                <a:cubicBezTo>
                  <a:pt x="15838" y="14438"/>
                  <a:pt x="15860" y="14420"/>
                  <a:pt x="15883" y="14406"/>
                </a:cubicBezTo>
                <a:cubicBezTo>
                  <a:pt x="15925" y="14380"/>
                  <a:pt x="15970" y="14369"/>
                  <a:pt x="16014" y="14374"/>
                </a:cubicBezTo>
                <a:cubicBezTo>
                  <a:pt x="16049" y="14335"/>
                  <a:pt x="16083" y="14299"/>
                  <a:pt x="16119" y="14265"/>
                </a:cubicBezTo>
                <a:cubicBezTo>
                  <a:pt x="16158" y="14228"/>
                  <a:pt x="16197" y="14194"/>
                  <a:pt x="16238" y="14163"/>
                </a:cubicBezTo>
                <a:lnTo>
                  <a:pt x="16264" y="14044"/>
                </a:lnTo>
                <a:lnTo>
                  <a:pt x="16237" y="13925"/>
                </a:lnTo>
                <a:lnTo>
                  <a:pt x="16142" y="13792"/>
                </a:lnTo>
                <a:cubicBezTo>
                  <a:pt x="16121" y="13758"/>
                  <a:pt x="16096" y="13733"/>
                  <a:pt x="16069" y="13716"/>
                </a:cubicBezTo>
                <a:cubicBezTo>
                  <a:pt x="16009" y="13680"/>
                  <a:pt x="15943" y="13688"/>
                  <a:pt x="15888" y="13738"/>
                </a:cubicBezTo>
                <a:cubicBezTo>
                  <a:pt x="15852" y="13696"/>
                  <a:pt x="15818" y="13652"/>
                  <a:pt x="15786" y="13605"/>
                </a:cubicBezTo>
                <a:cubicBezTo>
                  <a:pt x="15722" y="13513"/>
                  <a:pt x="15665" y="13411"/>
                  <a:pt x="15614" y="13300"/>
                </a:cubicBezTo>
                <a:lnTo>
                  <a:pt x="15467" y="13127"/>
                </a:lnTo>
                <a:lnTo>
                  <a:pt x="15500" y="12870"/>
                </a:lnTo>
                <a:lnTo>
                  <a:pt x="15526" y="12688"/>
                </a:lnTo>
                <a:lnTo>
                  <a:pt x="15353" y="12384"/>
                </a:lnTo>
                <a:lnTo>
                  <a:pt x="15339" y="12059"/>
                </a:lnTo>
                <a:lnTo>
                  <a:pt x="15404" y="11827"/>
                </a:lnTo>
                <a:cubicBezTo>
                  <a:pt x="15438" y="11753"/>
                  <a:pt x="15469" y="11677"/>
                  <a:pt x="15497" y="11599"/>
                </a:cubicBezTo>
                <a:cubicBezTo>
                  <a:pt x="15521" y="11533"/>
                  <a:pt x="15544" y="11466"/>
                  <a:pt x="15564" y="11396"/>
                </a:cubicBezTo>
                <a:lnTo>
                  <a:pt x="15617" y="11125"/>
                </a:lnTo>
                <a:lnTo>
                  <a:pt x="15740" y="10945"/>
                </a:lnTo>
                <a:lnTo>
                  <a:pt x="15873" y="10739"/>
                </a:lnTo>
                <a:lnTo>
                  <a:pt x="15958" y="10529"/>
                </a:lnTo>
                <a:lnTo>
                  <a:pt x="16011" y="10415"/>
                </a:lnTo>
                <a:lnTo>
                  <a:pt x="16129" y="10393"/>
                </a:lnTo>
                <a:lnTo>
                  <a:pt x="16232" y="10025"/>
                </a:lnTo>
                <a:lnTo>
                  <a:pt x="16303" y="9942"/>
                </a:lnTo>
                <a:lnTo>
                  <a:pt x="16401" y="9913"/>
                </a:lnTo>
                <a:lnTo>
                  <a:pt x="16501" y="9641"/>
                </a:lnTo>
                <a:lnTo>
                  <a:pt x="16631" y="9377"/>
                </a:lnTo>
                <a:lnTo>
                  <a:pt x="16740" y="9178"/>
                </a:lnTo>
                <a:lnTo>
                  <a:pt x="16865" y="8994"/>
                </a:lnTo>
                <a:lnTo>
                  <a:pt x="16902" y="8847"/>
                </a:lnTo>
                <a:cubicBezTo>
                  <a:pt x="16934" y="8818"/>
                  <a:pt x="16968" y="8796"/>
                  <a:pt x="17003" y="8782"/>
                </a:cubicBezTo>
                <a:cubicBezTo>
                  <a:pt x="17045" y="8765"/>
                  <a:pt x="17089" y="8759"/>
                  <a:pt x="17132" y="8764"/>
                </a:cubicBezTo>
                <a:lnTo>
                  <a:pt x="17223" y="8681"/>
                </a:lnTo>
                <a:lnTo>
                  <a:pt x="17261" y="8540"/>
                </a:lnTo>
                <a:lnTo>
                  <a:pt x="17126" y="8460"/>
                </a:lnTo>
                <a:cubicBezTo>
                  <a:pt x="17118" y="8405"/>
                  <a:pt x="17123" y="8347"/>
                  <a:pt x="17139" y="8298"/>
                </a:cubicBezTo>
                <a:cubicBezTo>
                  <a:pt x="17167" y="8211"/>
                  <a:pt x="17224" y="8160"/>
                  <a:pt x="17284" y="8167"/>
                </a:cubicBezTo>
                <a:lnTo>
                  <a:pt x="17304" y="8019"/>
                </a:lnTo>
                <a:lnTo>
                  <a:pt x="17565" y="7751"/>
                </a:lnTo>
                <a:cubicBezTo>
                  <a:pt x="17595" y="7693"/>
                  <a:pt x="17632" y="7646"/>
                  <a:pt x="17674" y="7613"/>
                </a:cubicBezTo>
                <a:cubicBezTo>
                  <a:pt x="17707" y="7587"/>
                  <a:pt x="17743" y="7570"/>
                  <a:pt x="17781" y="7563"/>
                </a:cubicBezTo>
                <a:lnTo>
                  <a:pt x="17921" y="7584"/>
                </a:lnTo>
                <a:lnTo>
                  <a:pt x="18094" y="7408"/>
                </a:lnTo>
                <a:lnTo>
                  <a:pt x="18473" y="7336"/>
                </a:lnTo>
                <a:lnTo>
                  <a:pt x="18671" y="7238"/>
                </a:lnTo>
                <a:lnTo>
                  <a:pt x="18879" y="7162"/>
                </a:lnTo>
                <a:lnTo>
                  <a:pt x="19082" y="7140"/>
                </a:lnTo>
                <a:lnTo>
                  <a:pt x="19303" y="6956"/>
                </a:lnTo>
                <a:lnTo>
                  <a:pt x="19488" y="6956"/>
                </a:lnTo>
                <a:lnTo>
                  <a:pt x="19581" y="6750"/>
                </a:lnTo>
                <a:lnTo>
                  <a:pt x="19719" y="6565"/>
                </a:lnTo>
                <a:lnTo>
                  <a:pt x="19829" y="6442"/>
                </a:lnTo>
                <a:cubicBezTo>
                  <a:pt x="19880" y="6419"/>
                  <a:pt x="19931" y="6392"/>
                  <a:pt x="19980" y="6359"/>
                </a:cubicBezTo>
                <a:cubicBezTo>
                  <a:pt x="20051" y="6312"/>
                  <a:pt x="20119" y="6255"/>
                  <a:pt x="20188" y="6203"/>
                </a:cubicBezTo>
                <a:cubicBezTo>
                  <a:pt x="20269" y="6142"/>
                  <a:pt x="20351" y="6087"/>
                  <a:pt x="20435" y="6036"/>
                </a:cubicBezTo>
                <a:cubicBezTo>
                  <a:pt x="20491" y="6003"/>
                  <a:pt x="20547" y="5971"/>
                  <a:pt x="20602" y="5935"/>
                </a:cubicBezTo>
                <a:cubicBezTo>
                  <a:pt x="20655" y="5901"/>
                  <a:pt x="20707" y="5863"/>
                  <a:pt x="20758" y="5823"/>
                </a:cubicBezTo>
                <a:lnTo>
                  <a:pt x="20812" y="5714"/>
                </a:lnTo>
                <a:lnTo>
                  <a:pt x="20923" y="5670"/>
                </a:lnTo>
                <a:lnTo>
                  <a:pt x="21003" y="5616"/>
                </a:lnTo>
                <a:lnTo>
                  <a:pt x="21136" y="5501"/>
                </a:lnTo>
                <a:lnTo>
                  <a:pt x="21167" y="5396"/>
                </a:lnTo>
                <a:lnTo>
                  <a:pt x="21297" y="5360"/>
                </a:lnTo>
                <a:lnTo>
                  <a:pt x="21339" y="5269"/>
                </a:lnTo>
                <a:lnTo>
                  <a:pt x="21377" y="5041"/>
                </a:lnTo>
                <a:lnTo>
                  <a:pt x="21350" y="4937"/>
                </a:lnTo>
                <a:lnTo>
                  <a:pt x="21370" y="4817"/>
                </a:lnTo>
                <a:lnTo>
                  <a:pt x="21344" y="4699"/>
                </a:lnTo>
                <a:lnTo>
                  <a:pt x="21273" y="4583"/>
                </a:lnTo>
                <a:lnTo>
                  <a:pt x="21242" y="4478"/>
                </a:lnTo>
                <a:lnTo>
                  <a:pt x="21242" y="4351"/>
                </a:lnTo>
                <a:lnTo>
                  <a:pt x="21328" y="4233"/>
                </a:lnTo>
                <a:lnTo>
                  <a:pt x="21462" y="4284"/>
                </a:lnTo>
                <a:lnTo>
                  <a:pt x="21507" y="4144"/>
                </a:lnTo>
                <a:lnTo>
                  <a:pt x="21600" y="4068"/>
                </a:lnTo>
                <a:lnTo>
                  <a:pt x="21399" y="3985"/>
                </a:lnTo>
                <a:lnTo>
                  <a:pt x="21341" y="3985"/>
                </a:lnTo>
                <a:lnTo>
                  <a:pt x="21280" y="3803"/>
                </a:lnTo>
                <a:lnTo>
                  <a:pt x="21155" y="3803"/>
                </a:lnTo>
                <a:lnTo>
                  <a:pt x="21015" y="3687"/>
                </a:lnTo>
                <a:lnTo>
                  <a:pt x="20929" y="3655"/>
                </a:lnTo>
                <a:lnTo>
                  <a:pt x="20820" y="3731"/>
                </a:lnTo>
                <a:lnTo>
                  <a:pt x="20657" y="3792"/>
                </a:lnTo>
                <a:lnTo>
                  <a:pt x="20580" y="3864"/>
                </a:lnTo>
                <a:lnTo>
                  <a:pt x="20508" y="3875"/>
                </a:lnTo>
                <a:lnTo>
                  <a:pt x="20440" y="3965"/>
                </a:lnTo>
                <a:lnTo>
                  <a:pt x="20326" y="4015"/>
                </a:lnTo>
                <a:lnTo>
                  <a:pt x="20090" y="4091"/>
                </a:lnTo>
                <a:lnTo>
                  <a:pt x="20008" y="3972"/>
                </a:lnTo>
                <a:cubicBezTo>
                  <a:pt x="19975" y="3944"/>
                  <a:pt x="19942" y="3919"/>
                  <a:pt x="19907" y="3899"/>
                </a:cubicBezTo>
                <a:cubicBezTo>
                  <a:pt x="19837" y="3859"/>
                  <a:pt x="19764" y="3837"/>
                  <a:pt x="19689" y="3835"/>
                </a:cubicBezTo>
                <a:lnTo>
                  <a:pt x="19449" y="3835"/>
                </a:lnTo>
                <a:lnTo>
                  <a:pt x="19308" y="3983"/>
                </a:lnTo>
                <a:lnTo>
                  <a:pt x="19208" y="3800"/>
                </a:lnTo>
                <a:lnTo>
                  <a:pt x="19074" y="3714"/>
                </a:lnTo>
                <a:lnTo>
                  <a:pt x="18981" y="3663"/>
                </a:lnTo>
                <a:lnTo>
                  <a:pt x="18848" y="3620"/>
                </a:lnTo>
                <a:lnTo>
                  <a:pt x="18720" y="3657"/>
                </a:lnTo>
                <a:lnTo>
                  <a:pt x="18662" y="3668"/>
                </a:lnTo>
                <a:lnTo>
                  <a:pt x="18568" y="3707"/>
                </a:lnTo>
                <a:lnTo>
                  <a:pt x="18435" y="3782"/>
                </a:lnTo>
                <a:cubicBezTo>
                  <a:pt x="18415" y="3774"/>
                  <a:pt x="18397" y="3759"/>
                  <a:pt x="18382" y="3739"/>
                </a:cubicBezTo>
                <a:cubicBezTo>
                  <a:pt x="18354" y="3704"/>
                  <a:pt x="18335" y="3654"/>
                  <a:pt x="18328" y="3598"/>
                </a:cubicBezTo>
                <a:lnTo>
                  <a:pt x="18334" y="3393"/>
                </a:lnTo>
                <a:lnTo>
                  <a:pt x="18361" y="3277"/>
                </a:lnTo>
                <a:lnTo>
                  <a:pt x="18208" y="3006"/>
                </a:lnTo>
                <a:lnTo>
                  <a:pt x="18074" y="2941"/>
                </a:lnTo>
                <a:lnTo>
                  <a:pt x="17936" y="2985"/>
                </a:lnTo>
                <a:lnTo>
                  <a:pt x="17756" y="2985"/>
                </a:lnTo>
                <a:lnTo>
                  <a:pt x="17671" y="2818"/>
                </a:lnTo>
                <a:lnTo>
                  <a:pt x="17432" y="2818"/>
                </a:lnTo>
                <a:cubicBezTo>
                  <a:pt x="17407" y="2802"/>
                  <a:pt x="17381" y="2785"/>
                  <a:pt x="17356" y="2767"/>
                </a:cubicBezTo>
                <a:cubicBezTo>
                  <a:pt x="17297" y="2725"/>
                  <a:pt x="17239" y="2678"/>
                  <a:pt x="17182" y="2626"/>
                </a:cubicBezTo>
                <a:lnTo>
                  <a:pt x="16998" y="2644"/>
                </a:lnTo>
                <a:lnTo>
                  <a:pt x="17000" y="2807"/>
                </a:lnTo>
                <a:lnTo>
                  <a:pt x="16915" y="2871"/>
                </a:lnTo>
                <a:lnTo>
                  <a:pt x="17011" y="3008"/>
                </a:lnTo>
                <a:lnTo>
                  <a:pt x="16759" y="3094"/>
                </a:lnTo>
                <a:lnTo>
                  <a:pt x="16627" y="3062"/>
                </a:lnTo>
                <a:lnTo>
                  <a:pt x="16528" y="2986"/>
                </a:lnTo>
                <a:lnTo>
                  <a:pt x="16434" y="3068"/>
                </a:lnTo>
                <a:lnTo>
                  <a:pt x="16341" y="3116"/>
                </a:lnTo>
                <a:lnTo>
                  <a:pt x="16301" y="3015"/>
                </a:lnTo>
                <a:cubicBezTo>
                  <a:pt x="16271" y="2970"/>
                  <a:pt x="16233" y="2941"/>
                  <a:pt x="16192" y="2932"/>
                </a:cubicBezTo>
                <a:cubicBezTo>
                  <a:pt x="16130" y="2917"/>
                  <a:pt x="16067" y="2949"/>
                  <a:pt x="16021" y="3018"/>
                </a:cubicBezTo>
                <a:lnTo>
                  <a:pt x="15889" y="3040"/>
                </a:lnTo>
                <a:lnTo>
                  <a:pt x="15796" y="3015"/>
                </a:lnTo>
                <a:lnTo>
                  <a:pt x="15667" y="2924"/>
                </a:lnTo>
                <a:lnTo>
                  <a:pt x="15544" y="2816"/>
                </a:lnTo>
                <a:lnTo>
                  <a:pt x="15406" y="2722"/>
                </a:lnTo>
                <a:lnTo>
                  <a:pt x="15181" y="2714"/>
                </a:lnTo>
                <a:lnTo>
                  <a:pt x="15123" y="2754"/>
                </a:lnTo>
                <a:lnTo>
                  <a:pt x="15057" y="2722"/>
                </a:lnTo>
                <a:lnTo>
                  <a:pt x="14890" y="2689"/>
                </a:lnTo>
                <a:lnTo>
                  <a:pt x="14813" y="2653"/>
                </a:lnTo>
                <a:lnTo>
                  <a:pt x="14753" y="2599"/>
                </a:lnTo>
                <a:lnTo>
                  <a:pt x="14655" y="2567"/>
                </a:lnTo>
                <a:lnTo>
                  <a:pt x="14586" y="2393"/>
                </a:lnTo>
                <a:cubicBezTo>
                  <a:pt x="14579" y="2355"/>
                  <a:pt x="14562" y="2325"/>
                  <a:pt x="14539" y="2310"/>
                </a:cubicBezTo>
                <a:cubicBezTo>
                  <a:pt x="14493" y="2280"/>
                  <a:pt x="14441" y="2320"/>
                  <a:pt x="14426" y="2397"/>
                </a:cubicBezTo>
                <a:cubicBezTo>
                  <a:pt x="14402" y="2399"/>
                  <a:pt x="14378" y="2395"/>
                  <a:pt x="14355" y="2387"/>
                </a:cubicBezTo>
                <a:cubicBezTo>
                  <a:pt x="14311" y="2370"/>
                  <a:pt x="14272" y="2335"/>
                  <a:pt x="14239" y="2286"/>
                </a:cubicBezTo>
                <a:cubicBezTo>
                  <a:pt x="14206" y="2269"/>
                  <a:pt x="14173" y="2251"/>
                  <a:pt x="14141" y="2232"/>
                </a:cubicBezTo>
                <a:cubicBezTo>
                  <a:pt x="14092" y="2205"/>
                  <a:pt x="14044" y="2176"/>
                  <a:pt x="13996" y="2146"/>
                </a:cubicBezTo>
                <a:lnTo>
                  <a:pt x="13856" y="2146"/>
                </a:lnTo>
                <a:lnTo>
                  <a:pt x="13799" y="2074"/>
                </a:lnTo>
                <a:lnTo>
                  <a:pt x="13728" y="2085"/>
                </a:lnTo>
                <a:lnTo>
                  <a:pt x="13682" y="2009"/>
                </a:lnTo>
                <a:lnTo>
                  <a:pt x="13735" y="1828"/>
                </a:lnTo>
                <a:lnTo>
                  <a:pt x="13635" y="1937"/>
                </a:lnTo>
                <a:lnTo>
                  <a:pt x="13588" y="2053"/>
                </a:lnTo>
                <a:lnTo>
                  <a:pt x="13528" y="2103"/>
                </a:lnTo>
                <a:lnTo>
                  <a:pt x="13443" y="2006"/>
                </a:lnTo>
                <a:lnTo>
                  <a:pt x="13403" y="1923"/>
                </a:lnTo>
                <a:lnTo>
                  <a:pt x="13483" y="1833"/>
                </a:lnTo>
                <a:lnTo>
                  <a:pt x="13548" y="1608"/>
                </a:lnTo>
                <a:lnTo>
                  <a:pt x="13403" y="1490"/>
                </a:lnTo>
                <a:lnTo>
                  <a:pt x="13323" y="1425"/>
                </a:lnTo>
                <a:lnTo>
                  <a:pt x="13252" y="1414"/>
                </a:lnTo>
                <a:lnTo>
                  <a:pt x="13212" y="1555"/>
                </a:lnTo>
                <a:lnTo>
                  <a:pt x="13143" y="1544"/>
                </a:lnTo>
                <a:lnTo>
                  <a:pt x="13081" y="1384"/>
                </a:lnTo>
                <a:lnTo>
                  <a:pt x="13004" y="1341"/>
                </a:lnTo>
                <a:lnTo>
                  <a:pt x="12935" y="1309"/>
                </a:lnTo>
                <a:lnTo>
                  <a:pt x="12842" y="1151"/>
                </a:lnTo>
                <a:lnTo>
                  <a:pt x="12755" y="1108"/>
                </a:lnTo>
                <a:lnTo>
                  <a:pt x="12684" y="1168"/>
                </a:lnTo>
                <a:lnTo>
                  <a:pt x="12537" y="1243"/>
                </a:lnTo>
                <a:lnTo>
                  <a:pt x="12350" y="1276"/>
                </a:lnTo>
                <a:lnTo>
                  <a:pt x="12250" y="1352"/>
                </a:lnTo>
                <a:lnTo>
                  <a:pt x="12099" y="1371"/>
                </a:lnTo>
                <a:lnTo>
                  <a:pt x="11939" y="1392"/>
                </a:lnTo>
                <a:lnTo>
                  <a:pt x="11779" y="1328"/>
                </a:lnTo>
                <a:lnTo>
                  <a:pt x="11578" y="1274"/>
                </a:lnTo>
                <a:lnTo>
                  <a:pt x="11356" y="1082"/>
                </a:lnTo>
                <a:lnTo>
                  <a:pt x="11220" y="1026"/>
                </a:lnTo>
                <a:lnTo>
                  <a:pt x="11103" y="973"/>
                </a:lnTo>
                <a:lnTo>
                  <a:pt x="10929" y="1049"/>
                </a:lnTo>
                <a:lnTo>
                  <a:pt x="10842" y="1059"/>
                </a:lnTo>
                <a:lnTo>
                  <a:pt x="10755" y="1139"/>
                </a:lnTo>
                <a:lnTo>
                  <a:pt x="10741" y="1255"/>
                </a:lnTo>
                <a:lnTo>
                  <a:pt x="10670" y="1266"/>
                </a:lnTo>
                <a:lnTo>
                  <a:pt x="10477" y="1223"/>
                </a:lnTo>
                <a:lnTo>
                  <a:pt x="10350" y="1097"/>
                </a:lnTo>
                <a:lnTo>
                  <a:pt x="10170" y="1057"/>
                </a:lnTo>
                <a:lnTo>
                  <a:pt x="10090" y="1068"/>
                </a:lnTo>
                <a:lnTo>
                  <a:pt x="9970" y="1013"/>
                </a:lnTo>
                <a:lnTo>
                  <a:pt x="9916" y="872"/>
                </a:lnTo>
                <a:lnTo>
                  <a:pt x="9794" y="802"/>
                </a:lnTo>
                <a:lnTo>
                  <a:pt x="9694" y="850"/>
                </a:lnTo>
                <a:lnTo>
                  <a:pt x="9496" y="893"/>
                </a:lnTo>
                <a:lnTo>
                  <a:pt x="9429" y="871"/>
                </a:lnTo>
                <a:lnTo>
                  <a:pt x="9338" y="882"/>
                </a:lnTo>
                <a:lnTo>
                  <a:pt x="9113" y="947"/>
                </a:lnTo>
                <a:lnTo>
                  <a:pt x="8580" y="1127"/>
                </a:lnTo>
                <a:lnTo>
                  <a:pt x="7941" y="1127"/>
                </a:lnTo>
                <a:lnTo>
                  <a:pt x="7788" y="1084"/>
                </a:lnTo>
                <a:lnTo>
                  <a:pt x="7687" y="1015"/>
                </a:lnTo>
                <a:lnTo>
                  <a:pt x="7523" y="1015"/>
                </a:lnTo>
                <a:lnTo>
                  <a:pt x="7375" y="906"/>
                </a:lnTo>
                <a:lnTo>
                  <a:pt x="6993" y="812"/>
                </a:lnTo>
                <a:lnTo>
                  <a:pt x="6910" y="736"/>
                </a:lnTo>
                <a:lnTo>
                  <a:pt x="6796" y="735"/>
                </a:lnTo>
                <a:lnTo>
                  <a:pt x="6616" y="748"/>
                </a:lnTo>
                <a:lnTo>
                  <a:pt x="6411" y="715"/>
                </a:lnTo>
                <a:lnTo>
                  <a:pt x="6253" y="661"/>
                </a:lnTo>
                <a:lnTo>
                  <a:pt x="6113" y="596"/>
                </a:lnTo>
                <a:lnTo>
                  <a:pt x="5990" y="447"/>
                </a:lnTo>
                <a:lnTo>
                  <a:pt x="5877" y="403"/>
                </a:lnTo>
                <a:lnTo>
                  <a:pt x="5776" y="534"/>
                </a:lnTo>
                <a:lnTo>
                  <a:pt x="5723" y="599"/>
                </a:lnTo>
                <a:lnTo>
                  <a:pt x="5623" y="599"/>
                </a:lnTo>
                <a:lnTo>
                  <a:pt x="5518" y="610"/>
                </a:lnTo>
                <a:lnTo>
                  <a:pt x="5429" y="671"/>
                </a:lnTo>
                <a:lnTo>
                  <a:pt x="5249" y="639"/>
                </a:lnTo>
                <a:lnTo>
                  <a:pt x="5109" y="635"/>
                </a:lnTo>
                <a:lnTo>
                  <a:pt x="4893" y="697"/>
                </a:lnTo>
                <a:lnTo>
                  <a:pt x="4594" y="708"/>
                </a:lnTo>
                <a:lnTo>
                  <a:pt x="4409" y="654"/>
                </a:lnTo>
                <a:cubicBezTo>
                  <a:pt x="4375" y="632"/>
                  <a:pt x="4339" y="618"/>
                  <a:pt x="4302" y="610"/>
                </a:cubicBezTo>
                <a:cubicBezTo>
                  <a:pt x="4243" y="598"/>
                  <a:pt x="4184" y="604"/>
                  <a:pt x="4126" y="628"/>
                </a:cubicBezTo>
                <a:lnTo>
                  <a:pt x="4024" y="628"/>
                </a:lnTo>
                <a:lnTo>
                  <a:pt x="3919" y="693"/>
                </a:lnTo>
                <a:lnTo>
                  <a:pt x="3839" y="859"/>
                </a:lnTo>
                <a:lnTo>
                  <a:pt x="3767" y="762"/>
                </a:lnTo>
                <a:lnTo>
                  <a:pt x="3649" y="690"/>
                </a:lnTo>
                <a:lnTo>
                  <a:pt x="3502" y="690"/>
                </a:lnTo>
                <a:lnTo>
                  <a:pt x="3449" y="549"/>
                </a:lnTo>
                <a:lnTo>
                  <a:pt x="3289" y="398"/>
                </a:lnTo>
                <a:lnTo>
                  <a:pt x="3226" y="346"/>
                </a:lnTo>
                <a:lnTo>
                  <a:pt x="3194" y="235"/>
                </a:lnTo>
                <a:lnTo>
                  <a:pt x="3127" y="180"/>
                </a:lnTo>
                <a:lnTo>
                  <a:pt x="2924" y="325"/>
                </a:lnTo>
                <a:lnTo>
                  <a:pt x="2755" y="0"/>
                </a:lnTo>
                <a:lnTo>
                  <a:pt x="2670" y="30"/>
                </a:lnTo>
                <a:lnTo>
                  <a:pt x="2597" y="110"/>
                </a:lnTo>
                <a:lnTo>
                  <a:pt x="2516" y="208"/>
                </a:lnTo>
                <a:lnTo>
                  <a:pt x="2450" y="370"/>
                </a:lnTo>
                <a:lnTo>
                  <a:pt x="2352" y="214"/>
                </a:lnTo>
                <a:lnTo>
                  <a:pt x="2286" y="182"/>
                </a:lnTo>
                <a:cubicBezTo>
                  <a:pt x="2266" y="212"/>
                  <a:pt x="2244" y="236"/>
                  <a:pt x="2219" y="254"/>
                </a:cubicBezTo>
                <a:cubicBezTo>
                  <a:pt x="2155" y="300"/>
                  <a:pt x="2083" y="300"/>
                  <a:pt x="2019" y="254"/>
                </a:cubicBezTo>
                <a:lnTo>
                  <a:pt x="1979" y="410"/>
                </a:lnTo>
                <a:lnTo>
                  <a:pt x="1859" y="561"/>
                </a:lnTo>
                <a:lnTo>
                  <a:pt x="1719" y="647"/>
                </a:lnTo>
                <a:lnTo>
                  <a:pt x="1663" y="886"/>
                </a:lnTo>
                <a:lnTo>
                  <a:pt x="1763" y="929"/>
                </a:lnTo>
                <a:lnTo>
                  <a:pt x="1923" y="907"/>
                </a:lnTo>
                <a:cubicBezTo>
                  <a:pt x="1942" y="936"/>
                  <a:pt x="1961" y="965"/>
                  <a:pt x="1980" y="994"/>
                </a:cubicBezTo>
                <a:cubicBezTo>
                  <a:pt x="1999" y="1023"/>
                  <a:pt x="2018" y="1052"/>
                  <a:pt x="2037" y="1081"/>
                </a:cubicBezTo>
                <a:lnTo>
                  <a:pt x="1895" y="1131"/>
                </a:lnTo>
                <a:lnTo>
                  <a:pt x="1874" y="1337"/>
                </a:lnTo>
                <a:close/>
              </a:path>
            </a:pathLst>
          </a:custGeom>
          <a:solidFill>
            <a:srgbClr val="8397B1"/>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6" name="Shape 4682"/>
          <p:cNvSpPr/>
          <p:nvPr/>
        </p:nvSpPr>
        <p:spPr>
          <a:xfrm>
            <a:off x="5830427" y="3692052"/>
            <a:ext cx="2084984" cy="1388475"/>
          </a:xfrm>
          <a:custGeom>
            <a:avLst/>
            <a:gdLst/>
            <a:ahLst/>
            <a:cxnLst>
              <a:cxn ang="0">
                <a:pos x="wd2" y="hd2"/>
              </a:cxn>
              <a:cxn ang="5400000">
                <a:pos x="wd2" y="hd2"/>
              </a:cxn>
              <a:cxn ang="10800000">
                <a:pos x="wd2" y="hd2"/>
              </a:cxn>
              <a:cxn ang="16200000">
                <a:pos x="wd2" y="hd2"/>
              </a:cxn>
            </a:cxnLst>
            <a:rect l="0" t="0" r="r" b="b"/>
            <a:pathLst>
              <a:path w="21600" h="21600" extrusionOk="0">
                <a:moveTo>
                  <a:pt x="5751" y="18382"/>
                </a:moveTo>
                <a:lnTo>
                  <a:pt x="5618" y="18638"/>
                </a:lnTo>
                <a:lnTo>
                  <a:pt x="5452" y="18877"/>
                </a:lnTo>
                <a:lnTo>
                  <a:pt x="5274" y="18864"/>
                </a:lnTo>
                <a:lnTo>
                  <a:pt x="5100" y="18928"/>
                </a:lnTo>
                <a:lnTo>
                  <a:pt x="5204" y="19013"/>
                </a:lnTo>
                <a:lnTo>
                  <a:pt x="5307" y="19164"/>
                </a:lnTo>
                <a:lnTo>
                  <a:pt x="5436" y="19193"/>
                </a:lnTo>
                <a:lnTo>
                  <a:pt x="5520" y="19336"/>
                </a:lnTo>
                <a:lnTo>
                  <a:pt x="5633" y="19353"/>
                </a:lnTo>
                <a:lnTo>
                  <a:pt x="5652" y="19258"/>
                </a:lnTo>
                <a:lnTo>
                  <a:pt x="5864" y="19353"/>
                </a:lnTo>
                <a:lnTo>
                  <a:pt x="5836" y="19494"/>
                </a:lnTo>
                <a:lnTo>
                  <a:pt x="5683" y="19624"/>
                </a:lnTo>
                <a:lnTo>
                  <a:pt x="5820" y="19801"/>
                </a:lnTo>
                <a:lnTo>
                  <a:pt x="5920" y="19858"/>
                </a:lnTo>
                <a:cubicBezTo>
                  <a:pt x="5933" y="19829"/>
                  <a:pt x="5947" y="19800"/>
                  <a:pt x="5960" y="19771"/>
                </a:cubicBezTo>
                <a:cubicBezTo>
                  <a:pt x="5974" y="19742"/>
                  <a:pt x="5987" y="19713"/>
                  <a:pt x="6001" y="19684"/>
                </a:cubicBezTo>
                <a:lnTo>
                  <a:pt x="6039" y="19828"/>
                </a:lnTo>
                <a:lnTo>
                  <a:pt x="6161" y="19824"/>
                </a:lnTo>
                <a:lnTo>
                  <a:pt x="6233" y="19898"/>
                </a:lnTo>
                <a:lnTo>
                  <a:pt x="6383" y="19914"/>
                </a:lnTo>
                <a:lnTo>
                  <a:pt x="6549" y="19991"/>
                </a:lnTo>
                <a:lnTo>
                  <a:pt x="6649" y="20077"/>
                </a:lnTo>
                <a:lnTo>
                  <a:pt x="6752" y="20105"/>
                </a:lnTo>
                <a:lnTo>
                  <a:pt x="6816" y="20020"/>
                </a:lnTo>
                <a:lnTo>
                  <a:pt x="6893" y="20064"/>
                </a:lnTo>
                <a:lnTo>
                  <a:pt x="6948" y="20231"/>
                </a:lnTo>
                <a:lnTo>
                  <a:pt x="7046" y="20259"/>
                </a:lnTo>
                <a:lnTo>
                  <a:pt x="7261" y="20375"/>
                </a:lnTo>
                <a:lnTo>
                  <a:pt x="7481" y="20394"/>
                </a:lnTo>
                <a:lnTo>
                  <a:pt x="7681" y="20365"/>
                </a:lnTo>
                <a:lnTo>
                  <a:pt x="7963" y="20555"/>
                </a:lnTo>
                <a:lnTo>
                  <a:pt x="8130" y="20652"/>
                </a:lnTo>
                <a:lnTo>
                  <a:pt x="8266" y="20671"/>
                </a:lnTo>
                <a:lnTo>
                  <a:pt x="8393" y="20579"/>
                </a:lnTo>
                <a:lnTo>
                  <a:pt x="8501" y="20588"/>
                </a:lnTo>
                <a:lnTo>
                  <a:pt x="8604" y="20764"/>
                </a:lnTo>
                <a:lnTo>
                  <a:pt x="8772" y="20620"/>
                </a:lnTo>
                <a:lnTo>
                  <a:pt x="8893" y="20688"/>
                </a:lnTo>
                <a:lnTo>
                  <a:pt x="9008" y="20706"/>
                </a:lnTo>
                <a:lnTo>
                  <a:pt x="9289" y="20617"/>
                </a:lnTo>
                <a:lnTo>
                  <a:pt x="9194" y="20499"/>
                </a:lnTo>
                <a:lnTo>
                  <a:pt x="9268" y="20454"/>
                </a:lnTo>
                <a:lnTo>
                  <a:pt x="9264" y="20305"/>
                </a:lnTo>
                <a:lnTo>
                  <a:pt x="9413" y="20305"/>
                </a:lnTo>
                <a:lnTo>
                  <a:pt x="9635" y="20452"/>
                </a:lnTo>
                <a:lnTo>
                  <a:pt x="9854" y="20462"/>
                </a:lnTo>
                <a:lnTo>
                  <a:pt x="9927" y="20622"/>
                </a:lnTo>
                <a:lnTo>
                  <a:pt x="10177" y="20593"/>
                </a:lnTo>
                <a:lnTo>
                  <a:pt x="10291" y="20584"/>
                </a:lnTo>
                <a:lnTo>
                  <a:pt x="10436" y="20734"/>
                </a:lnTo>
                <a:lnTo>
                  <a:pt x="10548" y="20842"/>
                </a:lnTo>
                <a:lnTo>
                  <a:pt x="10654" y="20715"/>
                </a:lnTo>
                <a:lnTo>
                  <a:pt x="10786" y="20783"/>
                </a:lnTo>
                <a:lnTo>
                  <a:pt x="10935" y="20846"/>
                </a:lnTo>
                <a:lnTo>
                  <a:pt x="11021" y="20957"/>
                </a:lnTo>
                <a:lnTo>
                  <a:pt x="10987" y="21166"/>
                </a:lnTo>
                <a:lnTo>
                  <a:pt x="11192" y="21244"/>
                </a:lnTo>
                <a:lnTo>
                  <a:pt x="11325" y="21321"/>
                </a:lnTo>
                <a:lnTo>
                  <a:pt x="11440" y="21506"/>
                </a:lnTo>
                <a:lnTo>
                  <a:pt x="11582" y="21343"/>
                </a:lnTo>
                <a:lnTo>
                  <a:pt x="11845" y="21353"/>
                </a:lnTo>
                <a:lnTo>
                  <a:pt x="12019" y="21402"/>
                </a:lnTo>
                <a:lnTo>
                  <a:pt x="12195" y="21600"/>
                </a:lnTo>
                <a:lnTo>
                  <a:pt x="12533" y="21460"/>
                </a:lnTo>
                <a:lnTo>
                  <a:pt x="12608" y="21378"/>
                </a:lnTo>
                <a:lnTo>
                  <a:pt x="12710" y="21354"/>
                </a:lnTo>
                <a:lnTo>
                  <a:pt x="13002" y="21174"/>
                </a:lnTo>
                <a:lnTo>
                  <a:pt x="13216" y="21343"/>
                </a:lnTo>
                <a:lnTo>
                  <a:pt x="13340" y="21343"/>
                </a:lnTo>
                <a:lnTo>
                  <a:pt x="13372" y="21237"/>
                </a:lnTo>
                <a:lnTo>
                  <a:pt x="13295" y="21058"/>
                </a:lnTo>
                <a:lnTo>
                  <a:pt x="13171" y="20995"/>
                </a:lnTo>
                <a:lnTo>
                  <a:pt x="13159" y="20764"/>
                </a:lnTo>
                <a:lnTo>
                  <a:pt x="13107" y="20463"/>
                </a:lnTo>
                <a:lnTo>
                  <a:pt x="13107" y="20246"/>
                </a:lnTo>
                <a:lnTo>
                  <a:pt x="13165" y="20128"/>
                </a:lnTo>
                <a:lnTo>
                  <a:pt x="13162" y="19994"/>
                </a:lnTo>
                <a:lnTo>
                  <a:pt x="13139" y="19854"/>
                </a:lnTo>
                <a:lnTo>
                  <a:pt x="13254" y="19591"/>
                </a:lnTo>
                <a:lnTo>
                  <a:pt x="13460" y="19353"/>
                </a:lnTo>
                <a:lnTo>
                  <a:pt x="13607" y="19237"/>
                </a:lnTo>
                <a:lnTo>
                  <a:pt x="13720" y="19170"/>
                </a:lnTo>
                <a:lnTo>
                  <a:pt x="13835" y="19246"/>
                </a:lnTo>
                <a:lnTo>
                  <a:pt x="13994" y="19237"/>
                </a:lnTo>
                <a:lnTo>
                  <a:pt x="14094" y="19045"/>
                </a:lnTo>
                <a:lnTo>
                  <a:pt x="14271" y="18865"/>
                </a:lnTo>
                <a:lnTo>
                  <a:pt x="14429" y="18705"/>
                </a:lnTo>
                <a:lnTo>
                  <a:pt x="14585" y="18609"/>
                </a:lnTo>
                <a:lnTo>
                  <a:pt x="14676" y="18541"/>
                </a:lnTo>
                <a:lnTo>
                  <a:pt x="14806" y="18513"/>
                </a:lnTo>
                <a:lnTo>
                  <a:pt x="14972" y="18580"/>
                </a:lnTo>
                <a:lnTo>
                  <a:pt x="14889" y="18723"/>
                </a:lnTo>
                <a:lnTo>
                  <a:pt x="15026" y="18771"/>
                </a:lnTo>
                <a:lnTo>
                  <a:pt x="15248" y="18762"/>
                </a:lnTo>
                <a:lnTo>
                  <a:pt x="15534" y="18829"/>
                </a:lnTo>
                <a:lnTo>
                  <a:pt x="15655" y="18880"/>
                </a:lnTo>
                <a:lnTo>
                  <a:pt x="15630" y="18985"/>
                </a:lnTo>
                <a:lnTo>
                  <a:pt x="15737" y="19082"/>
                </a:lnTo>
                <a:lnTo>
                  <a:pt x="15929" y="19056"/>
                </a:lnTo>
                <a:lnTo>
                  <a:pt x="16133" y="19085"/>
                </a:lnTo>
                <a:lnTo>
                  <a:pt x="16091" y="18918"/>
                </a:lnTo>
                <a:lnTo>
                  <a:pt x="16136" y="18783"/>
                </a:lnTo>
                <a:lnTo>
                  <a:pt x="16260" y="18783"/>
                </a:lnTo>
                <a:lnTo>
                  <a:pt x="16311" y="18914"/>
                </a:lnTo>
                <a:lnTo>
                  <a:pt x="16337" y="19049"/>
                </a:lnTo>
                <a:lnTo>
                  <a:pt x="16545" y="19078"/>
                </a:lnTo>
                <a:lnTo>
                  <a:pt x="16705" y="19097"/>
                </a:lnTo>
                <a:lnTo>
                  <a:pt x="16906" y="18934"/>
                </a:lnTo>
                <a:lnTo>
                  <a:pt x="16944" y="19088"/>
                </a:lnTo>
                <a:lnTo>
                  <a:pt x="16948" y="19261"/>
                </a:lnTo>
                <a:lnTo>
                  <a:pt x="16965" y="19444"/>
                </a:lnTo>
                <a:lnTo>
                  <a:pt x="17121" y="19418"/>
                </a:lnTo>
                <a:lnTo>
                  <a:pt x="17211" y="19351"/>
                </a:lnTo>
                <a:lnTo>
                  <a:pt x="17250" y="19504"/>
                </a:lnTo>
                <a:lnTo>
                  <a:pt x="17333" y="19553"/>
                </a:lnTo>
                <a:lnTo>
                  <a:pt x="17362" y="19466"/>
                </a:lnTo>
                <a:lnTo>
                  <a:pt x="17407" y="19390"/>
                </a:lnTo>
                <a:lnTo>
                  <a:pt x="17460" y="19537"/>
                </a:lnTo>
                <a:lnTo>
                  <a:pt x="17601" y="19585"/>
                </a:lnTo>
                <a:lnTo>
                  <a:pt x="17694" y="19652"/>
                </a:lnTo>
                <a:lnTo>
                  <a:pt x="17852" y="19724"/>
                </a:lnTo>
                <a:lnTo>
                  <a:pt x="18063" y="19680"/>
                </a:lnTo>
                <a:lnTo>
                  <a:pt x="18241" y="19824"/>
                </a:lnTo>
                <a:lnTo>
                  <a:pt x="18302" y="19679"/>
                </a:lnTo>
                <a:cubicBezTo>
                  <a:pt x="18314" y="19640"/>
                  <a:pt x="18335" y="19609"/>
                  <a:pt x="18360" y="19590"/>
                </a:cubicBezTo>
                <a:cubicBezTo>
                  <a:pt x="18411" y="19552"/>
                  <a:pt x="18472" y="19568"/>
                  <a:pt x="18512" y="19628"/>
                </a:cubicBezTo>
                <a:lnTo>
                  <a:pt x="18620" y="19657"/>
                </a:lnTo>
                <a:lnTo>
                  <a:pt x="18626" y="19546"/>
                </a:lnTo>
                <a:lnTo>
                  <a:pt x="18697" y="19488"/>
                </a:lnTo>
                <a:lnTo>
                  <a:pt x="18833" y="19516"/>
                </a:lnTo>
                <a:lnTo>
                  <a:pt x="18872" y="19434"/>
                </a:lnTo>
                <a:lnTo>
                  <a:pt x="18998" y="19469"/>
                </a:lnTo>
                <a:lnTo>
                  <a:pt x="19068" y="19373"/>
                </a:lnTo>
                <a:lnTo>
                  <a:pt x="19055" y="19201"/>
                </a:lnTo>
                <a:lnTo>
                  <a:pt x="18936" y="19211"/>
                </a:lnTo>
                <a:lnTo>
                  <a:pt x="19002" y="19066"/>
                </a:lnTo>
                <a:lnTo>
                  <a:pt x="19197" y="18894"/>
                </a:lnTo>
                <a:lnTo>
                  <a:pt x="19217" y="18788"/>
                </a:lnTo>
                <a:lnTo>
                  <a:pt x="19361" y="18845"/>
                </a:lnTo>
                <a:lnTo>
                  <a:pt x="19457" y="18781"/>
                </a:lnTo>
                <a:lnTo>
                  <a:pt x="19529" y="18673"/>
                </a:lnTo>
                <a:lnTo>
                  <a:pt x="19561" y="18538"/>
                </a:lnTo>
                <a:lnTo>
                  <a:pt x="19652" y="18540"/>
                </a:lnTo>
                <a:lnTo>
                  <a:pt x="19664" y="18645"/>
                </a:lnTo>
                <a:lnTo>
                  <a:pt x="19752" y="18655"/>
                </a:lnTo>
                <a:lnTo>
                  <a:pt x="19743" y="18520"/>
                </a:lnTo>
                <a:lnTo>
                  <a:pt x="19837" y="18444"/>
                </a:lnTo>
                <a:lnTo>
                  <a:pt x="19862" y="18331"/>
                </a:lnTo>
                <a:lnTo>
                  <a:pt x="20050" y="18233"/>
                </a:lnTo>
                <a:cubicBezTo>
                  <a:pt x="20074" y="18197"/>
                  <a:pt x="20105" y="18170"/>
                  <a:pt x="20137" y="18155"/>
                </a:cubicBezTo>
                <a:cubicBezTo>
                  <a:pt x="20179" y="18137"/>
                  <a:pt x="20222" y="18136"/>
                  <a:pt x="20264" y="18155"/>
                </a:cubicBezTo>
                <a:lnTo>
                  <a:pt x="20353" y="18069"/>
                </a:lnTo>
                <a:lnTo>
                  <a:pt x="20490" y="18020"/>
                </a:lnTo>
                <a:lnTo>
                  <a:pt x="20460" y="17838"/>
                </a:lnTo>
                <a:lnTo>
                  <a:pt x="20487" y="17678"/>
                </a:lnTo>
                <a:lnTo>
                  <a:pt x="20551" y="17572"/>
                </a:lnTo>
                <a:lnTo>
                  <a:pt x="20679" y="17442"/>
                </a:lnTo>
                <a:lnTo>
                  <a:pt x="20741" y="17309"/>
                </a:lnTo>
                <a:lnTo>
                  <a:pt x="20766" y="17175"/>
                </a:lnTo>
                <a:lnTo>
                  <a:pt x="20709" y="16993"/>
                </a:lnTo>
                <a:lnTo>
                  <a:pt x="20628" y="16957"/>
                </a:lnTo>
                <a:lnTo>
                  <a:pt x="20526" y="17051"/>
                </a:lnTo>
                <a:lnTo>
                  <a:pt x="20405" y="17070"/>
                </a:lnTo>
                <a:lnTo>
                  <a:pt x="20268" y="17096"/>
                </a:lnTo>
                <a:lnTo>
                  <a:pt x="20167" y="17096"/>
                </a:lnTo>
                <a:lnTo>
                  <a:pt x="20105" y="17051"/>
                </a:lnTo>
                <a:lnTo>
                  <a:pt x="20018" y="17051"/>
                </a:lnTo>
                <a:lnTo>
                  <a:pt x="19886" y="16942"/>
                </a:lnTo>
                <a:lnTo>
                  <a:pt x="19676" y="16845"/>
                </a:lnTo>
                <a:lnTo>
                  <a:pt x="19612" y="16693"/>
                </a:lnTo>
                <a:lnTo>
                  <a:pt x="19537" y="16669"/>
                </a:lnTo>
                <a:lnTo>
                  <a:pt x="19482" y="16587"/>
                </a:lnTo>
                <a:lnTo>
                  <a:pt x="19427" y="16456"/>
                </a:lnTo>
                <a:lnTo>
                  <a:pt x="19456" y="16317"/>
                </a:lnTo>
                <a:lnTo>
                  <a:pt x="19392" y="16241"/>
                </a:lnTo>
                <a:lnTo>
                  <a:pt x="19392" y="16086"/>
                </a:lnTo>
                <a:lnTo>
                  <a:pt x="19467" y="16011"/>
                </a:lnTo>
                <a:lnTo>
                  <a:pt x="19574" y="15891"/>
                </a:lnTo>
                <a:lnTo>
                  <a:pt x="19535" y="15775"/>
                </a:lnTo>
                <a:lnTo>
                  <a:pt x="19664" y="15714"/>
                </a:lnTo>
                <a:lnTo>
                  <a:pt x="19710" y="15635"/>
                </a:lnTo>
                <a:lnTo>
                  <a:pt x="19666" y="15475"/>
                </a:lnTo>
                <a:lnTo>
                  <a:pt x="19642" y="15361"/>
                </a:lnTo>
                <a:lnTo>
                  <a:pt x="19527" y="15264"/>
                </a:lnTo>
                <a:lnTo>
                  <a:pt x="19388" y="15295"/>
                </a:lnTo>
                <a:lnTo>
                  <a:pt x="19269" y="15183"/>
                </a:lnTo>
                <a:lnTo>
                  <a:pt x="19239" y="15100"/>
                </a:lnTo>
                <a:lnTo>
                  <a:pt x="19258" y="14975"/>
                </a:lnTo>
                <a:lnTo>
                  <a:pt x="19143" y="14857"/>
                </a:lnTo>
                <a:lnTo>
                  <a:pt x="19047" y="14766"/>
                </a:lnTo>
                <a:cubicBezTo>
                  <a:pt x="19068" y="14729"/>
                  <a:pt x="19094" y="14699"/>
                  <a:pt x="19124" y="14680"/>
                </a:cubicBezTo>
                <a:cubicBezTo>
                  <a:pt x="19176" y="14647"/>
                  <a:pt x="19234" y="14647"/>
                  <a:pt x="19286" y="14680"/>
                </a:cubicBezTo>
                <a:lnTo>
                  <a:pt x="19408" y="14691"/>
                </a:lnTo>
                <a:lnTo>
                  <a:pt x="19464" y="14605"/>
                </a:lnTo>
                <a:lnTo>
                  <a:pt x="19536" y="14493"/>
                </a:lnTo>
                <a:lnTo>
                  <a:pt x="19637" y="14426"/>
                </a:lnTo>
                <a:lnTo>
                  <a:pt x="19730" y="14437"/>
                </a:lnTo>
                <a:lnTo>
                  <a:pt x="19852" y="14390"/>
                </a:lnTo>
                <a:lnTo>
                  <a:pt x="19864" y="14275"/>
                </a:lnTo>
                <a:lnTo>
                  <a:pt x="19799" y="14198"/>
                </a:lnTo>
                <a:lnTo>
                  <a:pt x="19840" y="14076"/>
                </a:lnTo>
                <a:lnTo>
                  <a:pt x="19923" y="13900"/>
                </a:lnTo>
                <a:lnTo>
                  <a:pt x="19780" y="13725"/>
                </a:lnTo>
                <a:lnTo>
                  <a:pt x="19635" y="13679"/>
                </a:lnTo>
                <a:lnTo>
                  <a:pt x="19610" y="13488"/>
                </a:lnTo>
                <a:cubicBezTo>
                  <a:pt x="19629" y="13439"/>
                  <a:pt x="19631" y="13380"/>
                  <a:pt x="19616" y="13327"/>
                </a:cubicBezTo>
                <a:cubicBezTo>
                  <a:pt x="19582" y="13208"/>
                  <a:pt x="19482" y="13169"/>
                  <a:pt x="19413" y="13249"/>
                </a:cubicBezTo>
                <a:lnTo>
                  <a:pt x="19326" y="13040"/>
                </a:lnTo>
                <a:lnTo>
                  <a:pt x="19326" y="12949"/>
                </a:lnTo>
                <a:lnTo>
                  <a:pt x="19481" y="12813"/>
                </a:lnTo>
                <a:lnTo>
                  <a:pt x="19609" y="12821"/>
                </a:lnTo>
                <a:lnTo>
                  <a:pt x="19690" y="12656"/>
                </a:lnTo>
                <a:lnTo>
                  <a:pt x="19632" y="12479"/>
                </a:lnTo>
                <a:lnTo>
                  <a:pt x="19523" y="12334"/>
                </a:lnTo>
                <a:lnTo>
                  <a:pt x="19438" y="12404"/>
                </a:lnTo>
                <a:lnTo>
                  <a:pt x="19436" y="12313"/>
                </a:lnTo>
                <a:cubicBezTo>
                  <a:pt x="19464" y="12281"/>
                  <a:pt x="19474" y="12223"/>
                  <a:pt x="19460" y="12174"/>
                </a:cubicBezTo>
                <a:cubicBezTo>
                  <a:pt x="19427" y="12065"/>
                  <a:pt x="19322" y="12068"/>
                  <a:pt x="19293" y="12180"/>
                </a:cubicBezTo>
                <a:lnTo>
                  <a:pt x="19250" y="12081"/>
                </a:lnTo>
                <a:lnTo>
                  <a:pt x="19318" y="11974"/>
                </a:lnTo>
                <a:lnTo>
                  <a:pt x="19420" y="11860"/>
                </a:lnTo>
                <a:lnTo>
                  <a:pt x="19356" y="11765"/>
                </a:lnTo>
                <a:lnTo>
                  <a:pt x="19275" y="11739"/>
                </a:lnTo>
                <a:lnTo>
                  <a:pt x="19258" y="11587"/>
                </a:lnTo>
                <a:lnTo>
                  <a:pt x="19322" y="11516"/>
                </a:lnTo>
                <a:cubicBezTo>
                  <a:pt x="19294" y="11471"/>
                  <a:pt x="19260" y="11436"/>
                  <a:pt x="19222" y="11412"/>
                </a:cubicBezTo>
                <a:cubicBezTo>
                  <a:pt x="19171" y="11381"/>
                  <a:pt x="19115" y="11373"/>
                  <a:pt x="19060" y="11368"/>
                </a:cubicBezTo>
                <a:cubicBezTo>
                  <a:pt x="18994" y="11362"/>
                  <a:pt x="18929" y="11359"/>
                  <a:pt x="18863" y="11360"/>
                </a:cubicBezTo>
                <a:cubicBezTo>
                  <a:pt x="18836" y="11350"/>
                  <a:pt x="18807" y="11350"/>
                  <a:pt x="18780" y="11360"/>
                </a:cubicBezTo>
                <a:cubicBezTo>
                  <a:pt x="18739" y="11375"/>
                  <a:pt x="18704" y="11411"/>
                  <a:pt x="18680" y="11462"/>
                </a:cubicBezTo>
                <a:cubicBezTo>
                  <a:pt x="18639" y="11496"/>
                  <a:pt x="18596" y="11522"/>
                  <a:pt x="18552" y="11539"/>
                </a:cubicBezTo>
                <a:cubicBezTo>
                  <a:pt x="18511" y="11555"/>
                  <a:pt x="18469" y="11563"/>
                  <a:pt x="18426" y="11564"/>
                </a:cubicBezTo>
                <a:lnTo>
                  <a:pt x="18285" y="11661"/>
                </a:lnTo>
                <a:lnTo>
                  <a:pt x="18377" y="11830"/>
                </a:lnTo>
                <a:lnTo>
                  <a:pt x="18442" y="11952"/>
                </a:lnTo>
                <a:lnTo>
                  <a:pt x="18379" y="12037"/>
                </a:lnTo>
                <a:cubicBezTo>
                  <a:pt x="18356" y="12023"/>
                  <a:pt x="18329" y="12023"/>
                  <a:pt x="18306" y="12037"/>
                </a:cubicBezTo>
                <a:cubicBezTo>
                  <a:pt x="18274" y="12057"/>
                  <a:pt x="18252" y="12102"/>
                  <a:pt x="18249" y="12153"/>
                </a:cubicBezTo>
                <a:lnTo>
                  <a:pt x="18050" y="12179"/>
                </a:lnTo>
                <a:lnTo>
                  <a:pt x="17941" y="12150"/>
                </a:lnTo>
                <a:cubicBezTo>
                  <a:pt x="17924" y="12094"/>
                  <a:pt x="17926" y="12029"/>
                  <a:pt x="17947" y="11977"/>
                </a:cubicBezTo>
                <a:cubicBezTo>
                  <a:pt x="17983" y="11885"/>
                  <a:pt x="18060" y="11852"/>
                  <a:pt x="18122" y="11900"/>
                </a:cubicBezTo>
                <a:lnTo>
                  <a:pt x="18244" y="11813"/>
                </a:lnTo>
                <a:cubicBezTo>
                  <a:pt x="18210" y="11766"/>
                  <a:pt x="18197" y="11693"/>
                  <a:pt x="18212" y="11627"/>
                </a:cubicBezTo>
                <a:cubicBezTo>
                  <a:pt x="18228" y="11555"/>
                  <a:pt x="18273" y="11507"/>
                  <a:pt x="18323" y="11506"/>
                </a:cubicBezTo>
                <a:lnTo>
                  <a:pt x="18116" y="11423"/>
                </a:lnTo>
                <a:lnTo>
                  <a:pt x="18129" y="11314"/>
                </a:lnTo>
                <a:lnTo>
                  <a:pt x="18246" y="11206"/>
                </a:lnTo>
                <a:lnTo>
                  <a:pt x="18210" y="11069"/>
                </a:lnTo>
                <a:cubicBezTo>
                  <a:pt x="18216" y="11029"/>
                  <a:pt x="18228" y="10992"/>
                  <a:pt x="18246" y="10962"/>
                </a:cubicBezTo>
                <a:cubicBezTo>
                  <a:pt x="18279" y="10907"/>
                  <a:pt x="18326" y="10878"/>
                  <a:pt x="18375" y="10882"/>
                </a:cubicBezTo>
                <a:lnTo>
                  <a:pt x="18482" y="10849"/>
                </a:lnTo>
                <a:lnTo>
                  <a:pt x="18537" y="10781"/>
                </a:lnTo>
                <a:lnTo>
                  <a:pt x="18634" y="10693"/>
                </a:lnTo>
                <a:lnTo>
                  <a:pt x="18723" y="10645"/>
                </a:lnTo>
                <a:lnTo>
                  <a:pt x="18753" y="10563"/>
                </a:lnTo>
                <a:lnTo>
                  <a:pt x="18717" y="10443"/>
                </a:lnTo>
                <a:lnTo>
                  <a:pt x="18746" y="10349"/>
                </a:lnTo>
                <a:lnTo>
                  <a:pt x="18676" y="10235"/>
                </a:lnTo>
                <a:lnTo>
                  <a:pt x="18702" y="10125"/>
                </a:lnTo>
                <a:lnTo>
                  <a:pt x="18806" y="10131"/>
                </a:lnTo>
                <a:cubicBezTo>
                  <a:pt x="18856" y="10127"/>
                  <a:pt x="18905" y="10119"/>
                  <a:pt x="18953" y="10105"/>
                </a:cubicBezTo>
                <a:cubicBezTo>
                  <a:pt x="19024" y="10086"/>
                  <a:pt x="19092" y="10055"/>
                  <a:pt x="19159" y="10015"/>
                </a:cubicBezTo>
                <a:lnTo>
                  <a:pt x="19159" y="9867"/>
                </a:lnTo>
                <a:cubicBezTo>
                  <a:pt x="19172" y="9803"/>
                  <a:pt x="19202" y="9750"/>
                  <a:pt x="19242" y="9721"/>
                </a:cubicBezTo>
                <a:cubicBezTo>
                  <a:pt x="19283" y="9691"/>
                  <a:pt x="19330" y="9687"/>
                  <a:pt x="19372" y="9711"/>
                </a:cubicBezTo>
                <a:lnTo>
                  <a:pt x="19631" y="9326"/>
                </a:lnTo>
                <a:lnTo>
                  <a:pt x="19708" y="9160"/>
                </a:lnTo>
                <a:lnTo>
                  <a:pt x="19618" y="9124"/>
                </a:lnTo>
                <a:lnTo>
                  <a:pt x="19526" y="9156"/>
                </a:lnTo>
                <a:lnTo>
                  <a:pt x="19413" y="9128"/>
                </a:lnTo>
                <a:cubicBezTo>
                  <a:pt x="19416" y="9066"/>
                  <a:pt x="19436" y="9010"/>
                  <a:pt x="19468" y="8971"/>
                </a:cubicBezTo>
                <a:cubicBezTo>
                  <a:pt x="19501" y="8931"/>
                  <a:pt x="19542" y="8913"/>
                  <a:pt x="19584" y="8921"/>
                </a:cubicBezTo>
                <a:lnTo>
                  <a:pt x="19648" y="8773"/>
                </a:lnTo>
                <a:lnTo>
                  <a:pt x="19820" y="8880"/>
                </a:lnTo>
                <a:lnTo>
                  <a:pt x="19901" y="8893"/>
                </a:lnTo>
                <a:lnTo>
                  <a:pt x="19988" y="9009"/>
                </a:lnTo>
                <a:lnTo>
                  <a:pt x="20134" y="9009"/>
                </a:lnTo>
                <a:lnTo>
                  <a:pt x="20271" y="8999"/>
                </a:lnTo>
                <a:lnTo>
                  <a:pt x="20335" y="8884"/>
                </a:lnTo>
                <a:lnTo>
                  <a:pt x="20410" y="8739"/>
                </a:lnTo>
                <a:lnTo>
                  <a:pt x="20504" y="8659"/>
                </a:lnTo>
                <a:lnTo>
                  <a:pt x="20587" y="8575"/>
                </a:lnTo>
                <a:lnTo>
                  <a:pt x="20535" y="8488"/>
                </a:lnTo>
                <a:lnTo>
                  <a:pt x="20433" y="8403"/>
                </a:lnTo>
                <a:lnTo>
                  <a:pt x="20488" y="8293"/>
                </a:lnTo>
                <a:lnTo>
                  <a:pt x="20533" y="8208"/>
                </a:lnTo>
                <a:lnTo>
                  <a:pt x="20520" y="8040"/>
                </a:lnTo>
                <a:lnTo>
                  <a:pt x="20585" y="7904"/>
                </a:lnTo>
                <a:lnTo>
                  <a:pt x="20617" y="7786"/>
                </a:lnTo>
                <a:lnTo>
                  <a:pt x="20634" y="7675"/>
                </a:lnTo>
                <a:lnTo>
                  <a:pt x="20572" y="7552"/>
                </a:lnTo>
                <a:lnTo>
                  <a:pt x="20565" y="7395"/>
                </a:lnTo>
                <a:lnTo>
                  <a:pt x="20595" y="7279"/>
                </a:lnTo>
                <a:lnTo>
                  <a:pt x="20657" y="7153"/>
                </a:lnTo>
                <a:lnTo>
                  <a:pt x="20696" y="7024"/>
                </a:lnTo>
                <a:lnTo>
                  <a:pt x="20745" y="6906"/>
                </a:lnTo>
                <a:lnTo>
                  <a:pt x="20828" y="6794"/>
                </a:lnTo>
                <a:lnTo>
                  <a:pt x="20792" y="6623"/>
                </a:lnTo>
                <a:lnTo>
                  <a:pt x="20824" y="6485"/>
                </a:lnTo>
                <a:lnTo>
                  <a:pt x="20907" y="6421"/>
                </a:lnTo>
                <a:lnTo>
                  <a:pt x="20963" y="6333"/>
                </a:lnTo>
                <a:lnTo>
                  <a:pt x="20950" y="6232"/>
                </a:lnTo>
                <a:lnTo>
                  <a:pt x="20963" y="6135"/>
                </a:lnTo>
                <a:cubicBezTo>
                  <a:pt x="20993" y="6093"/>
                  <a:pt x="21025" y="6054"/>
                  <a:pt x="21059" y="6020"/>
                </a:cubicBezTo>
                <a:cubicBezTo>
                  <a:pt x="21097" y="5981"/>
                  <a:pt x="21138" y="5947"/>
                  <a:pt x="21181" y="5919"/>
                </a:cubicBezTo>
                <a:lnTo>
                  <a:pt x="21251" y="5738"/>
                </a:lnTo>
                <a:lnTo>
                  <a:pt x="21304" y="5650"/>
                </a:lnTo>
                <a:cubicBezTo>
                  <a:pt x="21335" y="5655"/>
                  <a:pt x="21365" y="5655"/>
                  <a:pt x="21396" y="5652"/>
                </a:cubicBezTo>
                <a:cubicBezTo>
                  <a:pt x="21422" y="5649"/>
                  <a:pt x="21447" y="5644"/>
                  <a:pt x="21473" y="5636"/>
                </a:cubicBezTo>
                <a:lnTo>
                  <a:pt x="21494" y="5450"/>
                </a:lnTo>
                <a:lnTo>
                  <a:pt x="21551" y="5347"/>
                </a:lnTo>
                <a:lnTo>
                  <a:pt x="21600" y="5230"/>
                </a:lnTo>
                <a:lnTo>
                  <a:pt x="21568" y="5145"/>
                </a:lnTo>
                <a:lnTo>
                  <a:pt x="21493" y="5145"/>
                </a:lnTo>
                <a:lnTo>
                  <a:pt x="21374" y="5105"/>
                </a:lnTo>
                <a:lnTo>
                  <a:pt x="21096" y="5008"/>
                </a:lnTo>
                <a:lnTo>
                  <a:pt x="20891" y="5017"/>
                </a:lnTo>
                <a:lnTo>
                  <a:pt x="20772" y="4982"/>
                </a:lnTo>
                <a:lnTo>
                  <a:pt x="20536" y="4972"/>
                </a:lnTo>
                <a:lnTo>
                  <a:pt x="20441" y="4848"/>
                </a:lnTo>
                <a:lnTo>
                  <a:pt x="20383" y="4686"/>
                </a:lnTo>
                <a:lnTo>
                  <a:pt x="20180" y="4692"/>
                </a:lnTo>
                <a:lnTo>
                  <a:pt x="20090" y="4809"/>
                </a:lnTo>
                <a:lnTo>
                  <a:pt x="19941" y="4809"/>
                </a:lnTo>
                <a:lnTo>
                  <a:pt x="19820" y="4742"/>
                </a:lnTo>
                <a:lnTo>
                  <a:pt x="19771" y="4770"/>
                </a:lnTo>
                <a:lnTo>
                  <a:pt x="19701" y="4790"/>
                </a:lnTo>
                <a:lnTo>
                  <a:pt x="19633" y="4654"/>
                </a:lnTo>
                <a:lnTo>
                  <a:pt x="19552" y="4584"/>
                </a:lnTo>
                <a:lnTo>
                  <a:pt x="19283" y="4595"/>
                </a:lnTo>
                <a:lnTo>
                  <a:pt x="19283" y="4741"/>
                </a:lnTo>
                <a:cubicBezTo>
                  <a:pt x="19252" y="4763"/>
                  <a:pt x="19217" y="4761"/>
                  <a:pt x="19187" y="4738"/>
                </a:cubicBezTo>
                <a:cubicBezTo>
                  <a:pt x="19145" y="4705"/>
                  <a:pt x="19122" y="4635"/>
                  <a:pt x="19129" y="4565"/>
                </a:cubicBezTo>
                <a:lnTo>
                  <a:pt x="19040" y="4394"/>
                </a:lnTo>
                <a:lnTo>
                  <a:pt x="18946" y="4277"/>
                </a:lnTo>
                <a:lnTo>
                  <a:pt x="18908" y="4182"/>
                </a:lnTo>
                <a:lnTo>
                  <a:pt x="18814" y="4077"/>
                </a:lnTo>
                <a:lnTo>
                  <a:pt x="18707" y="3996"/>
                </a:lnTo>
                <a:lnTo>
                  <a:pt x="18585" y="3968"/>
                </a:lnTo>
                <a:lnTo>
                  <a:pt x="18410" y="3854"/>
                </a:lnTo>
                <a:lnTo>
                  <a:pt x="18327" y="3873"/>
                </a:lnTo>
                <a:lnTo>
                  <a:pt x="18216" y="3934"/>
                </a:lnTo>
                <a:lnTo>
                  <a:pt x="18139" y="3963"/>
                </a:lnTo>
                <a:lnTo>
                  <a:pt x="17963" y="3992"/>
                </a:lnTo>
                <a:cubicBezTo>
                  <a:pt x="17945" y="3951"/>
                  <a:pt x="17923" y="3916"/>
                  <a:pt x="17897" y="3886"/>
                </a:cubicBezTo>
                <a:cubicBezTo>
                  <a:pt x="17846" y="3826"/>
                  <a:pt x="17783" y="3793"/>
                  <a:pt x="17718" y="3790"/>
                </a:cubicBezTo>
                <a:lnTo>
                  <a:pt x="17590" y="3723"/>
                </a:lnTo>
                <a:lnTo>
                  <a:pt x="17340" y="3790"/>
                </a:lnTo>
                <a:lnTo>
                  <a:pt x="17233" y="3819"/>
                </a:lnTo>
                <a:lnTo>
                  <a:pt x="17144" y="3867"/>
                </a:lnTo>
                <a:lnTo>
                  <a:pt x="17027" y="3751"/>
                </a:lnTo>
                <a:lnTo>
                  <a:pt x="16937" y="3587"/>
                </a:lnTo>
                <a:lnTo>
                  <a:pt x="16873" y="3510"/>
                </a:lnTo>
                <a:lnTo>
                  <a:pt x="16772" y="3492"/>
                </a:lnTo>
                <a:lnTo>
                  <a:pt x="16594" y="3360"/>
                </a:lnTo>
                <a:lnTo>
                  <a:pt x="16530" y="3277"/>
                </a:lnTo>
                <a:lnTo>
                  <a:pt x="16364" y="3176"/>
                </a:lnTo>
                <a:cubicBezTo>
                  <a:pt x="16309" y="3205"/>
                  <a:pt x="16250" y="3205"/>
                  <a:pt x="16196" y="3178"/>
                </a:cubicBezTo>
                <a:cubicBezTo>
                  <a:pt x="16170" y="3165"/>
                  <a:pt x="16147" y="3147"/>
                  <a:pt x="16125" y="3123"/>
                </a:cubicBezTo>
                <a:lnTo>
                  <a:pt x="16113" y="2959"/>
                </a:lnTo>
                <a:lnTo>
                  <a:pt x="16061" y="2693"/>
                </a:lnTo>
                <a:lnTo>
                  <a:pt x="16057" y="2566"/>
                </a:lnTo>
                <a:cubicBezTo>
                  <a:pt x="16058" y="2530"/>
                  <a:pt x="16061" y="2495"/>
                  <a:pt x="16064" y="2459"/>
                </a:cubicBezTo>
                <a:cubicBezTo>
                  <a:pt x="16069" y="2395"/>
                  <a:pt x="16079" y="2332"/>
                  <a:pt x="16091" y="2270"/>
                </a:cubicBezTo>
                <a:lnTo>
                  <a:pt x="15970" y="2234"/>
                </a:lnTo>
                <a:lnTo>
                  <a:pt x="15902" y="2346"/>
                </a:lnTo>
                <a:lnTo>
                  <a:pt x="15812" y="2520"/>
                </a:lnTo>
                <a:lnTo>
                  <a:pt x="15812" y="2673"/>
                </a:lnTo>
                <a:lnTo>
                  <a:pt x="15735" y="2682"/>
                </a:lnTo>
                <a:lnTo>
                  <a:pt x="15627" y="2721"/>
                </a:lnTo>
                <a:lnTo>
                  <a:pt x="15539" y="2775"/>
                </a:lnTo>
                <a:lnTo>
                  <a:pt x="15469" y="2830"/>
                </a:lnTo>
                <a:lnTo>
                  <a:pt x="15373" y="2811"/>
                </a:lnTo>
                <a:lnTo>
                  <a:pt x="15286" y="2792"/>
                </a:lnTo>
                <a:lnTo>
                  <a:pt x="15196" y="2772"/>
                </a:lnTo>
                <a:lnTo>
                  <a:pt x="15072" y="2756"/>
                </a:lnTo>
                <a:lnTo>
                  <a:pt x="15015" y="2775"/>
                </a:lnTo>
                <a:lnTo>
                  <a:pt x="14964" y="2679"/>
                </a:lnTo>
                <a:lnTo>
                  <a:pt x="14970" y="2564"/>
                </a:lnTo>
                <a:lnTo>
                  <a:pt x="15072" y="2506"/>
                </a:lnTo>
                <a:lnTo>
                  <a:pt x="15019" y="2376"/>
                </a:lnTo>
                <a:lnTo>
                  <a:pt x="14981" y="2321"/>
                </a:lnTo>
                <a:lnTo>
                  <a:pt x="14981" y="2094"/>
                </a:lnTo>
                <a:lnTo>
                  <a:pt x="15060" y="1987"/>
                </a:lnTo>
                <a:lnTo>
                  <a:pt x="14944" y="1940"/>
                </a:lnTo>
                <a:lnTo>
                  <a:pt x="14823" y="1922"/>
                </a:lnTo>
                <a:lnTo>
                  <a:pt x="14701" y="1830"/>
                </a:lnTo>
                <a:lnTo>
                  <a:pt x="14620" y="1793"/>
                </a:lnTo>
                <a:lnTo>
                  <a:pt x="14571" y="1865"/>
                </a:lnTo>
                <a:lnTo>
                  <a:pt x="14507" y="1840"/>
                </a:lnTo>
                <a:lnTo>
                  <a:pt x="14420" y="1802"/>
                </a:lnTo>
                <a:lnTo>
                  <a:pt x="14344" y="1802"/>
                </a:lnTo>
                <a:lnTo>
                  <a:pt x="14268" y="1926"/>
                </a:lnTo>
                <a:lnTo>
                  <a:pt x="14189" y="1894"/>
                </a:lnTo>
                <a:lnTo>
                  <a:pt x="14126" y="1598"/>
                </a:lnTo>
                <a:lnTo>
                  <a:pt x="14076" y="1485"/>
                </a:lnTo>
                <a:cubicBezTo>
                  <a:pt x="14046" y="1460"/>
                  <a:pt x="14015" y="1438"/>
                  <a:pt x="13983" y="1420"/>
                </a:cubicBezTo>
                <a:cubicBezTo>
                  <a:pt x="13893" y="1369"/>
                  <a:pt x="13798" y="1344"/>
                  <a:pt x="13703" y="1346"/>
                </a:cubicBezTo>
                <a:lnTo>
                  <a:pt x="13656" y="1366"/>
                </a:lnTo>
                <a:lnTo>
                  <a:pt x="13485" y="1318"/>
                </a:lnTo>
                <a:lnTo>
                  <a:pt x="13401" y="1083"/>
                </a:lnTo>
                <a:lnTo>
                  <a:pt x="13312" y="838"/>
                </a:lnTo>
                <a:lnTo>
                  <a:pt x="13151" y="741"/>
                </a:lnTo>
                <a:lnTo>
                  <a:pt x="12985" y="858"/>
                </a:lnTo>
                <a:lnTo>
                  <a:pt x="12937" y="921"/>
                </a:lnTo>
                <a:lnTo>
                  <a:pt x="12726" y="902"/>
                </a:lnTo>
                <a:lnTo>
                  <a:pt x="12688" y="816"/>
                </a:lnTo>
                <a:lnTo>
                  <a:pt x="12656" y="684"/>
                </a:lnTo>
                <a:lnTo>
                  <a:pt x="12547" y="679"/>
                </a:lnTo>
                <a:lnTo>
                  <a:pt x="12438" y="646"/>
                </a:lnTo>
                <a:lnTo>
                  <a:pt x="12438" y="532"/>
                </a:lnTo>
                <a:lnTo>
                  <a:pt x="12475" y="401"/>
                </a:lnTo>
                <a:lnTo>
                  <a:pt x="12443" y="292"/>
                </a:lnTo>
                <a:lnTo>
                  <a:pt x="12334" y="148"/>
                </a:lnTo>
                <a:lnTo>
                  <a:pt x="12334" y="0"/>
                </a:lnTo>
                <a:lnTo>
                  <a:pt x="12200" y="41"/>
                </a:lnTo>
                <a:lnTo>
                  <a:pt x="11841" y="71"/>
                </a:lnTo>
                <a:lnTo>
                  <a:pt x="11713" y="126"/>
                </a:lnTo>
                <a:lnTo>
                  <a:pt x="11540" y="155"/>
                </a:lnTo>
                <a:lnTo>
                  <a:pt x="11317" y="174"/>
                </a:lnTo>
                <a:lnTo>
                  <a:pt x="11193" y="251"/>
                </a:lnTo>
                <a:lnTo>
                  <a:pt x="10954" y="385"/>
                </a:lnTo>
                <a:lnTo>
                  <a:pt x="10880" y="449"/>
                </a:lnTo>
                <a:lnTo>
                  <a:pt x="10759" y="506"/>
                </a:lnTo>
                <a:lnTo>
                  <a:pt x="10778" y="730"/>
                </a:lnTo>
                <a:lnTo>
                  <a:pt x="10749" y="865"/>
                </a:lnTo>
                <a:lnTo>
                  <a:pt x="10706" y="923"/>
                </a:lnTo>
                <a:lnTo>
                  <a:pt x="10727" y="1082"/>
                </a:lnTo>
                <a:lnTo>
                  <a:pt x="10744" y="1255"/>
                </a:lnTo>
                <a:lnTo>
                  <a:pt x="10751" y="1358"/>
                </a:lnTo>
                <a:lnTo>
                  <a:pt x="10738" y="1509"/>
                </a:lnTo>
                <a:lnTo>
                  <a:pt x="10727" y="1634"/>
                </a:lnTo>
                <a:lnTo>
                  <a:pt x="10695" y="1778"/>
                </a:lnTo>
                <a:lnTo>
                  <a:pt x="10631" y="1913"/>
                </a:lnTo>
                <a:lnTo>
                  <a:pt x="10673" y="2037"/>
                </a:lnTo>
                <a:lnTo>
                  <a:pt x="10842" y="2075"/>
                </a:lnTo>
                <a:lnTo>
                  <a:pt x="10919" y="2232"/>
                </a:lnTo>
                <a:lnTo>
                  <a:pt x="10838" y="2207"/>
                </a:lnTo>
                <a:lnTo>
                  <a:pt x="10753" y="2181"/>
                </a:lnTo>
                <a:lnTo>
                  <a:pt x="10633" y="2181"/>
                </a:lnTo>
                <a:lnTo>
                  <a:pt x="10561" y="2276"/>
                </a:lnTo>
                <a:lnTo>
                  <a:pt x="10497" y="2405"/>
                </a:lnTo>
                <a:lnTo>
                  <a:pt x="10390" y="2501"/>
                </a:lnTo>
                <a:lnTo>
                  <a:pt x="10224" y="2626"/>
                </a:lnTo>
                <a:lnTo>
                  <a:pt x="10060" y="2764"/>
                </a:lnTo>
                <a:lnTo>
                  <a:pt x="9863" y="2876"/>
                </a:lnTo>
                <a:lnTo>
                  <a:pt x="9757" y="2876"/>
                </a:lnTo>
                <a:lnTo>
                  <a:pt x="9425" y="2944"/>
                </a:lnTo>
                <a:lnTo>
                  <a:pt x="9124" y="2995"/>
                </a:lnTo>
                <a:lnTo>
                  <a:pt x="8881" y="3216"/>
                </a:lnTo>
                <a:lnTo>
                  <a:pt x="8651" y="3264"/>
                </a:lnTo>
                <a:lnTo>
                  <a:pt x="8491" y="3351"/>
                </a:lnTo>
                <a:lnTo>
                  <a:pt x="8393" y="3453"/>
                </a:lnTo>
                <a:cubicBezTo>
                  <a:pt x="8404" y="3512"/>
                  <a:pt x="8402" y="3575"/>
                  <a:pt x="8387" y="3633"/>
                </a:cubicBezTo>
                <a:cubicBezTo>
                  <a:pt x="8364" y="3722"/>
                  <a:pt x="8314" y="3790"/>
                  <a:pt x="8252" y="3815"/>
                </a:cubicBezTo>
                <a:lnTo>
                  <a:pt x="8276" y="3950"/>
                </a:lnTo>
                <a:lnTo>
                  <a:pt x="8453" y="4068"/>
                </a:lnTo>
                <a:lnTo>
                  <a:pt x="8599" y="4078"/>
                </a:lnTo>
                <a:lnTo>
                  <a:pt x="8377" y="4209"/>
                </a:lnTo>
                <a:lnTo>
                  <a:pt x="8242" y="4235"/>
                </a:lnTo>
                <a:lnTo>
                  <a:pt x="8095" y="4369"/>
                </a:lnTo>
                <a:lnTo>
                  <a:pt x="7973" y="4446"/>
                </a:lnTo>
                <a:lnTo>
                  <a:pt x="7903" y="4446"/>
                </a:lnTo>
                <a:lnTo>
                  <a:pt x="7681" y="4455"/>
                </a:lnTo>
                <a:cubicBezTo>
                  <a:pt x="7644" y="4451"/>
                  <a:pt x="7608" y="4441"/>
                  <a:pt x="7572" y="4427"/>
                </a:cubicBezTo>
                <a:cubicBezTo>
                  <a:pt x="7519" y="4405"/>
                  <a:pt x="7468" y="4372"/>
                  <a:pt x="7420" y="4330"/>
                </a:cubicBezTo>
                <a:lnTo>
                  <a:pt x="7352" y="4321"/>
                </a:lnTo>
                <a:lnTo>
                  <a:pt x="7194" y="4292"/>
                </a:lnTo>
                <a:lnTo>
                  <a:pt x="6784" y="4292"/>
                </a:lnTo>
                <a:lnTo>
                  <a:pt x="6690" y="4234"/>
                </a:lnTo>
                <a:lnTo>
                  <a:pt x="6633" y="4147"/>
                </a:lnTo>
                <a:lnTo>
                  <a:pt x="6444" y="4176"/>
                </a:lnTo>
                <a:lnTo>
                  <a:pt x="6329" y="4244"/>
                </a:lnTo>
                <a:lnTo>
                  <a:pt x="6182" y="4260"/>
                </a:lnTo>
                <a:lnTo>
                  <a:pt x="6220" y="4110"/>
                </a:lnTo>
                <a:lnTo>
                  <a:pt x="6162" y="3998"/>
                </a:lnTo>
                <a:lnTo>
                  <a:pt x="6100" y="3902"/>
                </a:lnTo>
                <a:lnTo>
                  <a:pt x="5985" y="3749"/>
                </a:lnTo>
                <a:lnTo>
                  <a:pt x="6108" y="3685"/>
                </a:lnTo>
                <a:lnTo>
                  <a:pt x="6159" y="3502"/>
                </a:lnTo>
                <a:lnTo>
                  <a:pt x="6097" y="3429"/>
                </a:lnTo>
                <a:lnTo>
                  <a:pt x="6010" y="3368"/>
                </a:lnTo>
                <a:lnTo>
                  <a:pt x="5857" y="3416"/>
                </a:lnTo>
                <a:lnTo>
                  <a:pt x="5733" y="3416"/>
                </a:lnTo>
                <a:lnTo>
                  <a:pt x="5623" y="3522"/>
                </a:lnTo>
                <a:lnTo>
                  <a:pt x="5534" y="3493"/>
                </a:lnTo>
                <a:lnTo>
                  <a:pt x="5380" y="3464"/>
                </a:lnTo>
                <a:lnTo>
                  <a:pt x="5304" y="3420"/>
                </a:lnTo>
                <a:lnTo>
                  <a:pt x="5178" y="3391"/>
                </a:lnTo>
                <a:lnTo>
                  <a:pt x="5028" y="3353"/>
                </a:lnTo>
                <a:lnTo>
                  <a:pt x="4961" y="3353"/>
                </a:lnTo>
                <a:lnTo>
                  <a:pt x="5139" y="3541"/>
                </a:lnTo>
                <a:lnTo>
                  <a:pt x="5145" y="3752"/>
                </a:lnTo>
                <a:lnTo>
                  <a:pt x="5030" y="3838"/>
                </a:lnTo>
                <a:lnTo>
                  <a:pt x="5145" y="4040"/>
                </a:lnTo>
                <a:lnTo>
                  <a:pt x="5177" y="4162"/>
                </a:lnTo>
                <a:lnTo>
                  <a:pt x="5273" y="4271"/>
                </a:lnTo>
                <a:lnTo>
                  <a:pt x="5357" y="4351"/>
                </a:lnTo>
                <a:lnTo>
                  <a:pt x="5476" y="4566"/>
                </a:lnTo>
                <a:lnTo>
                  <a:pt x="5500" y="4807"/>
                </a:lnTo>
                <a:cubicBezTo>
                  <a:pt x="5510" y="4858"/>
                  <a:pt x="5520" y="4909"/>
                  <a:pt x="5532" y="4960"/>
                </a:cubicBezTo>
                <a:cubicBezTo>
                  <a:pt x="5553" y="5055"/>
                  <a:pt x="5576" y="5148"/>
                  <a:pt x="5602" y="5240"/>
                </a:cubicBezTo>
                <a:lnTo>
                  <a:pt x="5590" y="5496"/>
                </a:lnTo>
                <a:lnTo>
                  <a:pt x="5585" y="5616"/>
                </a:lnTo>
                <a:lnTo>
                  <a:pt x="5833" y="5837"/>
                </a:lnTo>
                <a:lnTo>
                  <a:pt x="5897" y="6009"/>
                </a:lnTo>
                <a:lnTo>
                  <a:pt x="5737" y="6003"/>
                </a:lnTo>
                <a:lnTo>
                  <a:pt x="5507" y="6051"/>
                </a:lnTo>
                <a:lnTo>
                  <a:pt x="5385" y="6099"/>
                </a:lnTo>
                <a:lnTo>
                  <a:pt x="5126" y="6089"/>
                </a:lnTo>
                <a:lnTo>
                  <a:pt x="5088" y="6002"/>
                </a:lnTo>
                <a:lnTo>
                  <a:pt x="5125" y="5891"/>
                </a:lnTo>
                <a:lnTo>
                  <a:pt x="4964" y="5881"/>
                </a:lnTo>
                <a:lnTo>
                  <a:pt x="4875" y="5939"/>
                </a:lnTo>
                <a:lnTo>
                  <a:pt x="4732" y="5997"/>
                </a:lnTo>
                <a:lnTo>
                  <a:pt x="4588" y="6026"/>
                </a:lnTo>
                <a:lnTo>
                  <a:pt x="4572" y="6160"/>
                </a:lnTo>
                <a:lnTo>
                  <a:pt x="4443" y="6112"/>
                </a:lnTo>
                <a:lnTo>
                  <a:pt x="4417" y="5971"/>
                </a:lnTo>
                <a:lnTo>
                  <a:pt x="4328" y="5946"/>
                </a:lnTo>
                <a:lnTo>
                  <a:pt x="4299" y="6082"/>
                </a:lnTo>
                <a:lnTo>
                  <a:pt x="4191" y="6044"/>
                </a:lnTo>
                <a:lnTo>
                  <a:pt x="4029" y="6076"/>
                </a:lnTo>
                <a:lnTo>
                  <a:pt x="3958" y="6188"/>
                </a:lnTo>
                <a:cubicBezTo>
                  <a:pt x="3944" y="6235"/>
                  <a:pt x="3921" y="6274"/>
                  <a:pt x="3891" y="6300"/>
                </a:cubicBezTo>
                <a:cubicBezTo>
                  <a:pt x="3856" y="6331"/>
                  <a:pt x="3814" y="6341"/>
                  <a:pt x="3774" y="6328"/>
                </a:cubicBezTo>
                <a:cubicBezTo>
                  <a:pt x="3736" y="6344"/>
                  <a:pt x="3695" y="6333"/>
                  <a:pt x="3662" y="6300"/>
                </a:cubicBezTo>
                <a:cubicBezTo>
                  <a:pt x="3640" y="6277"/>
                  <a:pt x="3622" y="6244"/>
                  <a:pt x="3613" y="6207"/>
                </a:cubicBezTo>
                <a:lnTo>
                  <a:pt x="3547" y="6188"/>
                </a:lnTo>
                <a:lnTo>
                  <a:pt x="3536" y="6018"/>
                </a:lnTo>
                <a:lnTo>
                  <a:pt x="3392" y="5855"/>
                </a:lnTo>
                <a:lnTo>
                  <a:pt x="3351" y="5798"/>
                </a:lnTo>
                <a:lnTo>
                  <a:pt x="3313" y="5667"/>
                </a:lnTo>
                <a:cubicBezTo>
                  <a:pt x="3285" y="5675"/>
                  <a:pt x="3255" y="5665"/>
                  <a:pt x="3232" y="5638"/>
                </a:cubicBezTo>
                <a:cubicBezTo>
                  <a:pt x="3161" y="5555"/>
                  <a:pt x="3176" y="5387"/>
                  <a:pt x="3260" y="5336"/>
                </a:cubicBezTo>
                <a:lnTo>
                  <a:pt x="3111" y="5524"/>
                </a:lnTo>
                <a:lnTo>
                  <a:pt x="3064" y="5441"/>
                </a:lnTo>
                <a:lnTo>
                  <a:pt x="2930" y="5421"/>
                </a:lnTo>
                <a:lnTo>
                  <a:pt x="2877" y="5514"/>
                </a:lnTo>
                <a:lnTo>
                  <a:pt x="2800" y="5456"/>
                </a:lnTo>
                <a:lnTo>
                  <a:pt x="2741" y="5495"/>
                </a:lnTo>
                <a:lnTo>
                  <a:pt x="2631" y="5578"/>
                </a:lnTo>
                <a:cubicBezTo>
                  <a:pt x="2590" y="5537"/>
                  <a:pt x="2544" y="5511"/>
                  <a:pt x="2495" y="5502"/>
                </a:cubicBezTo>
                <a:cubicBezTo>
                  <a:pt x="2426" y="5488"/>
                  <a:pt x="2356" y="5508"/>
                  <a:pt x="2295" y="5559"/>
                </a:cubicBezTo>
                <a:lnTo>
                  <a:pt x="2194" y="5655"/>
                </a:lnTo>
                <a:lnTo>
                  <a:pt x="2352" y="5728"/>
                </a:lnTo>
                <a:lnTo>
                  <a:pt x="2267" y="5840"/>
                </a:lnTo>
                <a:lnTo>
                  <a:pt x="2211" y="5950"/>
                </a:lnTo>
                <a:lnTo>
                  <a:pt x="2058" y="5777"/>
                </a:lnTo>
                <a:lnTo>
                  <a:pt x="1940" y="5873"/>
                </a:lnTo>
                <a:lnTo>
                  <a:pt x="1792" y="5854"/>
                </a:lnTo>
                <a:lnTo>
                  <a:pt x="1546" y="5764"/>
                </a:lnTo>
                <a:lnTo>
                  <a:pt x="1511" y="5853"/>
                </a:lnTo>
                <a:lnTo>
                  <a:pt x="1365" y="5829"/>
                </a:lnTo>
                <a:lnTo>
                  <a:pt x="1247" y="5893"/>
                </a:lnTo>
                <a:lnTo>
                  <a:pt x="1216" y="5983"/>
                </a:lnTo>
                <a:lnTo>
                  <a:pt x="1107" y="5934"/>
                </a:lnTo>
                <a:cubicBezTo>
                  <a:pt x="1086" y="5922"/>
                  <a:pt x="1065" y="5916"/>
                  <a:pt x="1043" y="5915"/>
                </a:cubicBezTo>
                <a:cubicBezTo>
                  <a:pt x="990" y="5913"/>
                  <a:pt x="938" y="5944"/>
                  <a:pt x="900" y="6002"/>
                </a:cubicBezTo>
                <a:lnTo>
                  <a:pt x="809" y="6037"/>
                </a:lnTo>
                <a:lnTo>
                  <a:pt x="719" y="6018"/>
                </a:lnTo>
                <a:lnTo>
                  <a:pt x="596" y="6018"/>
                </a:lnTo>
                <a:lnTo>
                  <a:pt x="585" y="6132"/>
                </a:lnTo>
                <a:lnTo>
                  <a:pt x="469" y="6181"/>
                </a:lnTo>
                <a:lnTo>
                  <a:pt x="373" y="6218"/>
                </a:lnTo>
                <a:lnTo>
                  <a:pt x="289" y="6333"/>
                </a:lnTo>
                <a:lnTo>
                  <a:pt x="228" y="6512"/>
                </a:lnTo>
                <a:lnTo>
                  <a:pt x="271" y="6683"/>
                </a:lnTo>
                <a:cubicBezTo>
                  <a:pt x="261" y="6680"/>
                  <a:pt x="250" y="6677"/>
                  <a:pt x="240" y="6674"/>
                </a:cubicBezTo>
                <a:cubicBezTo>
                  <a:pt x="229" y="6670"/>
                  <a:pt x="219" y="6667"/>
                  <a:pt x="208" y="6664"/>
                </a:cubicBezTo>
                <a:cubicBezTo>
                  <a:pt x="187" y="6658"/>
                  <a:pt x="166" y="6651"/>
                  <a:pt x="145" y="6645"/>
                </a:cubicBezTo>
                <a:lnTo>
                  <a:pt x="0" y="6607"/>
                </a:lnTo>
                <a:lnTo>
                  <a:pt x="98" y="6764"/>
                </a:lnTo>
                <a:lnTo>
                  <a:pt x="364" y="6755"/>
                </a:lnTo>
                <a:lnTo>
                  <a:pt x="527" y="6757"/>
                </a:lnTo>
                <a:lnTo>
                  <a:pt x="661" y="6783"/>
                </a:lnTo>
                <a:lnTo>
                  <a:pt x="783" y="6735"/>
                </a:lnTo>
                <a:lnTo>
                  <a:pt x="885" y="6639"/>
                </a:lnTo>
                <a:cubicBezTo>
                  <a:pt x="921" y="6643"/>
                  <a:pt x="956" y="6652"/>
                  <a:pt x="990" y="6667"/>
                </a:cubicBezTo>
                <a:cubicBezTo>
                  <a:pt x="1058" y="6696"/>
                  <a:pt x="1121" y="6745"/>
                  <a:pt x="1176" y="6811"/>
                </a:cubicBezTo>
                <a:lnTo>
                  <a:pt x="1071" y="6871"/>
                </a:lnTo>
                <a:cubicBezTo>
                  <a:pt x="1019" y="6864"/>
                  <a:pt x="966" y="6864"/>
                  <a:pt x="914" y="6871"/>
                </a:cubicBezTo>
                <a:cubicBezTo>
                  <a:pt x="873" y="6877"/>
                  <a:pt x="834" y="6887"/>
                  <a:pt x="794" y="6900"/>
                </a:cubicBezTo>
                <a:lnTo>
                  <a:pt x="669" y="6910"/>
                </a:lnTo>
                <a:cubicBezTo>
                  <a:pt x="638" y="6913"/>
                  <a:pt x="610" y="6942"/>
                  <a:pt x="599" y="6986"/>
                </a:cubicBezTo>
                <a:cubicBezTo>
                  <a:pt x="571" y="7090"/>
                  <a:pt x="633" y="7198"/>
                  <a:pt x="706" y="7174"/>
                </a:cubicBezTo>
                <a:cubicBezTo>
                  <a:pt x="732" y="7096"/>
                  <a:pt x="780" y="7038"/>
                  <a:pt x="836" y="7013"/>
                </a:cubicBezTo>
                <a:cubicBezTo>
                  <a:pt x="910" y="6981"/>
                  <a:pt x="990" y="7011"/>
                  <a:pt x="1045" y="7090"/>
                </a:cubicBezTo>
                <a:lnTo>
                  <a:pt x="1218" y="7225"/>
                </a:lnTo>
                <a:lnTo>
                  <a:pt x="1045" y="7355"/>
                </a:lnTo>
                <a:cubicBezTo>
                  <a:pt x="982" y="7355"/>
                  <a:pt x="919" y="7355"/>
                  <a:pt x="855" y="7355"/>
                </a:cubicBezTo>
                <a:cubicBezTo>
                  <a:pt x="792" y="7355"/>
                  <a:pt x="728" y="7355"/>
                  <a:pt x="665" y="7355"/>
                </a:cubicBezTo>
                <a:cubicBezTo>
                  <a:pt x="629" y="7348"/>
                  <a:pt x="592" y="7348"/>
                  <a:pt x="556" y="7355"/>
                </a:cubicBezTo>
                <a:cubicBezTo>
                  <a:pt x="502" y="7365"/>
                  <a:pt x="450" y="7390"/>
                  <a:pt x="402" y="7429"/>
                </a:cubicBezTo>
                <a:lnTo>
                  <a:pt x="483" y="7560"/>
                </a:lnTo>
                <a:lnTo>
                  <a:pt x="825" y="7702"/>
                </a:lnTo>
                <a:lnTo>
                  <a:pt x="942" y="7711"/>
                </a:lnTo>
                <a:lnTo>
                  <a:pt x="994" y="7846"/>
                </a:lnTo>
                <a:lnTo>
                  <a:pt x="987" y="8031"/>
                </a:lnTo>
                <a:lnTo>
                  <a:pt x="1175" y="8075"/>
                </a:lnTo>
                <a:lnTo>
                  <a:pt x="1288" y="8117"/>
                </a:lnTo>
                <a:lnTo>
                  <a:pt x="1326" y="8031"/>
                </a:lnTo>
                <a:lnTo>
                  <a:pt x="1474" y="7887"/>
                </a:lnTo>
                <a:lnTo>
                  <a:pt x="1538" y="7961"/>
                </a:lnTo>
                <a:lnTo>
                  <a:pt x="1651" y="7970"/>
                </a:lnTo>
                <a:lnTo>
                  <a:pt x="1734" y="7899"/>
                </a:lnTo>
                <a:lnTo>
                  <a:pt x="1770" y="8018"/>
                </a:lnTo>
                <a:lnTo>
                  <a:pt x="1879" y="8152"/>
                </a:lnTo>
                <a:lnTo>
                  <a:pt x="2019" y="8056"/>
                </a:lnTo>
                <a:lnTo>
                  <a:pt x="2146" y="8133"/>
                </a:lnTo>
                <a:lnTo>
                  <a:pt x="2375" y="8159"/>
                </a:lnTo>
                <a:lnTo>
                  <a:pt x="2434" y="8248"/>
                </a:lnTo>
                <a:lnTo>
                  <a:pt x="2526" y="8373"/>
                </a:lnTo>
                <a:lnTo>
                  <a:pt x="2627" y="8316"/>
                </a:lnTo>
                <a:lnTo>
                  <a:pt x="2776" y="8337"/>
                </a:lnTo>
                <a:lnTo>
                  <a:pt x="2930" y="8481"/>
                </a:lnTo>
                <a:lnTo>
                  <a:pt x="3031" y="8677"/>
                </a:lnTo>
                <a:lnTo>
                  <a:pt x="3204" y="8657"/>
                </a:lnTo>
                <a:lnTo>
                  <a:pt x="3377" y="8696"/>
                </a:lnTo>
                <a:lnTo>
                  <a:pt x="3535" y="8840"/>
                </a:lnTo>
                <a:lnTo>
                  <a:pt x="3695" y="8830"/>
                </a:lnTo>
                <a:lnTo>
                  <a:pt x="3862" y="8782"/>
                </a:lnTo>
                <a:lnTo>
                  <a:pt x="4041" y="8782"/>
                </a:lnTo>
                <a:lnTo>
                  <a:pt x="4120" y="8849"/>
                </a:lnTo>
                <a:cubicBezTo>
                  <a:pt x="4124" y="8896"/>
                  <a:pt x="4124" y="8943"/>
                  <a:pt x="4120" y="8990"/>
                </a:cubicBezTo>
                <a:cubicBezTo>
                  <a:pt x="4117" y="9033"/>
                  <a:pt x="4110" y="9075"/>
                  <a:pt x="4101" y="9115"/>
                </a:cubicBezTo>
                <a:lnTo>
                  <a:pt x="4039" y="9135"/>
                </a:lnTo>
                <a:lnTo>
                  <a:pt x="4021" y="9289"/>
                </a:lnTo>
                <a:lnTo>
                  <a:pt x="4125" y="9448"/>
                </a:lnTo>
                <a:lnTo>
                  <a:pt x="4245" y="9390"/>
                </a:lnTo>
                <a:lnTo>
                  <a:pt x="4366" y="9380"/>
                </a:lnTo>
                <a:lnTo>
                  <a:pt x="4486" y="9486"/>
                </a:lnTo>
                <a:lnTo>
                  <a:pt x="4594" y="9409"/>
                </a:lnTo>
                <a:lnTo>
                  <a:pt x="4643" y="9659"/>
                </a:lnTo>
                <a:lnTo>
                  <a:pt x="4522" y="9687"/>
                </a:lnTo>
                <a:lnTo>
                  <a:pt x="4580" y="9802"/>
                </a:lnTo>
                <a:lnTo>
                  <a:pt x="4727" y="9828"/>
                </a:lnTo>
                <a:lnTo>
                  <a:pt x="4885" y="9894"/>
                </a:lnTo>
                <a:lnTo>
                  <a:pt x="4889" y="10007"/>
                </a:lnTo>
                <a:cubicBezTo>
                  <a:pt x="4870" y="10020"/>
                  <a:pt x="4852" y="10037"/>
                  <a:pt x="4836" y="10058"/>
                </a:cubicBezTo>
                <a:cubicBezTo>
                  <a:pt x="4788" y="10117"/>
                  <a:pt x="4756" y="10200"/>
                  <a:pt x="4744" y="10292"/>
                </a:cubicBezTo>
                <a:lnTo>
                  <a:pt x="4662" y="10292"/>
                </a:lnTo>
                <a:lnTo>
                  <a:pt x="4587" y="10392"/>
                </a:lnTo>
                <a:lnTo>
                  <a:pt x="4638" y="10555"/>
                </a:lnTo>
                <a:cubicBezTo>
                  <a:pt x="4670" y="10591"/>
                  <a:pt x="4705" y="10623"/>
                  <a:pt x="4740" y="10651"/>
                </a:cubicBezTo>
                <a:cubicBezTo>
                  <a:pt x="4803" y="10699"/>
                  <a:pt x="4870" y="10735"/>
                  <a:pt x="4939" y="10756"/>
                </a:cubicBezTo>
                <a:lnTo>
                  <a:pt x="5099" y="10938"/>
                </a:lnTo>
                <a:lnTo>
                  <a:pt x="5105" y="11137"/>
                </a:lnTo>
                <a:cubicBezTo>
                  <a:pt x="5099" y="11205"/>
                  <a:pt x="5116" y="11274"/>
                  <a:pt x="5150" y="11319"/>
                </a:cubicBezTo>
                <a:cubicBezTo>
                  <a:pt x="5188" y="11370"/>
                  <a:pt x="5241" y="11384"/>
                  <a:pt x="5289" y="11358"/>
                </a:cubicBezTo>
                <a:lnTo>
                  <a:pt x="5436" y="11422"/>
                </a:lnTo>
                <a:cubicBezTo>
                  <a:pt x="5492" y="11451"/>
                  <a:pt x="5550" y="11474"/>
                  <a:pt x="5609" y="11489"/>
                </a:cubicBezTo>
                <a:cubicBezTo>
                  <a:pt x="5642" y="11498"/>
                  <a:pt x="5676" y="11504"/>
                  <a:pt x="5711" y="11508"/>
                </a:cubicBezTo>
                <a:lnTo>
                  <a:pt x="5743" y="11665"/>
                </a:lnTo>
                <a:lnTo>
                  <a:pt x="5928" y="11665"/>
                </a:lnTo>
                <a:lnTo>
                  <a:pt x="6069" y="11857"/>
                </a:lnTo>
                <a:lnTo>
                  <a:pt x="6214" y="11789"/>
                </a:lnTo>
                <a:lnTo>
                  <a:pt x="6304" y="11684"/>
                </a:lnTo>
                <a:lnTo>
                  <a:pt x="6333" y="11808"/>
                </a:lnTo>
                <a:lnTo>
                  <a:pt x="6188" y="11994"/>
                </a:lnTo>
                <a:lnTo>
                  <a:pt x="6105" y="12132"/>
                </a:lnTo>
                <a:lnTo>
                  <a:pt x="5843" y="11939"/>
                </a:lnTo>
                <a:lnTo>
                  <a:pt x="5702" y="11901"/>
                </a:lnTo>
                <a:lnTo>
                  <a:pt x="5613" y="11939"/>
                </a:lnTo>
                <a:lnTo>
                  <a:pt x="5706" y="12071"/>
                </a:lnTo>
                <a:lnTo>
                  <a:pt x="6008" y="12182"/>
                </a:lnTo>
                <a:lnTo>
                  <a:pt x="6262" y="12176"/>
                </a:lnTo>
                <a:lnTo>
                  <a:pt x="6358" y="12280"/>
                </a:lnTo>
                <a:lnTo>
                  <a:pt x="6461" y="12354"/>
                </a:lnTo>
                <a:lnTo>
                  <a:pt x="6461" y="12505"/>
                </a:lnTo>
                <a:lnTo>
                  <a:pt x="6362" y="12506"/>
                </a:lnTo>
                <a:lnTo>
                  <a:pt x="6382" y="12721"/>
                </a:lnTo>
                <a:lnTo>
                  <a:pt x="6256" y="12843"/>
                </a:lnTo>
                <a:lnTo>
                  <a:pt x="6143" y="12689"/>
                </a:lnTo>
                <a:lnTo>
                  <a:pt x="6098" y="12574"/>
                </a:lnTo>
                <a:lnTo>
                  <a:pt x="5958" y="12535"/>
                </a:lnTo>
                <a:lnTo>
                  <a:pt x="5920" y="12459"/>
                </a:lnTo>
                <a:lnTo>
                  <a:pt x="5761" y="12344"/>
                </a:lnTo>
                <a:lnTo>
                  <a:pt x="5830" y="12587"/>
                </a:lnTo>
                <a:lnTo>
                  <a:pt x="5983" y="12684"/>
                </a:lnTo>
                <a:lnTo>
                  <a:pt x="6072" y="12808"/>
                </a:lnTo>
                <a:lnTo>
                  <a:pt x="6123" y="13063"/>
                </a:lnTo>
                <a:lnTo>
                  <a:pt x="6123" y="13195"/>
                </a:lnTo>
                <a:lnTo>
                  <a:pt x="6149" y="13345"/>
                </a:lnTo>
                <a:lnTo>
                  <a:pt x="6264" y="13297"/>
                </a:lnTo>
                <a:lnTo>
                  <a:pt x="6334" y="13363"/>
                </a:lnTo>
                <a:lnTo>
                  <a:pt x="6441" y="13421"/>
                </a:lnTo>
                <a:lnTo>
                  <a:pt x="6781" y="13699"/>
                </a:lnTo>
                <a:lnTo>
                  <a:pt x="6864" y="13862"/>
                </a:lnTo>
                <a:lnTo>
                  <a:pt x="6935" y="14074"/>
                </a:lnTo>
                <a:lnTo>
                  <a:pt x="6960" y="14323"/>
                </a:lnTo>
                <a:lnTo>
                  <a:pt x="7035" y="14573"/>
                </a:lnTo>
                <a:lnTo>
                  <a:pt x="6897" y="14376"/>
                </a:lnTo>
                <a:lnTo>
                  <a:pt x="6852" y="14078"/>
                </a:lnTo>
                <a:lnTo>
                  <a:pt x="6759" y="13954"/>
                </a:lnTo>
                <a:lnTo>
                  <a:pt x="6541" y="13781"/>
                </a:lnTo>
                <a:lnTo>
                  <a:pt x="6445" y="13704"/>
                </a:lnTo>
                <a:lnTo>
                  <a:pt x="6366" y="13589"/>
                </a:lnTo>
                <a:lnTo>
                  <a:pt x="6249" y="13711"/>
                </a:lnTo>
                <a:lnTo>
                  <a:pt x="6204" y="13999"/>
                </a:lnTo>
                <a:lnTo>
                  <a:pt x="6204" y="14576"/>
                </a:lnTo>
                <a:lnTo>
                  <a:pt x="6185" y="14835"/>
                </a:lnTo>
                <a:lnTo>
                  <a:pt x="6172" y="15063"/>
                </a:lnTo>
                <a:lnTo>
                  <a:pt x="6146" y="15301"/>
                </a:lnTo>
                <a:lnTo>
                  <a:pt x="6146" y="15496"/>
                </a:lnTo>
                <a:lnTo>
                  <a:pt x="6127" y="15698"/>
                </a:lnTo>
                <a:lnTo>
                  <a:pt x="6114" y="15858"/>
                </a:lnTo>
                <a:lnTo>
                  <a:pt x="6248" y="15600"/>
                </a:lnTo>
                <a:lnTo>
                  <a:pt x="6422" y="15731"/>
                </a:lnTo>
                <a:lnTo>
                  <a:pt x="6201" y="15914"/>
                </a:lnTo>
                <a:lnTo>
                  <a:pt x="6116" y="16052"/>
                </a:lnTo>
                <a:lnTo>
                  <a:pt x="5937" y="17246"/>
                </a:lnTo>
                <a:lnTo>
                  <a:pt x="5792" y="18118"/>
                </a:lnTo>
                <a:lnTo>
                  <a:pt x="5751" y="18382"/>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7" name="Shape 4683"/>
          <p:cNvSpPr/>
          <p:nvPr/>
        </p:nvSpPr>
        <p:spPr>
          <a:xfrm>
            <a:off x="7015467" y="3625621"/>
            <a:ext cx="609152" cy="320417"/>
          </a:xfrm>
          <a:custGeom>
            <a:avLst/>
            <a:gdLst/>
            <a:ahLst/>
            <a:cxnLst>
              <a:cxn ang="0">
                <a:pos x="wd2" y="hd2"/>
              </a:cxn>
              <a:cxn ang="5400000">
                <a:pos x="wd2" y="hd2"/>
              </a:cxn>
              <a:cxn ang="10800000">
                <a:pos x="wd2" y="hd2"/>
              </a:cxn>
              <a:cxn ang="16200000">
                <a:pos x="wd2" y="hd2"/>
              </a:cxn>
            </a:cxnLst>
            <a:rect l="0" t="0" r="r" b="b"/>
            <a:pathLst>
              <a:path w="21600" h="21600" extrusionOk="0">
                <a:moveTo>
                  <a:pt x="4839" y="1380"/>
                </a:moveTo>
                <a:lnTo>
                  <a:pt x="4598" y="1366"/>
                </a:lnTo>
                <a:lnTo>
                  <a:pt x="4012" y="1575"/>
                </a:lnTo>
                <a:lnTo>
                  <a:pt x="3695" y="1617"/>
                </a:lnTo>
                <a:lnTo>
                  <a:pt x="3468" y="1977"/>
                </a:lnTo>
                <a:lnTo>
                  <a:pt x="3115" y="2226"/>
                </a:lnTo>
                <a:lnTo>
                  <a:pt x="2825" y="2433"/>
                </a:lnTo>
                <a:lnTo>
                  <a:pt x="2432" y="2684"/>
                </a:lnTo>
                <a:lnTo>
                  <a:pt x="1671" y="3183"/>
                </a:lnTo>
                <a:lnTo>
                  <a:pt x="421" y="4128"/>
                </a:lnTo>
                <a:lnTo>
                  <a:pt x="0" y="4693"/>
                </a:lnTo>
                <a:lnTo>
                  <a:pt x="114" y="5316"/>
                </a:lnTo>
                <a:lnTo>
                  <a:pt x="543" y="5982"/>
                </a:lnTo>
                <a:lnTo>
                  <a:pt x="395" y="6786"/>
                </a:lnTo>
                <a:lnTo>
                  <a:pt x="454" y="7438"/>
                </a:lnTo>
                <a:lnTo>
                  <a:pt x="1007" y="7729"/>
                </a:lnTo>
                <a:lnTo>
                  <a:pt x="1276" y="7771"/>
                </a:lnTo>
                <a:lnTo>
                  <a:pt x="1473" y="8531"/>
                </a:lnTo>
                <a:lnTo>
                  <a:pt x="2335" y="8642"/>
                </a:lnTo>
                <a:lnTo>
                  <a:pt x="2590" y="8284"/>
                </a:lnTo>
                <a:lnTo>
                  <a:pt x="3022" y="7880"/>
                </a:lnTo>
                <a:lnTo>
                  <a:pt x="3544" y="8254"/>
                </a:lnTo>
                <a:lnTo>
                  <a:pt x="4079" y="10364"/>
                </a:lnTo>
                <a:lnTo>
                  <a:pt x="4821" y="10616"/>
                </a:lnTo>
                <a:lnTo>
                  <a:pt x="5230" y="10616"/>
                </a:lnTo>
                <a:lnTo>
                  <a:pt x="5908" y="10909"/>
                </a:lnTo>
                <a:lnTo>
                  <a:pt x="6243" y="11307"/>
                </a:lnTo>
                <a:lnTo>
                  <a:pt x="6462" y="12743"/>
                </a:lnTo>
                <a:lnTo>
                  <a:pt x="6884" y="13075"/>
                </a:lnTo>
                <a:lnTo>
                  <a:pt x="7176" y="12496"/>
                </a:lnTo>
                <a:lnTo>
                  <a:pt x="7938" y="12870"/>
                </a:lnTo>
                <a:lnTo>
                  <a:pt x="8134" y="12539"/>
                </a:lnTo>
                <a:lnTo>
                  <a:pt x="8666" y="12955"/>
                </a:lnTo>
                <a:lnTo>
                  <a:pt x="9396" y="13120"/>
                </a:lnTo>
                <a:lnTo>
                  <a:pt x="9178" y="13466"/>
                </a:lnTo>
                <a:lnTo>
                  <a:pt x="9156" y="14630"/>
                </a:lnTo>
                <a:lnTo>
                  <a:pt x="9461" y="15296"/>
                </a:lnTo>
                <a:lnTo>
                  <a:pt x="9154" y="15380"/>
                </a:lnTo>
                <a:lnTo>
                  <a:pt x="9118" y="16255"/>
                </a:lnTo>
                <a:lnTo>
                  <a:pt x="9389" y="16796"/>
                </a:lnTo>
                <a:lnTo>
                  <a:pt x="9697" y="16589"/>
                </a:lnTo>
                <a:lnTo>
                  <a:pt x="10925" y="16982"/>
                </a:lnTo>
                <a:lnTo>
                  <a:pt x="11366" y="16599"/>
                </a:lnTo>
                <a:lnTo>
                  <a:pt x="11951" y="16295"/>
                </a:lnTo>
                <a:lnTo>
                  <a:pt x="12300" y="16213"/>
                </a:lnTo>
                <a:lnTo>
                  <a:pt x="12249" y="15562"/>
                </a:lnTo>
                <a:lnTo>
                  <a:pt x="12725" y="14245"/>
                </a:lnTo>
                <a:lnTo>
                  <a:pt x="12951" y="14480"/>
                </a:lnTo>
                <a:lnTo>
                  <a:pt x="12866" y="15197"/>
                </a:lnTo>
                <a:lnTo>
                  <a:pt x="12866" y="16281"/>
                </a:lnTo>
                <a:lnTo>
                  <a:pt x="13049" y="17347"/>
                </a:lnTo>
                <a:lnTo>
                  <a:pt x="13049" y="18174"/>
                </a:lnTo>
                <a:lnTo>
                  <a:pt x="13362" y="18532"/>
                </a:lnTo>
                <a:lnTo>
                  <a:pt x="14069" y="18492"/>
                </a:lnTo>
                <a:lnTo>
                  <a:pt x="14487" y="18900"/>
                </a:lnTo>
                <a:lnTo>
                  <a:pt x="14773" y="19441"/>
                </a:lnTo>
                <a:lnTo>
                  <a:pt x="15560" y="19867"/>
                </a:lnTo>
                <a:lnTo>
                  <a:pt x="15836" y="20158"/>
                </a:lnTo>
                <a:lnTo>
                  <a:pt x="16317" y="21155"/>
                </a:lnTo>
                <a:lnTo>
                  <a:pt x="16668" y="21600"/>
                </a:lnTo>
                <a:lnTo>
                  <a:pt x="17114" y="21226"/>
                </a:lnTo>
                <a:lnTo>
                  <a:pt x="17823" y="20979"/>
                </a:lnTo>
                <a:lnTo>
                  <a:pt x="18289" y="21111"/>
                </a:lnTo>
                <a:lnTo>
                  <a:pt x="18618" y="20777"/>
                </a:lnTo>
                <a:lnTo>
                  <a:pt x="18874" y="19890"/>
                </a:lnTo>
                <a:lnTo>
                  <a:pt x="18809" y="19072"/>
                </a:lnTo>
                <a:lnTo>
                  <a:pt x="18578" y="18825"/>
                </a:lnTo>
                <a:lnTo>
                  <a:pt x="18426" y="18436"/>
                </a:lnTo>
                <a:lnTo>
                  <a:pt x="18134" y="18310"/>
                </a:lnTo>
                <a:lnTo>
                  <a:pt x="18091" y="17517"/>
                </a:lnTo>
                <a:lnTo>
                  <a:pt x="18105" y="16976"/>
                </a:lnTo>
                <a:lnTo>
                  <a:pt x="18150" y="16477"/>
                </a:lnTo>
                <a:lnTo>
                  <a:pt x="18588" y="16228"/>
                </a:lnTo>
                <a:lnTo>
                  <a:pt x="18653" y="15565"/>
                </a:lnTo>
                <a:lnTo>
                  <a:pt x="18872" y="14913"/>
                </a:lnTo>
                <a:lnTo>
                  <a:pt x="19178" y="14664"/>
                </a:lnTo>
                <a:lnTo>
                  <a:pt x="19353" y="14081"/>
                </a:lnTo>
                <a:lnTo>
                  <a:pt x="19630" y="14123"/>
                </a:lnTo>
                <a:lnTo>
                  <a:pt x="19886" y="14318"/>
                </a:lnTo>
                <a:lnTo>
                  <a:pt x="20455" y="14276"/>
                </a:lnTo>
                <a:lnTo>
                  <a:pt x="20411" y="13738"/>
                </a:lnTo>
                <a:lnTo>
                  <a:pt x="20565" y="13366"/>
                </a:lnTo>
                <a:lnTo>
                  <a:pt x="20798" y="13241"/>
                </a:lnTo>
                <a:lnTo>
                  <a:pt x="21146" y="13283"/>
                </a:lnTo>
                <a:lnTo>
                  <a:pt x="21190" y="12782"/>
                </a:lnTo>
                <a:lnTo>
                  <a:pt x="21600" y="12656"/>
                </a:lnTo>
                <a:lnTo>
                  <a:pt x="21556" y="12185"/>
                </a:lnTo>
                <a:lnTo>
                  <a:pt x="21424" y="11908"/>
                </a:lnTo>
                <a:lnTo>
                  <a:pt x="21359" y="11073"/>
                </a:lnTo>
                <a:lnTo>
                  <a:pt x="21009" y="10795"/>
                </a:lnTo>
                <a:lnTo>
                  <a:pt x="20644" y="10630"/>
                </a:lnTo>
                <a:lnTo>
                  <a:pt x="20689" y="9922"/>
                </a:lnTo>
                <a:lnTo>
                  <a:pt x="21003" y="9323"/>
                </a:lnTo>
                <a:lnTo>
                  <a:pt x="20806" y="9201"/>
                </a:lnTo>
                <a:lnTo>
                  <a:pt x="20537" y="9008"/>
                </a:lnTo>
                <a:lnTo>
                  <a:pt x="20237" y="8339"/>
                </a:lnTo>
                <a:lnTo>
                  <a:pt x="20003" y="7644"/>
                </a:lnTo>
                <a:lnTo>
                  <a:pt x="19674" y="7809"/>
                </a:lnTo>
                <a:lnTo>
                  <a:pt x="18884" y="7809"/>
                </a:lnTo>
                <a:lnTo>
                  <a:pt x="18424" y="7308"/>
                </a:lnTo>
                <a:lnTo>
                  <a:pt x="18197" y="7725"/>
                </a:lnTo>
                <a:lnTo>
                  <a:pt x="17935" y="7477"/>
                </a:lnTo>
                <a:lnTo>
                  <a:pt x="17716" y="6977"/>
                </a:lnTo>
                <a:lnTo>
                  <a:pt x="17781" y="6576"/>
                </a:lnTo>
                <a:lnTo>
                  <a:pt x="18175" y="6005"/>
                </a:lnTo>
                <a:lnTo>
                  <a:pt x="18241" y="5092"/>
                </a:lnTo>
                <a:lnTo>
                  <a:pt x="18417" y="4312"/>
                </a:lnTo>
                <a:lnTo>
                  <a:pt x="18570" y="3771"/>
                </a:lnTo>
                <a:lnTo>
                  <a:pt x="18335" y="3566"/>
                </a:lnTo>
                <a:lnTo>
                  <a:pt x="18007" y="3566"/>
                </a:lnTo>
                <a:lnTo>
                  <a:pt x="17459" y="3274"/>
                </a:lnTo>
                <a:lnTo>
                  <a:pt x="17042" y="2773"/>
                </a:lnTo>
                <a:lnTo>
                  <a:pt x="16771" y="2425"/>
                </a:lnTo>
                <a:lnTo>
                  <a:pt x="16501" y="2383"/>
                </a:lnTo>
                <a:lnTo>
                  <a:pt x="16262" y="2592"/>
                </a:lnTo>
                <a:lnTo>
                  <a:pt x="15779" y="2466"/>
                </a:lnTo>
                <a:lnTo>
                  <a:pt x="15408" y="2508"/>
                </a:lnTo>
                <a:lnTo>
                  <a:pt x="15240" y="2134"/>
                </a:lnTo>
                <a:lnTo>
                  <a:pt x="14979" y="2134"/>
                </a:lnTo>
                <a:lnTo>
                  <a:pt x="14629" y="2025"/>
                </a:lnTo>
                <a:lnTo>
                  <a:pt x="14402" y="1259"/>
                </a:lnTo>
                <a:lnTo>
                  <a:pt x="14184" y="1052"/>
                </a:lnTo>
                <a:lnTo>
                  <a:pt x="14206" y="175"/>
                </a:lnTo>
                <a:lnTo>
                  <a:pt x="14001" y="139"/>
                </a:lnTo>
                <a:lnTo>
                  <a:pt x="13884" y="497"/>
                </a:lnTo>
                <a:lnTo>
                  <a:pt x="13740" y="788"/>
                </a:lnTo>
                <a:lnTo>
                  <a:pt x="13322" y="872"/>
                </a:lnTo>
                <a:lnTo>
                  <a:pt x="12869" y="1025"/>
                </a:lnTo>
                <a:lnTo>
                  <a:pt x="12985" y="609"/>
                </a:lnTo>
                <a:lnTo>
                  <a:pt x="12860" y="236"/>
                </a:lnTo>
                <a:lnTo>
                  <a:pt x="12482" y="0"/>
                </a:lnTo>
                <a:lnTo>
                  <a:pt x="12285" y="455"/>
                </a:lnTo>
                <a:lnTo>
                  <a:pt x="11869" y="712"/>
                </a:lnTo>
                <a:lnTo>
                  <a:pt x="11656" y="752"/>
                </a:lnTo>
                <a:lnTo>
                  <a:pt x="11358" y="864"/>
                </a:lnTo>
                <a:lnTo>
                  <a:pt x="11213" y="490"/>
                </a:lnTo>
                <a:lnTo>
                  <a:pt x="10960" y="408"/>
                </a:lnTo>
                <a:lnTo>
                  <a:pt x="10391" y="780"/>
                </a:lnTo>
                <a:lnTo>
                  <a:pt x="10442" y="1233"/>
                </a:lnTo>
                <a:lnTo>
                  <a:pt x="10645" y="1589"/>
                </a:lnTo>
                <a:lnTo>
                  <a:pt x="10150" y="1398"/>
                </a:lnTo>
                <a:lnTo>
                  <a:pt x="9690" y="1398"/>
                </a:lnTo>
                <a:lnTo>
                  <a:pt x="9277" y="2236"/>
                </a:lnTo>
                <a:lnTo>
                  <a:pt x="8511" y="2612"/>
                </a:lnTo>
                <a:lnTo>
                  <a:pt x="7904" y="2765"/>
                </a:lnTo>
                <a:lnTo>
                  <a:pt x="7465" y="3084"/>
                </a:lnTo>
                <a:lnTo>
                  <a:pt x="7173" y="3127"/>
                </a:lnTo>
                <a:lnTo>
                  <a:pt x="7123" y="2793"/>
                </a:lnTo>
                <a:lnTo>
                  <a:pt x="6905" y="2504"/>
                </a:lnTo>
                <a:lnTo>
                  <a:pt x="6168" y="2285"/>
                </a:lnTo>
                <a:lnTo>
                  <a:pt x="5621" y="2285"/>
                </a:lnTo>
                <a:lnTo>
                  <a:pt x="5579" y="2744"/>
                </a:lnTo>
                <a:lnTo>
                  <a:pt x="5070" y="2704"/>
                </a:lnTo>
                <a:lnTo>
                  <a:pt x="4840" y="2219"/>
                </a:lnTo>
                <a:lnTo>
                  <a:pt x="4839" y="138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8" name="Shape 4684"/>
          <p:cNvSpPr/>
          <p:nvPr/>
        </p:nvSpPr>
        <p:spPr>
          <a:xfrm>
            <a:off x="7143225" y="3316945"/>
            <a:ext cx="614739" cy="427767"/>
          </a:xfrm>
          <a:custGeom>
            <a:avLst/>
            <a:gdLst/>
            <a:ahLst/>
            <a:cxnLst>
              <a:cxn ang="0">
                <a:pos x="wd2" y="hd2"/>
              </a:cxn>
              <a:cxn ang="5400000">
                <a:pos x="wd2" y="hd2"/>
              </a:cxn>
              <a:cxn ang="10800000">
                <a:pos x="wd2" y="hd2"/>
              </a:cxn>
              <a:cxn ang="16200000">
                <a:pos x="wd2" y="hd2"/>
              </a:cxn>
            </a:cxnLst>
            <a:rect l="0" t="0" r="r" b="b"/>
            <a:pathLst>
              <a:path w="21600" h="21600" extrusionOk="0">
                <a:moveTo>
                  <a:pt x="1122" y="16335"/>
                </a:moveTo>
                <a:lnTo>
                  <a:pt x="572" y="16492"/>
                </a:lnTo>
                <a:lnTo>
                  <a:pt x="0" y="16785"/>
                </a:lnTo>
                <a:lnTo>
                  <a:pt x="165" y="17383"/>
                </a:lnTo>
                <a:lnTo>
                  <a:pt x="470" y="17862"/>
                </a:lnTo>
                <a:lnTo>
                  <a:pt x="1173" y="17956"/>
                </a:lnTo>
                <a:lnTo>
                  <a:pt x="1281" y="17511"/>
                </a:lnTo>
                <a:lnTo>
                  <a:pt x="1924" y="17585"/>
                </a:lnTo>
                <a:lnTo>
                  <a:pt x="2438" y="17804"/>
                </a:lnTo>
                <a:lnTo>
                  <a:pt x="2567" y="18166"/>
                </a:lnTo>
                <a:lnTo>
                  <a:pt x="3111" y="18083"/>
                </a:lnTo>
                <a:lnTo>
                  <a:pt x="3427" y="17877"/>
                </a:lnTo>
                <a:lnTo>
                  <a:pt x="4297" y="17659"/>
                </a:lnTo>
                <a:lnTo>
                  <a:pt x="4899" y="17358"/>
                </a:lnTo>
                <a:lnTo>
                  <a:pt x="5239" y="16828"/>
                </a:lnTo>
                <a:lnTo>
                  <a:pt x="6309" y="16962"/>
                </a:lnTo>
                <a:lnTo>
                  <a:pt x="5943" y="16424"/>
                </a:lnTo>
                <a:lnTo>
                  <a:pt x="6132" y="16222"/>
                </a:lnTo>
                <a:lnTo>
                  <a:pt x="6573" y="15995"/>
                </a:lnTo>
                <a:lnTo>
                  <a:pt x="6797" y="16477"/>
                </a:lnTo>
                <a:lnTo>
                  <a:pt x="7763" y="16137"/>
                </a:lnTo>
                <a:lnTo>
                  <a:pt x="7954" y="15823"/>
                </a:lnTo>
                <a:lnTo>
                  <a:pt x="8258" y="15986"/>
                </a:lnTo>
                <a:lnTo>
                  <a:pt x="8135" y="16413"/>
                </a:lnTo>
                <a:lnTo>
                  <a:pt x="8380" y="16693"/>
                </a:lnTo>
                <a:lnTo>
                  <a:pt x="9147" y="16383"/>
                </a:lnTo>
                <a:lnTo>
                  <a:pt x="9494" y="15823"/>
                </a:lnTo>
                <a:lnTo>
                  <a:pt x="9472" y="16502"/>
                </a:lnTo>
                <a:lnTo>
                  <a:pt x="9753" y="16856"/>
                </a:lnTo>
                <a:lnTo>
                  <a:pt x="10022" y="17365"/>
                </a:lnTo>
                <a:lnTo>
                  <a:pt x="10645" y="17410"/>
                </a:lnTo>
                <a:lnTo>
                  <a:pt x="10894" y="17811"/>
                </a:lnTo>
                <a:lnTo>
                  <a:pt x="11408" y="17688"/>
                </a:lnTo>
                <a:lnTo>
                  <a:pt x="11761" y="17688"/>
                </a:lnTo>
                <a:lnTo>
                  <a:pt x="11950" y="17595"/>
                </a:lnTo>
                <a:lnTo>
                  <a:pt x="12247" y="17760"/>
                </a:lnTo>
                <a:lnTo>
                  <a:pt x="12652" y="18197"/>
                </a:lnTo>
                <a:lnTo>
                  <a:pt x="13347" y="18448"/>
                </a:lnTo>
                <a:lnTo>
                  <a:pt x="13738" y="18479"/>
                </a:lnTo>
                <a:lnTo>
                  <a:pt x="13446" y="19322"/>
                </a:lnTo>
                <a:lnTo>
                  <a:pt x="13423" y="20072"/>
                </a:lnTo>
                <a:lnTo>
                  <a:pt x="12990" y="20478"/>
                </a:lnTo>
                <a:lnTo>
                  <a:pt x="13012" y="20976"/>
                </a:lnTo>
                <a:lnTo>
                  <a:pt x="13352" y="21445"/>
                </a:lnTo>
                <a:lnTo>
                  <a:pt x="13699" y="21539"/>
                </a:lnTo>
                <a:lnTo>
                  <a:pt x="13850" y="21342"/>
                </a:lnTo>
                <a:lnTo>
                  <a:pt x="14182" y="21592"/>
                </a:lnTo>
                <a:lnTo>
                  <a:pt x="15106" y="21585"/>
                </a:lnTo>
                <a:lnTo>
                  <a:pt x="15367" y="21600"/>
                </a:lnTo>
                <a:lnTo>
                  <a:pt x="15648" y="21169"/>
                </a:lnTo>
                <a:lnTo>
                  <a:pt x="15411" y="20701"/>
                </a:lnTo>
                <a:lnTo>
                  <a:pt x="15367" y="20400"/>
                </a:lnTo>
                <a:lnTo>
                  <a:pt x="15077" y="20316"/>
                </a:lnTo>
                <a:lnTo>
                  <a:pt x="14969" y="20102"/>
                </a:lnTo>
                <a:lnTo>
                  <a:pt x="14926" y="19760"/>
                </a:lnTo>
                <a:lnTo>
                  <a:pt x="14666" y="19875"/>
                </a:lnTo>
                <a:lnTo>
                  <a:pt x="14319" y="19875"/>
                </a:lnTo>
                <a:lnTo>
                  <a:pt x="14125" y="19417"/>
                </a:lnTo>
                <a:lnTo>
                  <a:pt x="14472" y="19293"/>
                </a:lnTo>
                <a:lnTo>
                  <a:pt x="14856" y="19023"/>
                </a:lnTo>
                <a:lnTo>
                  <a:pt x="15159" y="18628"/>
                </a:lnTo>
                <a:lnTo>
                  <a:pt x="15549" y="18566"/>
                </a:lnTo>
                <a:lnTo>
                  <a:pt x="15887" y="18297"/>
                </a:lnTo>
                <a:lnTo>
                  <a:pt x="15583" y="18204"/>
                </a:lnTo>
                <a:lnTo>
                  <a:pt x="15330" y="18204"/>
                </a:lnTo>
                <a:lnTo>
                  <a:pt x="15179" y="17893"/>
                </a:lnTo>
                <a:lnTo>
                  <a:pt x="15505" y="17383"/>
                </a:lnTo>
                <a:lnTo>
                  <a:pt x="15822" y="17136"/>
                </a:lnTo>
                <a:lnTo>
                  <a:pt x="16039" y="16793"/>
                </a:lnTo>
                <a:lnTo>
                  <a:pt x="16083" y="15918"/>
                </a:lnTo>
                <a:lnTo>
                  <a:pt x="16083" y="15449"/>
                </a:lnTo>
                <a:lnTo>
                  <a:pt x="15707" y="15046"/>
                </a:lnTo>
                <a:lnTo>
                  <a:pt x="15478" y="14876"/>
                </a:lnTo>
                <a:lnTo>
                  <a:pt x="15412" y="14457"/>
                </a:lnTo>
                <a:lnTo>
                  <a:pt x="15275" y="14291"/>
                </a:lnTo>
                <a:lnTo>
                  <a:pt x="15071" y="14253"/>
                </a:lnTo>
                <a:lnTo>
                  <a:pt x="14965" y="14017"/>
                </a:lnTo>
                <a:lnTo>
                  <a:pt x="14750" y="13871"/>
                </a:lnTo>
                <a:lnTo>
                  <a:pt x="14308" y="13742"/>
                </a:lnTo>
                <a:lnTo>
                  <a:pt x="14829" y="13371"/>
                </a:lnTo>
                <a:lnTo>
                  <a:pt x="14886" y="13066"/>
                </a:lnTo>
                <a:lnTo>
                  <a:pt x="15081" y="12747"/>
                </a:lnTo>
                <a:lnTo>
                  <a:pt x="15580" y="13026"/>
                </a:lnTo>
                <a:lnTo>
                  <a:pt x="15703" y="12528"/>
                </a:lnTo>
                <a:lnTo>
                  <a:pt x="16139" y="12450"/>
                </a:lnTo>
                <a:lnTo>
                  <a:pt x="16486" y="12864"/>
                </a:lnTo>
                <a:lnTo>
                  <a:pt x="16928" y="12960"/>
                </a:lnTo>
                <a:lnTo>
                  <a:pt x="17424" y="12867"/>
                </a:lnTo>
                <a:lnTo>
                  <a:pt x="17744" y="12742"/>
                </a:lnTo>
                <a:lnTo>
                  <a:pt x="18148" y="12555"/>
                </a:lnTo>
                <a:lnTo>
                  <a:pt x="18576" y="12429"/>
                </a:lnTo>
                <a:lnTo>
                  <a:pt x="19010" y="12489"/>
                </a:lnTo>
                <a:lnTo>
                  <a:pt x="19488" y="11958"/>
                </a:lnTo>
                <a:lnTo>
                  <a:pt x="19163" y="11555"/>
                </a:lnTo>
                <a:lnTo>
                  <a:pt x="18772" y="11366"/>
                </a:lnTo>
                <a:lnTo>
                  <a:pt x="19034" y="10813"/>
                </a:lnTo>
                <a:lnTo>
                  <a:pt x="19388" y="10672"/>
                </a:lnTo>
                <a:lnTo>
                  <a:pt x="20037" y="10325"/>
                </a:lnTo>
                <a:lnTo>
                  <a:pt x="20261" y="9698"/>
                </a:lnTo>
                <a:lnTo>
                  <a:pt x="20601" y="9737"/>
                </a:lnTo>
                <a:lnTo>
                  <a:pt x="20745" y="9380"/>
                </a:lnTo>
                <a:lnTo>
                  <a:pt x="20544" y="9115"/>
                </a:lnTo>
                <a:lnTo>
                  <a:pt x="20783" y="8375"/>
                </a:lnTo>
                <a:lnTo>
                  <a:pt x="20478" y="8121"/>
                </a:lnTo>
                <a:lnTo>
                  <a:pt x="20225" y="7891"/>
                </a:lnTo>
                <a:cubicBezTo>
                  <a:pt x="20175" y="8053"/>
                  <a:pt x="20066" y="8160"/>
                  <a:pt x="19943" y="8171"/>
                </a:cubicBezTo>
                <a:cubicBezTo>
                  <a:pt x="19776" y="8186"/>
                  <a:pt x="19636" y="8026"/>
                  <a:pt x="19493" y="7906"/>
                </a:cubicBezTo>
                <a:cubicBezTo>
                  <a:pt x="19366" y="7800"/>
                  <a:pt x="19227" y="7723"/>
                  <a:pt x="19080" y="7706"/>
                </a:cubicBezTo>
                <a:cubicBezTo>
                  <a:pt x="18902" y="7684"/>
                  <a:pt x="18701" y="7735"/>
                  <a:pt x="18580" y="7543"/>
                </a:cubicBezTo>
                <a:cubicBezTo>
                  <a:pt x="18274" y="7058"/>
                  <a:pt x="18749" y="6374"/>
                  <a:pt x="19088" y="6813"/>
                </a:cubicBezTo>
                <a:lnTo>
                  <a:pt x="19522" y="6754"/>
                </a:lnTo>
                <a:lnTo>
                  <a:pt x="19846" y="6628"/>
                </a:lnTo>
                <a:lnTo>
                  <a:pt x="20274" y="6532"/>
                </a:lnTo>
                <a:lnTo>
                  <a:pt x="20607" y="6772"/>
                </a:lnTo>
                <a:lnTo>
                  <a:pt x="20803" y="6025"/>
                </a:lnTo>
                <a:lnTo>
                  <a:pt x="20781" y="5339"/>
                </a:lnTo>
                <a:lnTo>
                  <a:pt x="20999" y="4772"/>
                </a:lnTo>
                <a:lnTo>
                  <a:pt x="21281" y="4199"/>
                </a:lnTo>
                <a:lnTo>
                  <a:pt x="21484" y="3067"/>
                </a:lnTo>
                <a:lnTo>
                  <a:pt x="21433" y="2513"/>
                </a:lnTo>
                <a:lnTo>
                  <a:pt x="21600" y="2080"/>
                </a:lnTo>
                <a:lnTo>
                  <a:pt x="20897" y="1640"/>
                </a:lnTo>
                <a:lnTo>
                  <a:pt x="20810" y="1180"/>
                </a:lnTo>
                <a:lnTo>
                  <a:pt x="19970" y="995"/>
                </a:lnTo>
                <a:lnTo>
                  <a:pt x="19668" y="706"/>
                </a:lnTo>
                <a:lnTo>
                  <a:pt x="19450" y="200"/>
                </a:lnTo>
                <a:lnTo>
                  <a:pt x="18819" y="0"/>
                </a:lnTo>
                <a:lnTo>
                  <a:pt x="17848" y="291"/>
                </a:lnTo>
                <a:lnTo>
                  <a:pt x="15532" y="351"/>
                </a:lnTo>
                <a:lnTo>
                  <a:pt x="13995" y="569"/>
                </a:lnTo>
                <a:lnTo>
                  <a:pt x="12829" y="1015"/>
                </a:lnTo>
                <a:lnTo>
                  <a:pt x="12165" y="1459"/>
                </a:lnTo>
                <a:lnTo>
                  <a:pt x="11644" y="2022"/>
                </a:lnTo>
                <a:lnTo>
                  <a:pt x="11492" y="2365"/>
                </a:lnTo>
                <a:lnTo>
                  <a:pt x="11282" y="2873"/>
                </a:lnTo>
                <a:lnTo>
                  <a:pt x="11334" y="3248"/>
                </a:lnTo>
                <a:lnTo>
                  <a:pt x="11550" y="3871"/>
                </a:lnTo>
                <a:lnTo>
                  <a:pt x="11470" y="4266"/>
                </a:lnTo>
                <a:lnTo>
                  <a:pt x="11297" y="4516"/>
                </a:lnTo>
                <a:lnTo>
                  <a:pt x="11476" y="4923"/>
                </a:lnTo>
                <a:lnTo>
                  <a:pt x="11879" y="4800"/>
                </a:lnTo>
                <a:lnTo>
                  <a:pt x="12205" y="4882"/>
                </a:lnTo>
                <a:lnTo>
                  <a:pt x="12560" y="4997"/>
                </a:lnTo>
                <a:lnTo>
                  <a:pt x="12841" y="4851"/>
                </a:lnTo>
                <a:lnTo>
                  <a:pt x="12949" y="5255"/>
                </a:lnTo>
                <a:lnTo>
                  <a:pt x="12479" y="5681"/>
                </a:lnTo>
                <a:lnTo>
                  <a:pt x="12479" y="6439"/>
                </a:lnTo>
                <a:lnTo>
                  <a:pt x="12233" y="6812"/>
                </a:lnTo>
                <a:lnTo>
                  <a:pt x="11973" y="7062"/>
                </a:lnTo>
                <a:lnTo>
                  <a:pt x="11648" y="7281"/>
                </a:lnTo>
                <a:lnTo>
                  <a:pt x="11409" y="7375"/>
                </a:lnTo>
                <a:lnTo>
                  <a:pt x="11193" y="7530"/>
                </a:lnTo>
                <a:lnTo>
                  <a:pt x="10700" y="7926"/>
                </a:lnTo>
                <a:lnTo>
                  <a:pt x="10331" y="8363"/>
                </a:lnTo>
                <a:lnTo>
                  <a:pt x="9732" y="8831"/>
                </a:lnTo>
                <a:lnTo>
                  <a:pt x="9478" y="8737"/>
                </a:lnTo>
                <a:lnTo>
                  <a:pt x="9607" y="8394"/>
                </a:lnTo>
                <a:lnTo>
                  <a:pt x="9940" y="8062"/>
                </a:lnTo>
                <a:lnTo>
                  <a:pt x="9961" y="7791"/>
                </a:lnTo>
                <a:lnTo>
                  <a:pt x="9895" y="7417"/>
                </a:lnTo>
                <a:lnTo>
                  <a:pt x="10336" y="7137"/>
                </a:lnTo>
                <a:lnTo>
                  <a:pt x="10770" y="6980"/>
                </a:lnTo>
                <a:lnTo>
                  <a:pt x="10879" y="6512"/>
                </a:lnTo>
                <a:lnTo>
                  <a:pt x="10879" y="5961"/>
                </a:lnTo>
                <a:lnTo>
                  <a:pt x="10814" y="5652"/>
                </a:lnTo>
                <a:lnTo>
                  <a:pt x="10198" y="5715"/>
                </a:lnTo>
                <a:lnTo>
                  <a:pt x="9850" y="5590"/>
                </a:lnTo>
                <a:lnTo>
                  <a:pt x="9893" y="5247"/>
                </a:lnTo>
                <a:cubicBezTo>
                  <a:pt x="9930" y="5152"/>
                  <a:pt x="9945" y="5043"/>
                  <a:pt x="9937" y="4934"/>
                </a:cubicBezTo>
                <a:cubicBezTo>
                  <a:pt x="9917" y="4672"/>
                  <a:pt x="9773" y="4464"/>
                  <a:pt x="9591" y="4435"/>
                </a:cubicBezTo>
                <a:lnTo>
                  <a:pt x="9330" y="4248"/>
                </a:lnTo>
                <a:lnTo>
                  <a:pt x="8860" y="4340"/>
                </a:lnTo>
                <a:lnTo>
                  <a:pt x="8578" y="4434"/>
                </a:lnTo>
                <a:lnTo>
                  <a:pt x="8194" y="4278"/>
                </a:lnTo>
                <a:lnTo>
                  <a:pt x="7984" y="3954"/>
                </a:lnTo>
                <a:cubicBezTo>
                  <a:pt x="7811" y="3995"/>
                  <a:pt x="7705" y="3691"/>
                  <a:pt x="7831" y="3517"/>
                </a:cubicBezTo>
                <a:cubicBezTo>
                  <a:pt x="7940" y="3366"/>
                  <a:pt x="8099" y="3516"/>
                  <a:pt x="8243" y="3517"/>
                </a:cubicBezTo>
                <a:cubicBezTo>
                  <a:pt x="8402" y="3517"/>
                  <a:pt x="8533" y="3338"/>
                  <a:pt x="8541" y="3110"/>
                </a:cubicBezTo>
                <a:lnTo>
                  <a:pt x="8736" y="2641"/>
                </a:lnTo>
                <a:lnTo>
                  <a:pt x="8627" y="2206"/>
                </a:lnTo>
                <a:lnTo>
                  <a:pt x="8230" y="2456"/>
                </a:lnTo>
                <a:lnTo>
                  <a:pt x="7906" y="2860"/>
                </a:lnTo>
                <a:lnTo>
                  <a:pt x="7688" y="3319"/>
                </a:lnTo>
                <a:lnTo>
                  <a:pt x="7637" y="4285"/>
                </a:lnTo>
                <a:lnTo>
                  <a:pt x="7420" y="5151"/>
                </a:lnTo>
                <a:lnTo>
                  <a:pt x="7268" y="5848"/>
                </a:lnTo>
                <a:lnTo>
                  <a:pt x="7102" y="6411"/>
                </a:lnTo>
                <a:lnTo>
                  <a:pt x="6791" y="7660"/>
                </a:lnTo>
                <a:lnTo>
                  <a:pt x="6574" y="8526"/>
                </a:lnTo>
                <a:lnTo>
                  <a:pt x="6000" y="9871"/>
                </a:lnTo>
                <a:lnTo>
                  <a:pt x="5384" y="10621"/>
                </a:lnTo>
                <a:lnTo>
                  <a:pt x="4630" y="11423"/>
                </a:lnTo>
                <a:lnTo>
                  <a:pt x="4044" y="11717"/>
                </a:lnTo>
                <a:lnTo>
                  <a:pt x="3792" y="11779"/>
                </a:lnTo>
                <a:lnTo>
                  <a:pt x="3683" y="12144"/>
                </a:lnTo>
                <a:lnTo>
                  <a:pt x="4030" y="12669"/>
                </a:lnTo>
                <a:lnTo>
                  <a:pt x="3887" y="12968"/>
                </a:lnTo>
                <a:lnTo>
                  <a:pt x="3700" y="12906"/>
                </a:lnTo>
                <a:lnTo>
                  <a:pt x="3520" y="12875"/>
                </a:lnTo>
                <a:lnTo>
                  <a:pt x="3158" y="13000"/>
                </a:lnTo>
                <a:lnTo>
                  <a:pt x="2881" y="13470"/>
                </a:lnTo>
                <a:lnTo>
                  <a:pt x="2561" y="13648"/>
                </a:lnTo>
                <a:lnTo>
                  <a:pt x="2367" y="13679"/>
                </a:lnTo>
                <a:lnTo>
                  <a:pt x="1999" y="13710"/>
                </a:lnTo>
                <a:lnTo>
                  <a:pt x="1738" y="14002"/>
                </a:lnTo>
                <a:lnTo>
                  <a:pt x="1905" y="14429"/>
                </a:lnTo>
                <a:lnTo>
                  <a:pt x="1876" y="14814"/>
                </a:lnTo>
                <a:lnTo>
                  <a:pt x="1392" y="14814"/>
                </a:lnTo>
                <a:lnTo>
                  <a:pt x="1074" y="14876"/>
                </a:lnTo>
                <a:lnTo>
                  <a:pt x="829" y="15064"/>
                </a:lnTo>
                <a:lnTo>
                  <a:pt x="591" y="15280"/>
                </a:lnTo>
                <a:lnTo>
                  <a:pt x="801" y="15716"/>
                </a:lnTo>
                <a:lnTo>
                  <a:pt x="1241" y="15996"/>
                </a:lnTo>
                <a:lnTo>
                  <a:pt x="1668" y="16058"/>
                </a:lnTo>
                <a:lnTo>
                  <a:pt x="2082" y="15965"/>
                </a:lnTo>
                <a:lnTo>
                  <a:pt x="2376" y="16460"/>
                </a:lnTo>
                <a:lnTo>
                  <a:pt x="2899" y="16521"/>
                </a:lnTo>
                <a:lnTo>
                  <a:pt x="3239" y="16386"/>
                </a:lnTo>
                <a:lnTo>
                  <a:pt x="3433" y="15886"/>
                </a:lnTo>
                <a:lnTo>
                  <a:pt x="3736" y="15916"/>
                </a:lnTo>
                <a:lnTo>
                  <a:pt x="4119" y="16281"/>
                </a:lnTo>
                <a:lnTo>
                  <a:pt x="4748" y="16468"/>
                </a:lnTo>
                <a:lnTo>
                  <a:pt x="4017" y="16602"/>
                </a:lnTo>
                <a:lnTo>
                  <a:pt x="3642" y="16488"/>
                </a:lnTo>
                <a:lnTo>
                  <a:pt x="3208" y="16853"/>
                </a:lnTo>
                <a:lnTo>
                  <a:pt x="2702" y="16978"/>
                </a:lnTo>
                <a:lnTo>
                  <a:pt x="1909" y="16666"/>
                </a:lnTo>
                <a:lnTo>
                  <a:pt x="1513" y="16417"/>
                </a:lnTo>
                <a:lnTo>
                  <a:pt x="1122" y="16335"/>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69" name="Shape 4685"/>
          <p:cNvSpPr/>
          <p:nvPr/>
        </p:nvSpPr>
        <p:spPr>
          <a:xfrm>
            <a:off x="7897310" y="2637470"/>
            <a:ext cx="452467" cy="482768"/>
          </a:xfrm>
          <a:custGeom>
            <a:avLst/>
            <a:gdLst/>
            <a:ahLst/>
            <a:cxnLst>
              <a:cxn ang="0">
                <a:pos x="wd2" y="hd2"/>
              </a:cxn>
              <a:cxn ang="5400000">
                <a:pos x="wd2" y="hd2"/>
              </a:cxn>
              <a:cxn ang="10800000">
                <a:pos x="wd2" y="hd2"/>
              </a:cxn>
              <a:cxn ang="16200000">
                <a:pos x="wd2" y="hd2"/>
              </a:cxn>
            </a:cxnLst>
            <a:rect l="0" t="0" r="r" b="b"/>
            <a:pathLst>
              <a:path w="21600" h="21600" extrusionOk="0">
                <a:moveTo>
                  <a:pt x="19171" y="0"/>
                </a:moveTo>
                <a:lnTo>
                  <a:pt x="18079" y="46"/>
                </a:lnTo>
                <a:lnTo>
                  <a:pt x="17499" y="418"/>
                </a:lnTo>
                <a:lnTo>
                  <a:pt x="16793" y="779"/>
                </a:lnTo>
                <a:lnTo>
                  <a:pt x="16042" y="944"/>
                </a:lnTo>
                <a:lnTo>
                  <a:pt x="15175" y="1110"/>
                </a:lnTo>
                <a:lnTo>
                  <a:pt x="14464" y="1110"/>
                </a:lnTo>
                <a:lnTo>
                  <a:pt x="14043" y="1165"/>
                </a:lnTo>
                <a:lnTo>
                  <a:pt x="13608" y="1552"/>
                </a:lnTo>
                <a:lnTo>
                  <a:pt x="12912" y="1903"/>
                </a:lnTo>
                <a:lnTo>
                  <a:pt x="12528" y="2199"/>
                </a:lnTo>
                <a:lnTo>
                  <a:pt x="12042" y="2818"/>
                </a:lnTo>
                <a:lnTo>
                  <a:pt x="11134" y="3400"/>
                </a:lnTo>
                <a:lnTo>
                  <a:pt x="10296" y="3898"/>
                </a:lnTo>
                <a:lnTo>
                  <a:pt x="9302" y="4248"/>
                </a:lnTo>
                <a:lnTo>
                  <a:pt x="8565" y="4359"/>
                </a:lnTo>
                <a:lnTo>
                  <a:pt x="8074" y="4359"/>
                </a:lnTo>
                <a:lnTo>
                  <a:pt x="7281" y="4386"/>
                </a:lnTo>
                <a:lnTo>
                  <a:pt x="6839" y="4386"/>
                </a:lnTo>
                <a:lnTo>
                  <a:pt x="6257" y="4578"/>
                </a:lnTo>
                <a:lnTo>
                  <a:pt x="5680" y="4745"/>
                </a:lnTo>
                <a:lnTo>
                  <a:pt x="4940" y="4745"/>
                </a:lnTo>
                <a:lnTo>
                  <a:pt x="4427" y="4578"/>
                </a:lnTo>
                <a:lnTo>
                  <a:pt x="3881" y="4496"/>
                </a:lnTo>
                <a:lnTo>
                  <a:pt x="3472" y="4552"/>
                </a:lnTo>
                <a:lnTo>
                  <a:pt x="3206" y="4912"/>
                </a:lnTo>
                <a:lnTo>
                  <a:pt x="2288" y="5180"/>
                </a:lnTo>
                <a:cubicBezTo>
                  <a:pt x="2177" y="5291"/>
                  <a:pt x="2065" y="5401"/>
                  <a:pt x="1952" y="5511"/>
                </a:cubicBezTo>
                <a:cubicBezTo>
                  <a:pt x="1704" y="5753"/>
                  <a:pt x="1455" y="5993"/>
                  <a:pt x="1203" y="6231"/>
                </a:cubicBezTo>
                <a:lnTo>
                  <a:pt x="995" y="6727"/>
                </a:lnTo>
                <a:lnTo>
                  <a:pt x="886" y="7355"/>
                </a:lnTo>
                <a:lnTo>
                  <a:pt x="475" y="7623"/>
                </a:lnTo>
                <a:lnTo>
                  <a:pt x="222" y="8092"/>
                </a:lnTo>
                <a:lnTo>
                  <a:pt x="0" y="8534"/>
                </a:lnTo>
                <a:lnTo>
                  <a:pt x="1" y="8968"/>
                </a:lnTo>
                <a:lnTo>
                  <a:pt x="150" y="9476"/>
                </a:lnTo>
                <a:lnTo>
                  <a:pt x="150" y="10519"/>
                </a:lnTo>
                <a:lnTo>
                  <a:pt x="120" y="11036"/>
                </a:lnTo>
                <a:lnTo>
                  <a:pt x="3" y="11580"/>
                </a:lnTo>
                <a:lnTo>
                  <a:pt x="3" y="11903"/>
                </a:lnTo>
                <a:lnTo>
                  <a:pt x="180" y="12427"/>
                </a:lnTo>
                <a:lnTo>
                  <a:pt x="416" y="12925"/>
                </a:lnTo>
                <a:lnTo>
                  <a:pt x="534" y="13321"/>
                </a:lnTo>
                <a:lnTo>
                  <a:pt x="505" y="13700"/>
                </a:lnTo>
                <a:lnTo>
                  <a:pt x="387" y="14380"/>
                </a:lnTo>
                <a:lnTo>
                  <a:pt x="298" y="14764"/>
                </a:lnTo>
                <a:lnTo>
                  <a:pt x="12" y="15324"/>
                </a:lnTo>
                <a:lnTo>
                  <a:pt x="22" y="15746"/>
                </a:lnTo>
                <a:lnTo>
                  <a:pt x="701" y="15838"/>
                </a:lnTo>
                <a:lnTo>
                  <a:pt x="1123" y="16085"/>
                </a:lnTo>
                <a:lnTo>
                  <a:pt x="1474" y="15920"/>
                </a:lnTo>
                <a:lnTo>
                  <a:pt x="1169" y="15654"/>
                </a:lnTo>
                <a:lnTo>
                  <a:pt x="1336" y="15239"/>
                </a:lnTo>
                <a:lnTo>
                  <a:pt x="1869" y="15855"/>
                </a:lnTo>
                <a:lnTo>
                  <a:pt x="2212" y="16140"/>
                </a:lnTo>
                <a:lnTo>
                  <a:pt x="1811" y="16269"/>
                </a:lnTo>
                <a:lnTo>
                  <a:pt x="2117" y="16709"/>
                </a:lnTo>
                <a:lnTo>
                  <a:pt x="2461" y="16930"/>
                </a:lnTo>
                <a:lnTo>
                  <a:pt x="2951" y="17097"/>
                </a:lnTo>
                <a:lnTo>
                  <a:pt x="2744" y="16653"/>
                </a:lnTo>
                <a:lnTo>
                  <a:pt x="2803" y="16302"/>
                </a:lnTo>
                <a:lnTo>
                  <a:pt x="3333" y="16275"/>
                </a:lnTo>
                <a:lnTo>
                  <a:pt x="3792" y="16412"/>
                </a:lnTo>
                <a:lnTo>
                  <a:pt x="4233" y="16741"/>
                </a:lnTo>
                <a:lnTo>
                  <a:pt x="4173" y="17266"/>
                </a:lnTo>
                <a:lnTo>
                  <a:pt x="3919" y="17700"/>
                </a:lnTo>
                <a:lnTo>
                  <a:pt x="4125" y="17987"/>
                </a:lnTo>
                <a:cubicBezTo>
                  <a:pt x="4297" y="18097"/>
                  <a:pt x="4360" y="18307"/>
                  <a:pt x="4273" y="18484"/>
                </a:cubicBezTo>
                <a:cubicBezTo>
                  <a:pt x="4200" y="18635"/>
                  <a:pt x="4035" y="18726"/>
                  <a:pt x="3859" y="18713"/>
                </a:cubicBezTo>
                <a:lnTo>
                  <a:pt x="3889" y="19181"/>
                </a:lnTo>
                <a:lnTo>
                  <a:pt x="4303" y="19652"/>
                </a:lnTo>
                <a:lnTo>
                  <a:pt x="3998" y="19992"/>
                </a:lnTo>
                <a:lnTo>
                  <a:pt x="4688" y="20211"/>
                </a:lnTo>
                <a:lnTo>
                  <a:pt x="5297" y="20146"/>
                </a:lnTo>
                <a:lnTo>
                  <a:pt x="6407" y="20092"/>
                </a:lnTo>
                <a:lnTo>
                  <a:pt x="7016" y="20285"/>
                </a:lnTo>
                <a:lnTo>
                  <a:pt x="7783" y="20369"/>
                </a:lnTo>
                <a:lnTo>
                  <a:pt x="8453" y="20517"/>
                </a:lnTo>
                <a:lnTo>
                  <a:pt x="9131" y="20892"/>
                </a:lnTo>
                <a:lnTo>
                  <a:pt x="9858" y="20652"/>
                </a:lnTo>
                <a:lnTo>
                  <a:pt x="10800" y="20514"/>
                </a:lnTo>
                <a:lnTo>
                  <a:pt x="11430" y="20655"/>
                </a:lnTo>
                <a:lnTo>
                  <a:pt x="11314" y="20103"/>
                </a:lnTo>
                <a:lnTo>
                  <a:pt x="11863" y="20379"/>
                </a:lnTo>
                <a:lnTo>
                  <a:pt x="12560" y="20275"/>
                </a:lnTo>
                <a:lnTo>
                  <a:pt x="12441" y="20027"/>
                </a:lnTo>
                <a:lnTo>
                  <a:pt x="12969" y="20193"/>
                </a:lnTo>
                <a:cubicBezTo>
                  <a:pt x="13112" y="20250"/>
                  <a:pt x="13259" y="20296"/>
                  <a:pt x="13409" y="20332"/>
                </a:cubicBezTo>
                <a:cubicBezTo>
                  <a:pt x="13709" y="20403"/>
                  <a:pt x="14018" y="20431"/>
                  <a:pt x="14326" y="20415"/>
                </a:cubicBezTo>
                <a:lnTo>
                  <a:pt x="14739" y="20415"/>
                </a:lnTo>
                <a:lnTo>
                  <a:pt x="14731" y="20011"/>
                </a:lnTo>
                <a:lnTo>
                  <a:pt x="14357" y="19698"/>
                </a:lnTo>
                <a:lnTo>
                  <a:pt x="13765" y="19347"/>
                </a:lnTo>
                <a:lnTo>
                  <a:pt x="13294" y="19319"/>
                </a:lnTo>
                <a:cubicBezTo>
                  <a:pt x="13091" y="19265"/>
                  <a:pt x="12888" y="19210"/>
                  <a:pt x="12686" y="19154"/>
                </a:cubicBezTo>
                <a:cubicBezTo>
                  <a:pt x="12499" y="19103"/>
                  <a:pt x="12311" y="19051"/>
                  <a:pt x="12124" y="18998"/>
                </a:cubicBezTo>
                <a:lnTo>
                  <a:pt x="11762" y="19109"/>
                </a:lnTo>
                <a:lnTo>
                  <a:pt x="11998" y="19460"/>
                </a:lnTo>
                <a:lnTo>
                  <a:pt x="12706" y="19718"/>
                </a:lnTo>
                <a:lnTo>
                  <a:pt x="11648" y="19498"/>
                </a:lnTo>
                <a:lnTo>
                  <a:pt x="11158" y="19259"/>
                </a:lnTo>
                <a:lnTo>
                  <a:pt x="10865" y="19315"/>
                </a:lnTo>
                <a:lnTo>
                  <a:pt x="10561" y="19341"/>
                </a:lnTo>
                <a:lnTo>
                  <a:pt x="10218" y="19287"/>
                </a:lnTo>
                <a:lnTo>
                  <a:pt x="9925" y="19066"/>
                </a:lnTo>
                <a:lnTo>
                  <a:pt x="10584" y="19039"/>
                </a:lnTo>
                <a:cubicBezTo>
                  <a:pt x="10637" y="19002"/>
                  <a:pt x="10689" y="18966"/>
                  <a:pt x="10741" y="18929"/>
                </a:cubicBezTo>
                <a:cubicBezTo>
                  <a:pt x="10794" y="18893"/>
                  <a:pt x="10846" y="18857"/>
                  <a:pt x="10898" y="18820"/>
                </a:cubicBezTo>
                <a:lnTo>
                  <a:pt x="10350" y="18555"/>
                </a:lnTo>
                <a:lnTo>
                  <a:pt x="10557" y="18259"/>
                </a:lnTo>
                <a:lnTo>
                  <a:pt x="10901" y="18259"/>
                </a:lnTo>
                <a:lnTo>
                  <a:pt x="11659" y="18177"/>
                </a:lnTo>
                <a:lnTo>
                  <a:pt x="12010" y="18011"/>
                </a:lnTo>
                <a:lnTo>
                  <a:pt x="12521" y="17596"/>
                </a:lnTo>
                <a:lnTo>
                  <a:pt x="12023" y="17415"/>
                </a:lnTo>
                <a:lnTo>
                  <a:pt x="11738" y="16909"/>
                </a:lnTo>
                <a:lnTo>
                  <a:pt x="11534" y="16745"/>
                </a:lnTo>
                <a:lnTo>
                  <a:pt x="11456" y="16360"/>
                </a:lnTo>
                <a:lnTo>
                  <a:pt x="11928" y="16139"/>
                </a:lnTo>
                <a:lnTo>
                  <a:pt x="11476" y="16130"/>
                </a:lnTo>
                <a:lnTo>
                  <a:pt x="10770" y="16239"/>
                </a:lnTo>
                <a:lnTo>
                  <a:pt x="10356" y="16017"/>
                </a:lnTo>
                <a:lnTo>
                  <a:pt x="11036" y="15888"/>
                </a:lnTo>
                <a:lnTo>
                  <a:pt x="11785" y="15888"/>
                </a:lnTo>
                <a:lnTo>
                  <a:pt x="12346" y="15915"/>
                </a:lnTo>
                <a:lnTo>
                  <a:pt x="12670" y="16513"/>
                </a:lnTo>
                <a:lnTo>
                  <a:pt x="12932" y="17047"/>
                </a:lnTo>
                <a:lnTo>
                  <a:pt x="13462" y="17100"/>
                </a:lnTo>
                <a:lnTo>
                  <a:pt x="13610" y="17486"/>
                </a:lnTo>
                <a:lnTo>
                  <a:pt x="13551" y="17900"/>
                </a:lnTo>
                <a:lnTo>
                  <a:pt x="14110" y="17900"/>
                </a:lnTo>
                <a:lnTo>
                  <a:pt x="14237" y="18389"/>
                </a:lnTo>
                <a:lnTo>
                  <a:pt x="14609" y="18212"/>
                </a:lnTo>
                <a:lnTo>
                  <a:pt x="15168" y="18102"/>
                </a:lnTo>
                <a:lnTo>
                  <a:pt x="15229" y="18564"/>
                </a:lnTo>
                <a:lnTo>
                  <a:pt x="14906" y="18693"/>
                </a:lnTo>
                <a:lnTo>
                  <a:pt x="15152" y="19026"/>
                </a:lnTo>
                <a:lnTo>
                  <a:pt x="15585" y="19026"/>
                </a:lnTo>
                <a:lnTo>
                  <a:pt x="15900" y="18832"/>
                </a:lnTo>
                <a:lnTo>
                  <a:pt x="16066" y="19319"/>
                </a:lnTo>
                <a:lnTo>
                  <a:pt x="16480" y="19318"/>
                </a:lnTo>
                <a:lnTo>
                  <a:pt x="16894" y="19290"/>
                </a:lnTo>
                <a:lnTo>
                  <a:pt x="17367" y="19420"/>
                </a:lnTo>
                <a:lnTo>
                  <a:pt x="17945" y="19263"/>
                </a:lnTo>
                <a:lnTo>
                  <a:pt x="18052" y="19671"/>
                </a:lnTo>
                <a:lnTo>
                  <a:pt x="17860" y="19962"/>
                </a:lnTo>
                <a:lnTo>
                  <a:pt x="17782" y="20346"/>
                </a:lnTo>
                <a:lnTo>
                  <a:pt x="17339" y="20267"/>
                </a:lnTo>
                <a:lnTo>
                  <a:pt x="16826" y="20165"/>
                </a:lnTo>
                <a:lnTo>
                  <a:pt x="15921" y="19706"/>
                </a:lnTo>
                <a:lnTo>
                  <a:pt x="15890" y="20103"/>
                </a:lnTo>
                <a:lnTo>
                  <a:pt x="16952" y="20713"/>
                </a:lnTo>
                <a:lnTo>
                  <a:pt x="17838" y="20712"/>
                </a:lnTo>
                <a:lnTo>
                  <a:pt x="18428" y="20463"/>
                </a:lnTo>
                <a:lnTo>
                  <a:pt x="18282" y="20126"/>
                </a:lnTo>
                <a:lnTo>
                  <a:pt x="18489" y="19684"/>
                </a:lnTo>
                <a:lnTo>
                  <a:pt x="18834" y="19989"/>
                </a:lnTo>
                <a:lnTo>
                  <a:pt x="19098" y="19768"/>
                </a:lnTo>
                <a:lnTo>
                  <a:pt x="19593" y="19917"/>
                </a:lnTo>
                <a:lnTo>
                  <a:pt x="19240" y="20468"/>
                </a:lnTo>
                <a:lnTo>
                  <a:pt x="18797" y="20643"/>
                </a:lnTo>
                <a:lnTo>
                  <a:pt x="19081" y="20908"/>
                </a:lnTo>
                <a:lnTo>
                  <a:pt x="19434" y="21295"/>
                </a:lnTo>
                <a:lnTo>
                  <a:pt x="19503" y="21600"/>
                </a:lnTo>
                <a:lnTo>
                  <a:pt x="19847" y="21461"/>
                </a:lnTo>
                <a:lnTo>
                  <a:pt x="20103" y="20806"/>
                </a:lnTo>
                <a:lnTo>
                  <a:pt x="20369" y="20299"/>
                </a:lnTo>
                <a:lnTo>
                  <a:pt x="20665" y="19892"/>
                </a:lnTo>
                <a:lnTo>
                  <a:pt x="20990" y="19504"/>
                </a:lnTo>
                <a:lnTo>
                  <a:pt x="21276" y="18941"/>
                </a:lnTo>
                <a:lnTo>
                  <a:pt x="21600" y="18526"/>
                </a:lnTo>
                <a:lnTo>
                  <a:pt x="21452" y="18231"/>
                </a:lnTo>
                <a:lnTo>
                  <a:pt x="21129" y="18479"/>
                </a:lnTo>
                <a:lnTo>
                  <a:pt x="20805" y="18995"/>
                </a:lnTo>
                <a:lnTo>
                  <a:pt x="20510" y="19548"/>
                </a:lnTo>
                <a:lnTo>
                  <a:pt x="20185" y="19798"/>
                </a:lnTo>
                <a:lnTo>
                  <a:pt x="19280" y="19567"/>
                </a:lnTo>
                <a:lnTo>
                  <a:pt x="19486" y="19134"/>
                </a:lnTo>
                <a:lnTo>
                  <a:pt x="19890" y="19078"/>
                </a:lnTo>
                <a:lnTo>
                  <a:pt x="20096" y="18774"/>
                </a:lnTo>
                <a:lnTo>
                  <a:pt x="20214" y="18515"/>
                </a:lnTo>
                <a:lnTo>
                  <a:pt x="20272" y="18219"/>
                </a:lnTo>
                <a:cubicBezTo>
                  <a:pt x="20282" y="18138"/>
                  <a:pt x="20282" y="18056"/>
                  <a:pt x="20272" y="17975"/>
                </a:cubicBezTo>
                <a:cubicBezTo>
                  <a:pt x="20259" y="17873"/>
                  <a:pt x="20229" y="17774"/>
                  <a:pt x="20185" y="17680"/>
                </a:cubicBezTo>
                <a:lnTo>
                  <a:pt x="20390" y="17478"/>
                </a:lnTo>
                <a:lnTo>
                  <a:pt x="20603" y="17119"/>
                </a:lnTo>
                <a:lnTo>
                  <a:pt x="20327" y="16902"/>
                </a:lnTo>
                <a:lnTo>
                  <a:pt x="19984" y="16737"/>
                </a:lnTo>
                <a:lnTo>
                  <a:pt x="19550" y="16524"/>
                </a:lnTo>
                <a:lnTo>
                  <a:pt x="19639" y="16276"/>
                </a:lnTo>
                <a:lnTo>
                  <a:pt x="19954" y="16165"/>
                </a:lnTo>
                <a:lnTo>
                  <a:pt x="19658" y="15686"/>
                </a:lnTo>
                <a:lnTo>
                  <a:pt x="19485" y="15550"/>
                </a:lnTo>
                <a:lnTo>
                  <a:pt x="19083" y="15193"/>
                </a:lnTo>
                <a:lnTo>
                  <a:pt x="18787" y="15026"/>
                </a:lnTo>
                <a:lnTo>
                  <a:pt x="18700" y="15384"/>
                </a:lnTo>
                <a:lnTo>
                  <a:pt x="18554" y="15723"/>
                </a:lnTo>
                <a:lnTo>
                  <a:pt x="18053" y="15418"/>
                </a:lnTo>
                <a:lnTo>
                  <a:pt x="17472" y="15224"/>
                </a:lnTo>
                <a:lnTo>
                  <a:pt x="16920" y="15141"/>
                </a:lnTo>
                <a:lnTo>
                  <a:pt x="16390" y="15141"/>
                </a:lnTo>
                <a:lnTo>
                  <a:pt x="15456" y="15307"/>
                </a:lnTo>
                <a:lnTo>
                  <a:pt x="14866" y="15475"/>
                </a:lnTo>
                <a:lnTo>
                  <a:pt x="13862" y="15890"/>
                </a:lnTo>
                <a:lnTo>
                  <a:pt x="13010" y="16000"/>
                </a:lnTo>
                <a:lnTo>
                  <a:pt x="12892" y="15651"/>
                </a:lnTo>
                <a:lnTo>
                  <a:pt x="12429" y="15651"/>
                </a:lnTo>
                <a:lnTo>
                  <a:pt x="12714" y="15247"/>
                </a:lnTo>
                <a:lnTo>
                  <a:pt x="12487" y="15063"/>
                </a:lnTo>
                <a:lnTo>
                  <a:pt x="12172" y="14953"/>
                </a:lnTo>
                <a:lnTo>
                  <a:pt x="11759" y="14658"/>
                </a:lnTo>
                <a:lnTo>
                  <a:pt x="12625" y="14659"/>
                </a:lnTo>
                <a:lnTo>
                  <a:pt x="13146" y="14687"/>
                </a:lnTo>
                <a:lnTo>
                  <a:pt x="13677" y="14687"/>
                </a:lnTo>
                <a:lnTo>
                  <a:pt x="14276" y="14604"/>
                </a:lnTo>
                <a:lnTo>
                  <a:pt x="14473" y="14218"/>
                </a:lnTo>
                <a:lnTo>
                  <a:pt x="14621" y="13867"/>
                </a:lnTo>
                <a:lnTo>
                  <a:pt x="14157" y="13544"/>
                </a:lnTo>
                <a:lnTo>
                  <a:pt x="14657" y="13434"/>
                </a:lnTo>
                <a:lnTo>
                  <a:pt x="15188" y="13407"/>
                </a:lnTo>
                <a:lnTo>
                  <a:pt x="15631" y="13480"/>
                </a:lnTo>
                <a:lnTo>
                  <a:pt x="16072" y="12853"/>
                </a:lnTo>
                <a:lnTo>
                  <a:pt x="16328" y="12475"/>
                </a:lnTo>
                <a:cubicBezTo>
                  <a:pt x="16393" y="12369"/>
                  <a:pt x="16420" y="12246"/>
                  <a:pt x="16407" y="12125"/>
                </a:cubicBezTo>
                <a:cubicBezTo>
                  <a:pt x="16390" y="11965"/>
                  <a:pt x="16305" y="11819"/>
                  <a:pt x="16171" y="11719"/>
                </a:cubicBezTo>
                <a:lnTo>
                  <a:pt x="15937" y="11057"/>
                </a:lnTo>
                <a:cubicBezTo>
                  <a:pt x="15994" y="10969"/>
                  <a:pt x="16063" y="10888"/>
                  <a:pt x="16142" y="10817"/>
                </a:cubicBezTo>
                <a:cubicBezTo>
                  <a:pt x="16393" y="10591"/>
                  <a:pt x="16730" y="10468"/>
                  <a:pt x="17079" y="10475"/>
                </a:cubicBezTo>
                <a:lnTo>
                  <a:pt x="17620" y="10435"/>
                </a:lnTo>
                <a:lnTo>
                  <a:pt x="17944" y="10664"/>
                </a:lnTo>
                <a:lnTo>
                  <a:pt x="17431" y="10940"/>
                </a:lnTo>
                <a:lnTo>
                  <a:pt x="16979" y="10967"/>
                </a:lnTo>
                <a:cubicBezTo>
                  <a:pt x="16895" y="11072"/>
                  <a:pt x="16887" y="11214"/>
                  <a:pt x="16959" y="11327"/>
                </a:cubicBezTo>
                <a:cubicBezTo>
                  <a:pt x="17091" y="11532"/>
                  <a:pt x="17396" y="11560"/>
                  <a:pt x="17567" y="11381"/>
                </a:cubicBezTo>
                <a:lnTo>
                  <a:pt x="18195" y="11649"/>
                </a:lnTo>
                <a:lnTo>
                  <a:pt x="18371" y="11160"/>
                </a:lnTo>
                <a:lnTo>
                  <a:pt x="18509" y="10865"/>
                </a:lnTo>
                <a:lnTo>
                  <a:pt x="18844" y="10681"/>
                </a:lnTo>
                <a:lnTo>
                  <a:pt x="19177" y="10790"/>
                </a:lnTo>
                <a:lnTo>
                  <a:pt x="19177" y="11197"/>
                </a:lnTo>
                <a:lnTo>
                  <a:pt x="19709" y="11334"/>
                </a:lnTo>
                <a:lnTo>
                  <a:pt x="19827" y="10983"/>
                </a:lnTo>
                <a:lnTo>
                  <a:pt x="19965" y="10715"/>
                </a:lnTo>
                <a:lnTo>
                  <a:pt x="20359" y="10504"/>
                </a:lnTo>
                <a:lnTo>
                  <a:pt x="20704" y="10356"/>
                </a:lnTo>
                <a:lnTo>
                  <a:pt x="21138" y="10107"/>
                </a:lnTo>
                <a:lnTo>
                  <a:pt x="21246" y="9534"/>
                </a:lnTo>
                <a:lnTo>
                  <a:pt x="21444" y="9202"/>
                </a:lnTo>
                <a:lnTo>
                  <a:pt x="20789" y="8972"/>
                </a:lnTo>
                <a:cubicBezTo>
                  <a:pt x="20730" y="8851"/>
                  <a:pt x="20635" y="8749"/>
                  <a:pt x="20516" y="8677"/>
                </a:cubicBezTo>
                <a:cubicBezTo>
                  <a:pt x="20367" y="8588"/>
                  <a:pt x="20188" y="8552"/>
                  <a:pt x="20013" y="8576"/>
                </a:cubicBezTo>
                <a:lnTo>
                  <a:pt x="19236" y="8659"/>
                </a:lnTo>
                <a:lnTo>
                  <a:pt x="18585" y="8796"/>
                </a:lnTo>
                <a:lnTo>
                  <a:pt x="17937" y="8769"/>
                </a:lnTo>
                <a:lnTo>
                  <a:pt x="17377" y="8519"/>
                </a:lnTo>
                <a:lnTo>
                  <a:pt x="17092" y="8308"/>
                </a:lnTo>
                <a:lnTo>
                  <a:pt x="16975" y="7997"/>
                </a:lnTo>
                <a:lnTo>
                  <a:pt x="16877" y="7481"/>
                </a:lnTo>
                <a:lnTo>
                  <a:pt x="16622" y="7150"/>
                </a:lnTo>
                <a:lnTo>
                  <a:pt x="16393" y="6393"/>
                </a:lnTo>
                <a:lnTo>
                  <a:pt x="16452" y="5702"/>
                </a:lnTo>
                <a:lnTo>
                  <a:pt x="16745" y="5372"/>
                </a:lnTo>
                <a:lnTo>
                  <a:pt x="17128" y="4985"/>
                </a:lnTo>
                <a:lnTo>
                  <a:pt x="17334" y="4572"/>
                </a:lnTo>
                <a:lnTo>
                  <a:pt x="17511" y="4212"/>
                </a:lnTo>
                <a:lnTo>
                  <a:pt x="17851" y="4052"/>
                </a:lnTo>
                <a:lnTo>
                  <a:pt x="18313" y="3858"/>
                </a:lnTo>
                <a:lnTo>
                  <a:pt x="18547" y="3665"/>
                </a:lnTo>
                <a:lnTo>
                  <a:pt x="18202" y="3066"/>
                </a:lnTo>
                <a:lnTo>
                  <a:pt x="18320" y="2569"/>
                </a:lnTo>
                <a:lnTo>
                  <a:pt x="18556" y="2238"/>
                </a:lnTo>
                <a:lnTo>
                  <a:pt x="18398" y="2053"/>
                </a:lnTo>
                <a:lnTo>
                  <a:pt x="18105" y="1915"/>
                </a:lnTo>
                <a:lnTo>
                  <a:pt x="17752" y="1665"/>
                </a:lnTo>
                <a:lnTo>
                  <a:pt x="17555" y="1444"/>
                </a:lnTo>
                <a:lnTo>
                  <a:pt x="17604" y="900"/>
                </a:lnTo>
                <a:lnTo>
                  <a:pt x="18136" y="503"/>
                </a:lnTo>
                <a:lnTo>
                  <a:pt x="18599" y="355"/>
                </a:lnTo>
                <a:lnTo>
                  <a:pt x="19171"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0" name="Shape 4686"/>
          <p:cNvSpPr/>
          <p:nvPr/>
        </p:nvSpPr>
        <p:spPr>
          <a:xfrm>
            <a:off x="7540758" y="3083152"/>
            <a:ext cx="1449744" cy="1211462"/>
          </a:xfrm>
          <a:custGeom>
            <a:avLst/>
            <a:gdLst/>
            <a:ahLst/>
            <a:cxnLst>
              <a:cxn ang="0">
                <a:pos x="wd2" y="hd2"/>
              </a:cxn>
              <a:cxn ang="5400000">
                <a:pos x="wd2" y="hd2"/>
              </a:cxn>
              <a:cxn ang="10800000">
                <a:pos x="wd2" y="hd2"/>
              </a:cxn>
              <a:cxn ang="16200000">
                <a:pos x="wd2" y="hd2"/>
              </a:cxn>
            </a:cxnLst>
            <a:rect l="0" t="0" r="r" b="b"/>
            <a:pathLst>
              <a:path w="21600" h="21600" extrusionOk="0">
                <a:moveTo>
                  <a:pt x="9515" y="417"/>
                </a:moveTo>
                <a:lnTo>
                  <a:pt x="9441" y="505"/>
                </a:lnTo>
                <a:lnTo>
                  <a:pt x="9357" y="580"/>
                </a:lnTo>
                <a:lnTo>
                  <a:pt x="9192" y="455"/>
                </a:lnTo>
                <a:lnTo>
                  <a:pt x="9028" y="389"/>
                </a:lnTo>
                <a:lnTo>
                  <a:pt x="8878" y="282"/>
                </a:lnTo>
                <a:lnTo>
                  <a:pt x="8707" y="204"/>
                </a:lnTo>
                <a:lnTo>
                  <a:pt x="8503" y="205"/>
                </a:lnTo>
                <a:lnTo>
                  <a:pt x="8295" y="256"/>
                </a:lnTo>
                <a:lnTo>
                  <a:pt x="8164" y="329"/>
                </a:lnTo>
                <a:lnTo>
                  <a:pt x="7921" y="183"/>
                </a:lnTo>
                <a:lnTo>
                  <a:pt x="7563" y="83"/>
                </a:lnTo>
                <a:lnTo>
                  <a:pt x="7343" y="22"/>
                </a:lnTo>
                <a:lnTo>
                  <a:pt x="6998" y="33"/>
                </a:lnTo>
                <a:lnTo>
                  <a:pt x="6682" y="33"/>
                </a:lnTo>
                <a:lnTo>
                  <a:pt x="6547" y="0"/>
                </a:lnTo>
                <a:lnTo>
                  <a:pt x="6497" y="150"/>
                </a:lnTo>
                <a:lnTo>
                  <a:pt x="6518" y="352"/>
                </a:lnTo>
                <a:lnTo>
                  <a:pt x="6627" y="450"/>
                </a:lnTo>
                <a:lnTo>
                  <a:pt x="6679" y="623"/>
                </a:lnTo>
                <a:lnTo>
                  <a:pt x="6593" y="807"/>
                </a:lnTo>
                <a:lnTo>
                  <a:pt x="6308" y="840"/>
                </a:lnTo>
                <a:lnTo>
                  <a:pt x="6386" y="935"/>
                </a:lnTo>
                <a:lnTo>
                  <a:pt x="6746" y="832"/>
                </a:lnTo>
                <a:lnTo>
                  <a:pt x="6857" y="744"/>
                </a:lnTo>
                <a:lnTo>
                  <a:pt x="6992" y="844"/>
                </a:lnTo>
                <a:cubicBezTo>
                  <a:pt x="6978" y="874"/>
                  <a:pt x="6964" y="905"/>
                  <a:pt x="6950" y="936"/>
                </a:cubicBezTo>
                <a:cubicBezTo>
                  <a:pt x="6936" y="966"/>
                  <a:pt x="6922" y="997"/>
                  <a:pt x="6909" y="1027"/>
                </a:cubicBezTo>
                <a:lnTo>
                  <a:pt x="7095" y="983"/>
                </a:lnTo>
                <a:lnTo>
                  <a:pt x="7254" y="1176"/>
                </a:lnTo>
                <a:lnTo>
                  <a:pt x="7014" y="1187"/>
                </a:lnTo>
                <a:lnTo>
                  <a:pt x="6922" y="1319"/>
                </a:lnTo>
                <a:lnTo>
                  <a:pt x="7030" y="1374"/>
                </a:lnTo>
                <a:lnTo>
                  <a:pt x="7221" y="1309"/>
                </a:lnTo>
                <a:lnTo>
                  <a:pt x="7395" y="1183"/>
                </a:lnTo>
                <a:lnTo>
                  <a:pt x="7432" y="1349"/>
                </a:lnTo>
                <a:lnTo>
                  <a:pt x="7251" y="1481"/>
                </a:lnTo>
                <a:lnTo>
                  <a:pt x="6993" y="1518"/>
                </a:lnTo>
                <a:lnTo>
                  <a:pt x="6711" y="1507"/>
                </a:lnTo>
                <a:lnTo>
                  <a:pt x="6517" y="1500"/>
                </a:lnTo>
                <a:lnTo>
                  <a:pt x="6363" y="1690"/>
                </a:lnTo>
                <a:lnTo>
                  <a:pt x="6538" y="1844"/>
                </a:lnTo>
                <a:lnTo>
                  <a:pt x="6667" y="1785"/>
                </a:lnTo>
                <a:lnTo>
                  <a:pt x="6758" y="1720"/>
                </a:lnTo>
                <a:lnTo>
                  <a:pt x="6847" y="1823"/>
                </a:lnTo>
                <a:lnTo>
                  <a:pt x="7043" y="1853"/>
                </a:lnTo>
                <a:lnTo>
                  <a:pt x="7255" y="1779"/>
                </a:lnTo>
                <a:lnTo>
                  <a:pt x="7436" y="1736"/>
                </a:lnTo>
                <a:lnTo>
                  <a:pt x="7064" y="1974"/>
                </a:lnTo>
                <a:lnTo>
                  <a:pt x="6916" y="2106"/>
                </a:lnTo>
                <a:lnTo>
                  <a:pt x="6993" y="2227"/>
                </a:lnTo>
                <a:cubicBezTo>
                  <a:pt x="7080" y="2173"/>
                  <a:pt x="7186" y="2176"/>
                  <a:pt x="7271" y="2235"/>
                </a:cubicBezTo>
                <a:cubicBezTo>
                  <a:pt x="7343" y="2285"/>
                  <a:pt x="7393" y="2369"/>
                  <a:pt x="7410" y="2466"/>
                </a:cubicBezTo>
                <a:lnTo>
                  <a:pt x="7241" y="2518"/>
                </a:lnTo>
                <a:lnTo>
                  <a:pt x="7102" y="2474"/>
                </a:lnTo>
                <a:lnTo>
                  <a:pt x="6993" y="2570"/>
                </a:lnTo>
                <a:lnTo>
                  <a:pt x="7142" y="2662"/>
                </a:lnTo>
                <a:lnTo>
                  <a:pt x="7204" y="2812"/>
                </a:lnTo>
                <a:lnTo>
                  <a:pt x="7314" y="2889"/>
                </a:lnTo>
                <a:lnTo>
                  <a:pt x="7452" y="2900"/>
                </a:lnTo>
                <a:lnTo>
                  <a:pt x="7575" y="2889"/>
                </a:lnTo>
                <a:lnTo>
                  <a:pt x="7855" y="2856"/>
                </a:lnTo>
                <a:lnTo>
                  <a:pt x="7966" y="2933"/>
                </a:lnTo>
                <a:lnTo>
                  <a:pt x="8199" y="3076"/>
                </a:lnTo>
                <a:lnTo>
                  <a:pt x="8549" y="3186"/>
                </a:lnTo>
                <a:lnTo>
                  <a:pt x="8620" y="3367"/>
                </a:lnTo>
                <a:cubicBezTo>
                  <a:pt x="8625" y="3420"/>
                  <a:pt x="8637" y="3472"/>
                  <a:pt x="8657" y="3520"/>
                </a:cubicBezTo>
                <a:cubicBezTo>
                  <a:pt x="8693" y="3613"/>
                  <a:pt x="8754" y="3690"/>
                  <a:pt x="8829" y="3740"/>
                </a:cubicBezTo>
                <a:lnTo>
                  <a:pt x="8976" y="3876"/>
                </a:lnTo>
                <a:lnTo>
                  <a:pt x="9304" y="3916"/>
                </a:lnTo>
                <a:lnTo>
                  <a:pt x="8867" y="3931"/>
                </a:lnTo>
                <a:lnTo>
                  <a:pt x="8615" y="3681"/>
                </a:lnTo>
                <a:lnTo>
                  <a:pt x="8523" y="3414"/>
                </a:lnTo>
                <a:lnTo>
                  <a:pt x="8388" y="3314"/>
                </a:lnTo>
                <a:lnTo>
                  <a:pt x="8099" y="3270"/>
                </a:lnTo>
                <a:lnTo>
                  <a:pt x="8068" y="3149"/>
                </a:lnTo>
                <a:lnTo>
                  <a:pt x="7931" y="3065"/>
                </a:lnTo>
                <a:lnTo>
                  <a:pt x="7832" y="3025"/>
                </a:lnTo>
                <a:lnTo>
                  <a:pt x="7666" y="3025"/>
                </a:lnTo>
                <a:lnTo>
                  <a:pt x="7491" y="3190"/>
                </a:lnTo>
                <a:lnTo>
                  <a:pt x="7289" y="3124"/>
                </a:lnTo>
                <a:lnTo>
                  <a:pt x="7132" y="3124"/>
                </a:lnTo>
                <a:lnTo>
                  <a:pt x="6878" y="3103"/>
                </a:lnTo>
                <a:lnTo>
                  <a:pt x="6758" y="2982"/>
                </a:lnTo>
                <a:lnTo>
                  <a:pt x="6660" y="2919"/>
                </a:lnTo>
                <a:lnTo>
                  <a:pt x="6497" y="2997"/>
                </a:lnTo>
                <a:lnTo>
                  <a:pt x="6417" y="3100"/>
                </a:lnTo>
                <a:cubicBezTo>
                  <a:pt x="6400" y="3139"/>
                  <a:pt x="6382" y="3178"/>
                  <a:pt x="6365" y="3218"/>
                </a:cubicBezTo>
                <a:cubicBezTo>
                  <a:pt x="6337" y="3283"/>
                  <a:pt x="6309" y="3350"/>
                  <a:pt x="6282" y="3416"/>
                </a:cubicBezTo>
                <a:lnTo>
                  <a:pt x="6197" y="3468"/>
                </a:lnTo>
                <a:lnTo>
                  <a:pt x="6221" y="3622"/>
                </a:lnTo>
                <a:lnTo>
                  <a:pt x="6291" y="3799"/>
                </a:lnTo>
                <a:lnTo>
                  <a:pt x="6306" y="3924"/>
                </a:lnTo>
                <a:lnTo>
                  <a:pt x="6178" y="3924"/>
                </a:lnTo>
                <a:lnTo>
                  <a:pt x="6073" y="3844"/>
                </a:lnTo>
                <a:lnTo>
                  <a:pt x="5968" y="3756"/>
                </a:lnTo>
                <a:lnTo>
                  <a:pt x="5683" y="3815"/>
                </a:lnTo>
                <a:lnTo>
                  <a:pt x="5581" y="3862"/>
                </a:lnTo>
                <a:lnTo>
                  <a:pt x="5583" y="3983"/>
                </a:lnTo>
                <a:cubicBezTo>
                  <a:pt x="5631" y="3996"/>
                  <a:pt x="5678" y="4019"/>
                  <a:pt x="5720" y="4052"/>
                </a:cubicBezTo>
                <a:cubicBezTo>
                  <a:pt x="5761" y="4085"/>
                  <a:pt x="5798" y="4126"/>
                  <a:pt x="5828" y="4174"/>
                </a:cubicBezTo>
                <a:lnTo>
                  <a:pt x="5745" y="4316"/>
                </a:lnTo>
                <a:lnTo>
                  <a:pt x="5588" y="4349"/>
                </a:lnTo>
                <a:lnTo>
                  <a:pt x="5462" y="4262"/>
                </a:lnTo>
                <a:lnTo>
                  <a:pt x="5375" y="4185"/>
                </a:lnTo>
                <a:lnTo>
                  <a:pt x="5183" y="4163"/>
                </a:lnTo>
                <a:lnTo>
                  <a:pt x="5298" y="3990"/>
                </a:lnTo>
                <a:lnTo>
                  <a:pt x="5419" y="3924"/>
                </a:lnTo>
                <a:lnTo>
                  <a:pt x="5364" y="3795"/>
                </a:lnTo>
                <a:lnTo>
                  <a:pt x="5256" y="3644"/>
                </a:lnTo>
                <a:lnTo>
                  <a:pt x="5174" y="3568"/>
                </a:lnTo>
                <a:lnTo>
                  <a:pt x="5102" y="3479"/>
                </a:lnTo>
                <a:lnTo>
                  <a:pt x="4944" y="3456"/>
                </a:lnTo>
                <a:lnTo>
                  <a:pt x="4607" y="3456"/>
                </a:lnTo>
                <a:lnTo>
                  <a:pt x="4268" y="3574"/>
                </a:lnTo>
                <a:lnTo>
                  <a:pt x="3941" y="3607"/>
                </a:lnTo>
                <a:lnTo>
                  <a:pt x="3783" y="3586"/>
                </a:lnTo>
                <a:lnTo>
                  <a:pt x="3534" y="3553"/>
                </a:lnTo>
                <a:lnTo>
                  <a:pt x="3258" y="3553"/>
                </a:lnTo>
                <a:lnTo>
                  <a:pt x="2972" y="3663"/>
                </a:lnTo>
                <a:lnTo>
                  <a:pt x="2802" y="3758"/>
                </a:lnTo>
                <a:lnTo>
                  <a:pt x="2895" y="3865"/>
                </a:lnTo>
                <a:lnTo>
                  <a:pt x="3007" y="3916"/>
                </a:lnTo>
                <a:lnTo>
                  <a:pt x="2971" y="4029"/>
                </a:lnTo>
                <a:lnTo>
                  <a:pt x="2873" y="4029"/>
                </a:lnTo>
                <a:lnTo>
                  <a:pt x="2790" y="4172"/>
                </a:lnTo>
                <a:lnTo>
                  <a:pt x="2730" y="4319"/>
                </a:lnTo>
                <a:lnTo>
                  <a:pt x="2825" y="4458"/>
                </a:lnTo>
                <a:cubicBezTo>
                  <a:pt x="2906" y="4449"/>
                  <a:pt x="2987" y="4453"/>
                  <a:pt x="3066" y="4469"/>
                </a:cubicBezTo>
                <a:cubicBezTo>
                  <a:pt x="3123" y="4480"/>
                  <a:pt x="3178" y="4497"/>
                  <a:pt x="3232" y="4520"/>
                </a:cubicBezTo>
                <a:lnTo>
                  <a:pt x="3224" y="4711"/>
                </a:lnTo>
                <a:lnTo>
                  <a:pt x="2985" y="4844"/>
                </a:lnTo>
                <a:lnTo>
                  <a:pt x="3123" y="4921"/>
                </a:lnTo>
                <a:lnTo>
                  <a:pt x="3104" y="5046"/>
                </a:lnTo>
                <a:lnTo>
                  <a:pt x="3113" y="5174"/>
                </a:lnTo>
                <a:lnTo>
                  <a:pt x="3122" y="5299"/>
                </a:lnTo>
                <a:lnTo>
                  <a:pt x="3085" y="5537"/>
                </a:lnTo>
                <a:lnTo>
                  <a:pt x="2919" y="5842"/>
                </a:lnTo>
                <a:lnTo>
                  <a:pt x="2827" y="6059"/>
                </a:lnTo>
                <a:lnTo>
                  <a:pt x="2854" y="6257"/>
                </a:lnTo>
                <a:lnTo>
                  <a:pt x="2799" y="6475"/>
                </a:lnTo>
                <a:lnTo>
                  <a:pt x="2661" y="6412"/>
                </a:lnTo>
                <a:lnTo>
                  <a:pt x="2461" y="6453"/>
                </a:lnTo>
                <a:lnTo>
                  <a:pt x="2199" y="6523"/>
                </a:lnTo>
                <a:lnTo>
                  <a:pt x="2031" y="6467"/>
                </a:lnTo>
                <a:lnTo>
                  <a:pt x="1872" y="6589"/>
                </a:lnTo>
                <a:lnTo>
                  <a:pt x="1883" y="6776"/>
                </a:lnTo>
                <a:lnTo>
                  <a:pt x="1985" y="6933"/>
                </a:lnTo>
                <a:lnTo>
                  <a:pt x="2142" y="6944"/>
                </a:lnTo>
                <a:lnTo>
                  <a:pt x="2321" y="7009"/>
                </a:lnTo>
                <a:lnTo>
                  <a:pt x="2477" y="7119"/>
                </a:lnTo>
                <a:lnTo>
                  <a:pt x="2673" y="7067"/>
                </a:lnTo>
                <a:lnTo>
                  <a:pt x="2827" y="7134"/>
                </a:lnTo>
                <a:lnTo>
                  <a:pt x="2735" y="7329"/>
                </a:lnTo>
                <a:lnTo>
                  <a:pt x="2796" y="7490"/>
                </a:lnTo>
                <a:lnTo>
                  <a:pt x="2603" y="7559"/>
                </a:lnTo>
                <a:lnTo>
                  <a:pt x="2514" y="7760"/>
                </a:lnTo>
                <a:lnTo>
                  <a:pt x="2133" y="7952"/>
                </a:lnTo>
                <a:lnTo>
                  <a:pt x="2005" y="8117"/>
                </a:lnTo>
                <a:lnTo>
                  <a:pt x="1950" y="8223"/>
                </a:lnTo>
                <a:lnTo>
                  <a:pt x="2181" y="8278"/>
                </a:lnTo>
                <a:lnTo>
                  <a:pt x="2265" y="8388"/>
                </a:lnTo>
                <a:lnTo>
                  <a:pt x="2135" y="8523"/>
                </a:lnTo>
                <a:lnTo>
                  <a:pt x="1933" y="8509"/>
                </a:lnTo>
                <a:lnTo>
                  <a:pt x="1599" y="8605"/>
                </a:lnTo>
                <a:lnTo>
                  <a:pt x="1343" y="8660"/>
                </a:lnTo>
                <a:lnTo>
                  <a:pt x="1171" y="8682"/>
                </a:lnTo>
                <a:lnTo>
                  <a:pt x="913" y="8532"/>
                </a:lnTo>
                <a:lnTo>
                  <a:pt x="732" y="8532"/>
                </a:lnTo>
                <a:lnTo>
                  <a:pt x="658" y="8671"/>
                </a:lnTo>
                <a:lnTo>
                  <a:pt x="463" y="8594"/>
                </a:lnTo>
                <a:lnTo>
                  <a:pt x="330" y="8756"/>
                </a:lnTo>
                <a:lnTo>
                  <a:pt x="244" y="8889"/>
                </a:lnTo>
                <a:lnTo>
                  <a:pt x="0" y="9040"/>
                </a:lnTo>
                <a:lnTo>
                  <a:pt x="329" y="9099"/>
                </a:lnTo>
                <a:lnTo>
                  <a:pt x="433" y="9245"/>
                </a:lnTo>
                <a:lnTo>
                  <a:pt x="567" y="9322"/>
                </a:lnTo>
                <a:lnTo>
                  <a:pt x="592" y="9450"/>
                </a:lnTo>
                <a:lnTo>
                  <a:pt x="859" y="9633"/>
                </a:lnTo>
                <a:lnTo>
                  <a:pt x="850" y="10037"/>
                </a:lnTo>
                <a:lnTo>
                  <a:pt x="749" y="10191"/>
                </a:lnTo>
                <a:lnTo>
                  <a:pt x="560" y="10246"/>
                </a:lnTo>
                <a:lnTo>
                  <a:pt x="467" y="10422"/>
                </a:lnTo>
                <a:lnTo>
                  <a:pt x="498" y="10565"/>
                </a:lnTo>
                <a:lnTo>
                  <a:pt x="700" y="10672"/>
                </a:lnTo>
                <a:lnTo>
                  <a:pt x="542" y="10704"/>
                </a:lnTo>
                <a:lnTo>
                  <a:pt x="327" y="10832"/>
                </a:lnTo>
                <a:lnTo>
                  <a:pt x="152" y="10931"/>
                </a:lnTo>
                <a:lnTo>
                  <a:pt x="55" y="10986"/>
                </a:lnTo>
                <a:lnTo>
                  <a:pt x="6" y="11064"/>
                </a:lnTo>
                <a:lnTo>
                  <a:pt x="141" y="11229"/>
                </a:lnTo>
                <a:lnTo>
                  <a:pt x="417" y="11240"/>
                </a:lnTo>
                <a:lnTo>
                  <a:pt x="472" y="11405"/>
                </a:lnTo>
                <a:lnTo>
                  <a:pt x="609" y="11536"/>
                </a:lnTo>
                <a:lnTo>
                  <a:pt x="645" y="11657"/>
                </a:lnTo>
                <a:lnTo>
                  <a:pt x="575" y="11796"/>
                </a:lnTo>
                <a:lnTo>
                  <a:pt x="731" y="12012"/>
                </a:lnTo>
                <a:lnTo>
                  <a:pt x="884" y="12132"/>
                </a:lnTo>
                <a:lnTo>
                  <a:pt x="821" y="12275"/>
                </a:lnTo>
                <a:lnTo>
                  <a:pt x="815" y="12485"/>
                </a:lnTo>
                <a:lnTo>
                  <a:pt x="1141" y="12629"/>
                </a:lnTo>
                <a:lnTo>
                  <a:pt x="1147" y="12826"/>
                </a:lnTo>
                <a:lnTo>
                  <a:pt x="1221" y="12976"/>
                </a:lnTo>
                <a:lnTo>
                  <a:pt x="1095" y="12976"/>
                </a:lnTo>
                <a:lnTo>
                  <a:pt x="1040" y="13119"/>
                </a:lnTo>
                <a:lnTo>
                  <a:pt x="881" y="13108"/>
                </a:lnTo>
                <a:lnTo>
                  <a:pt x="736" y="13187"/>
                </a:lnTo>
                <a:lnTo>
                  <a:pt x="727" y="13323"/>
                </a:lnTo>
                <a:lnTo>
                  <a:pt x="666" y="13539"/>
                </a:lnTo>
                <a:lnTo>
                  <a:pt x="746" y="13876"/>
                </a:lnTo>
                <a:lnTo>
                  <a:pt x="1007" y="14228"/>
                </a:lnTo>
                <a:lnTo>
                  <a:pt x="1327" y="14394"/>
                </a:lnTo>
                <a:lnTo>
                  <a:pt x="1565" y="14482"/>
                </a:lnTo>
                <a:lnTo>
                  <a:pt x="1583" y="14654"/>
                </a:lnTo>
                <a:lnTo>
                  <a:pt x="1436" y="14827"/>
                </a:lnTo>
                <a:lnTo>
                  <a:pt x="1323" y="14922"/>
                </a:lnTo>
                <a:lnTo>
                  <a:pt x="1350" y="15113"/>
                </a:lnTo>
                <a:lnTo>
                  <a:pt x="1222" y="15201"/>
                </a:lnTo>
                <a:lnTo>
                  <a:pt x="1234" y="15432"/>
                </a:lnTo>
                <a:lnTo>
                  <a:pt x="1423" y="15509"/>
                </a:lnTo>
                <a:lnTo>
                  <a:pt x="1641" y="15635"/>
                </a:lnTo>
                <a:lnTo>
                  <a:pt x="1826" y="15871"/>
                </a:lnTo>
                <a:lnTo>
                  <a:pt x="1973" y="16080"/>
                </a:lnTo>
                <a:lnTo>
                  <a:pt x="2044" y="16302"/>
                </a:lnTo>
                <a:lnTo>
                  <a:pt x="2232" y="16383"/>
                </a:lnTo>
                <a:lnTo>
                  <a:pt x="2361" y="16190"/>
                </a:lnTo>
                <a:lnTo>
                  <a:pt x="2627" y="16168"/>
                </a:lnTo>
                <a:lnTo>
                  <a:pt x="2756" y="16266"/>
                </a:lnTo>
                <a:lnTo>
                  <a:pt x="2863" y="16444"/>
                </a:lnTo>
                <a:lnTo>
                  <a:pt x="3041" y="16375"/>
                </a:lnTo>
                <a:lnTo>
                  <a:pt x="3231" y="16430"/>
                </a:lnTo>
                <a:lnTo>
                  <a:pt x="3471" y="16430"/>
                </a:lnTo>
                <a:lnTo>
                  <a:pt x="3600" y="16298"/>
                </a:lnTo>
                <a:lnTo>
                  <a:pt x="3843" y="16298"/>
                </a:lnTo>
                <a:lnTo>
                  <a:pt x="3908" y="16451"/>
                </a:lnTo>
                <a:lnTo>
                  <a:pt x="4036" y="16590"/>
                </a:lnTo>
                <a:lnTo>
                  <a:pt x="4424" y="16627"/>
                </a:lnTo>
                <a:lnTo>
                  <a:pt x="4645" y="16661"/>
                </a:lnTo>
                <a:lnTo>
                  <a:pt x="4912" y="16671"/>
                </a:lnTo>
                <a:lnTo>
                  <a:pt x="5299" y="16785"/>
                </a:lnTo>
                <a:lnTo>
                  <a:pt x="5567" y="16785"/>
                </a:lnTo>
                <a:lnTo>
                  <a:pt x="5388" y="17062"/>
                </a:lnTo>
                <a:lnTo>
                  <a:pt x="5357" y="17226"/>
                </a:lnTo>
                <a:lnTo>
                  <a:pt x="5148" y="17237"/>
                </a:lnTo>
                <a:lnTo>
                  <a:pt x="4964" y="17535"/>
                </a:lnTo>
                <a:lnTo>
                  <a:pt x="4659" y="17798"/>
                </a:lnTo>
                <a:lnTo>
                  <a:pt x="4595" y="18032"/>
                </a:lnTo>
                <a:lnTo>
                  <a:pt x="4478" y="18208"/>
                </a:lnTo>
                <a:lnTo>
                  <a:pt x="4371" y="18418"/>
                </a:lnTo>
                <a:lnTo>
                  <a:pt x="4416" y="18616"/>
                </a:lnTo>
                <a:lnTo>
                  <a:pt x="4269" y="18844"/>
                </a:lnTo>
                <a:lnTo>
                  <a:pt x="4168" y="19027"/>
                </a:lnTo>
                <a:lnTo>
                  <a:pt x="4066" y="19219"/>
                </a:lnTo>
                <a:lnTo>
                  <a:pt x="4066" y="19523"/>
                </a:lnTo>
                <a:lnTo>
                  <a:pt x="4164" y="19689"/>
                </a:lnTo>
                <a:lnTo>
                  <a:pt x="4075" y="19895"/>
                </a:lnTo>
                <a:lnTo>
                  <a:pt x="3974" y="20057"/>
                </a:lnTo>
                <a:lnTo>
                  <a:pt x="4001" y="20234"/>
                </a:lnTo>
                <a:lnTo>
                  <a:pt x="3876" y="20456"/>
                </a:lnTo>
                <a:lnTo>
                  <a:pt x="4015" y="20614"/>
                </a:lnTo>
                <a:lnTo>
                  <a:pt x="4183" y="20757"/>
                </a:lnTo>
                <a:lnTo>
                  <a:pt x="4369" y="20893"/>
                </a:lnTo>
                <a:lnTo>
                  <a:pt x="4525" y="20861"/>
                </a:lnTo>
                <a:lnTo>
                  <a:pt x="4688" y="20695"/>
                </a:lnTo>
                <a:lnTo>
                  <a:pt x="4927" y="20706"/>
                </a:lnTo>
                <a:lnTo>
                  <a:pt x="4955" y="20827"/>
                </a:lnTo>
                <a:lnTo>
                  <a:pt x="5139" y="20794"/>
                </a:lnTo>
                <a:lnTo>
                  <a:pt x="5406" y="20738"/>
                </a:lnTo>
                <a:cubicBezTo>
                  <a:pt x="5414" y="20693"/>
                  <a:pt x="5433" y="20651"/>
                  <a:pt x="5461" y="20618"/>
                </a:cubicBezTo>
                <a:cubicBezTo>
                  <a:pt x="5540" y="20525"/>
                  <a:pt x="5664" y="20517"/>
                  <a:pt x="5750" y="20599"/>
                </a:cubicBezTo>
                <a:cubicBezTo>
                  <a:pt x="5771" y="20652"/>
                  <a:pt x="5803" y="20698"/>
                  <a:pt x="5842" y="20732"/>
                </a:cubicBezTo>
                <a:cubicBezTo>
                  <a:pt x="5941" y="20815"/>
                  <a:pt x="6072" y="20819"/>
                  <a:pt x="6174" y="20742"/>
                </a:cubicBezTo>
                <a:lnTo>
                  <a:pt x="6355" y="20657"/>
                </a:lnTo>
                <a:lnTo>
                  <a:pt x="6177" y="20548"/>
                </a:lnTo>
                <a:lnTo>
                  <a:pt x="6103" y="20405"/>
                </a:lnTo>
                <a:lnTo>
                  <a:pt x="6195" y="20218"/>
                </a:lnTo>
                <a:lnTo>
                  <a:pt x="6352" y="20166"/>
                </a:lnTo>
                <a:lnTo>
                  <a:pt x="6603" y="20166"/>
                </a:lnTo>
                <a:lnTo>
                  <a:pt x="6686" y="20302"/>
                </a:lnTo>
                <a:cubicBezTo>
                  <a:pt x="6670" y="20345"/>
                  <a:pt x="6674" y="20394"/>
                  <a:pt x="6696" y="20433"/>
                </a:cubicBezTo>
                <a:cubicBezTo>
                  <a:pt x="6743" y="20518"/>
                  <a:pt x="6845" y="20523"/>
                  <a:pt x="6899" y="20444"/>
                </a:cubicBezTo>
                <a:lnTo>
                  <a:pt x="7000" y="20327"/>
                </a:lnTo>
                <a:lnTo>
                  <a:pt x="7258" y="20455"/>
                </a:lnTo>
                <a:lnTo>
                  <a:pt x="7489" y="20426"/>
                </a:lnTo>
                <a:lnTo>
                  <a:pt x="7817" y="20488"/>
                </a:lnTo>
                <a:lnTo>
                  <a:pt x="8253" y="20554"/>
                </a:lnTo>
                <a:lnTo>
                  <a:pt x="8585" y="20753"/>
                </a:lnTo>
                <a:lnTo>
                  <a:pt x="8770" y="20915"/>
                </a:lnTo>
                <a:lnTo>
                  <a:pt x="9018" y="20959"/>
                </a:lnTo>
                <a:lnTo>
                  <a:pt x="9236" y="20852"/>
                </a:lnTo>
                <a:lnTo>
                  <a:pt x="9288" y="20702"/>
                </a:lnTo>
                <a:lnTo>
                  <a:pt x="9445" y="20824"/>
                </a:lnTo>
                <a:lnTo>
                  <a:pt x="9632" y="20886"/>
                </a:lnTo>
                <a:lnTo>
                  <a:pt x="9772" y="21016"/>
                </a:lnTo>
                <a:lnTo>
                  <a:pt x="9991" y="21093"/>
                </a:lnTo>
                <a:lnTo>
                  <a:pt x="9945" y="21346"/>
                </a:lnTo>
                <a:lnTo>
                  <a:pt x="10317" y="21338"/>
                </a:lnTo>
                <a:lnTo>
                  <a:pt x="10289" y="21600"/>
                </a:lnTo>
                <a:lnTo>
                  <a:pt x="10547" y="21563"/>
                </a:lnTo>
                <a:lnTo>
                  <a:pt x="10803" y="21310"/>
                </a:lnTo>
                <a:lnTo>
                  <a:pt x="10782" y="21038"/>
                </a:lnTo>
                <a:lnTo>
                  <a:pt x="10800" y="20751"/>
                </a:lnTo>
                <a:lnTo>
                  <a:pt x="10972" y="20674"/>
                </a:lnTo>
                <a:lnTo>
                  <a:pt x="10990" y="20924"/>
                </a:lnTo>
                <a:lnTo>
                  <a:pt x="11156" y="20883"/>
                </a:lnTo>
                <a:lnTo>
                  <a:pt x="11236" y="20754"/>
                </a:lnTo>
                <a:lnTo>
                  <a:pt x="11396" y="20754"/>
                </a:lnTo>
                <a:lnTo>
                  <a:pt x="11549" y="20883"/>
                </a:lnTo>
                <a:lnTo>
                  <a:pt x="11749" y="20927"/>
                </a:lnTo>
                <a:lnTo>
                  <a:pt x="11814" y="20817"/>
                </a:lnTo>
                <a:lnTo>
                  <a:pt x="11933" y="20916"/>
                </a:lnTo>
                <a:cubicBezTo>
                  <a:pt x="11895" y="20960"/>
                  <a:pt x="11880" y="21027"/>
                  <a:pt x="11896" y="21088"/>
                </a:cubicBezTo>
                <a:cubicBezTo>
                  <a:pt x="11930" y="21219"/>
                  <a:pt x="12065" y="21265"/>
                  <a:pt x="12152" y="21177"/>
                </a:cubicBezTo>
                <a:lnTo>
                  <a:pt x="12446" y="21202"/>
                </a:lnTo>
                <a:lnTo>
                  <a:pt x="12634" y="21088"/>
                </a:lnTo>
                <a:lnTo>
                  <a:pt x="12799" y="21143"/>
                </a:lnTo>
                <a:lnTo>
                  <a:pt x="13039" y="21087"/>
                </a:lnTo>
                <a:lnTo>
                  <a:pt x="13076" y="20981"/>
                </a:lnTo>
                <a:lnTo>
                  <a:pt x="13248" y="20908"/>
                </a:lnTo>
                <a:lnTo>
                  <a:pt x="13476" y="20941"/>
                </a:lnTo>
                <a:lnTo>
                  <a:pt x="13571" y="20728"/>
                </a:lnTo>
                <a:lnTo>
                  <a:pt x="14119" y="20706"/>
                </a:lnTo>
                <a:lnTo>
                  <a:pt x="14352" y="20626"/>
                </a:lnTo>
                <a:lnTo>
                  <a:pt x="14619" y="20614"/>
                </a:lnTo>
                <a:lnTo>
                  <a:pt x="14806" y="20614"/>
                </a:lnTo>
                <a:lnTo>
                  <a:pt x="14929" y="20625"/>
                </a:lnTo>
                <a:lnTo>
                  <a:pt x="14948" y="20412"/>
                </a:lnTo>
                <a:lnTo>
                  <a:pt x="15187" y="20316"/>
                </a:lnTo>
                <a:lnTo>
                  <a:pt x="15439" y="20448"/>
                </a:lnTo>
                <a:lnTo>
                  <a:pt x="15673" y="20514"/>
                </a:lnTo>
                <a:lnTo>
                  <a:pt x="15900" y="20569"/>
                </a:lnTo>
                <a:lnTo>
                  <a:pt x="15982" y="20437"/>
                </a:lnTo>
                <a:lnTo>
                  <a:pt x="16231" y="20426"/>
                </a:lnTo>
                <a:lnTo>
                  <a:pt x="16377" y="20576"/>
                </a:lnTo>
                <a:lnTo>
                  <a:pt x="16258" y="20656"/>
                </a:lnTo>
                <a:lnTo>
                  <a:pt x="16347" y="20795"/>
                </a:lnTo>
                <a:lnTo>
                  <a:pt x="16493" y="20893"/>
                </a:lnTo>
                <a:cubicBezTo>
                  <a:pt x="16528" y="20926"/>
                  <a:pt x="16566" y="20955"/>
                  <a:pt x="16607" y="20978"/>
                </a:cubicBezTo>
                <a:cubicBezTo>
                  <a:pt x="16665" y="21011"/>
                  <a:pt x="16727" y="21034"/>
                  <a:pt x="16791" y="21044"/>
                </a:cubicBezTo>
                <a:lnTo>
                  <a:pt x="16923" y="20992"/>
                </a:lnTo>
                <a:cubicBezTo>
                  <a:pt x="16922" y="20942"/>
                  <a:pt x="16922" y="20892"/>
                  <a:pt x="16923" y="20842"/>
                </a:cubicBezTo>
                <a:cubicBezTo>
                  <a:pt x="16924" y="20750"/>
                  <a:pt x="16927" y="20658"/>
                  <a:pt x="16932" y="20567"/>
                </a:cubicBezTo>
                <a:cubicBezTo>
                  <a:pt x="16964" y="20534"/>
                  <a:pt x="16982" y="20485"/>
                  <a:pt x="16978" y="20434"/>
                </a:cubicBezTo>
                <a:cubicBezTo>
                  <a:pt x="16971" y="20321"/>
                  <a:pt x="16878" y="20245"/>
                  <a:pt x="16788" y="20280"/>
                </a:cubicBezTo>
                <a:lnTo>
                  <a:pt x="16570" y="20280"/>
                </a:lnTo>
                <a:lnTo>
                  <a:pt x="16761" y="20081"/>
                </a:lnTo>
                <a:lnTo>
                  <a:pt x="16774" y="19812"/>
                </a:lnTo>
                <a:lnTo>
                  <a:pt x="16657" y="19658"/>
                </a:lnTo>
                <a:lnTo>
                  <a:pt x="16540" y="19569"/>
                </a:lnTo>
                <a:lnTo>
                  <a:pt x="16393" y="19514"/>
                </a:lnTo>
                <a:lnTo>
                  <a:pt x="16329" y="19317"/>
                </a:lnTo>
                <a:lnTo>
                  <a:pt x="16311" y="19188"/>
                </a:lnTo>
                <a:lnTo>
                  <a:pt x="16476" y="19155"/>
                </a:lnTo>
                <a:lnTo>
                  <a:pt x="16584" y="19045"/>
                </a:lnTo>
                <a:lnTo>
                  <a:pt x="16722" y="18956"/>
                </a:lnTo>
                <a:lnTo>
                  <a:pt x="16934" y="18942"/>
                </a:lnTo>
                <a:lnTo>
                  <a:pt x="17078" y="18864"/>
                </a:lnTo>
                <a:cubicBezTo>
                  <a:pt x="17136" y="18821"/>
                  <a:pt x="17198" y="18788"/>
                  <a:pt x="17263" y="18765"/>
                </a:cubicBezTo>
                <a:cubicBezTo>
                  <a:pt x="17339" y="18739"/>
                  <a:pt x="17418" y="18727"/>
                  <a:pt x="17497" y="18732"/>
                </a:cubicBezTo>
                <a:lnTo>
                  <a:pt x="17681" y="18658"/>
                </a:lnTo>
                <a:lnTo>
                  <a:pt x="17847" y="18489"/>
                </a:lnTo>
                <a:lnTo>
                  <a:pt x="17890" y="18316"/>
                </a:lnTo>
                <a:lnTo>
                  <a:pt x="17936" y="18051"/>
                </a:lnTo>
                <a:lnTo>
                  <a:pt x="18142" y="17956"/>
                </a:lnTo>
                <a:lnTo>
                  <a:pt x="18279" y="18033"/>
                </a:lnTo>
                <a:lnTo>
                  <a:pt x="18473" y="18140"/>
                </a:lnTo>
                <a:lnTo>
                  <a:pt x="18632" y="18041"/>
                </a:lnTo>
                <a:lnTo>
                  <a:pt x="18801" y="17828"/>
                </a:lnTo>
                <a:lnTo>
                  <a:pt x="18792" y="17633"/>
                </a:lnTo>
                <a:lnTo>
                  <a:pt x="18881" y="17391"/>
                </a:lnTo>
                <a:lnTo>
                  <a:pt x="18783" y="17248"/>
                </a:lnTo>
                <a:lnTo>
                  <a:pt x="18623" y="17072"/>
                </a:lnTo>
                <a:lnTo>
                  <a:pt x="18470" y="17002"/>
                </a:lnTo>
                <a:lnTo>
                  <a:pt x="18323" y="16888"/>
                </a:lnTo>
                <a:lnTo>
                  <a:pt x="18215" y="16756"/>
                </a:lnTo>
                <a:lnTo>
                  <a:pt x="18052" y="16756"/>
                </a:lnTo>
                <a:lnTo>
                  <a:pt x="17988" y="16837"/>
                </a:lnTo>
                <a:lnTo>
                  <a:pt x="17795" y="16727"/>
                </a:lnTo>
                <a:lnTo>
                  <a:pt x="17789" y="16570"/>
                </a:lnTo>
                <a:lnTo>
                  <a:pt x="17406" y="16360"/>
                </a:lnTo>
                <a:lnTo>
                  <a:pt x="17166" y="16283"/>
                </a:lnTo>
                <a:cubicBezTo>
                  <a:pt x="17178" y="16217"/>
                  <a:pt x="17172" y="16148"/>
                  <a:pt x="17148" y="16088"/>
                </a:cubicBezTo>
                <a:cubicBezTo>
                  <a:pt x="17107" y="15987"/>
                  <a:pt x="17023" y="15920"/>
                  <a:pt x="16929" y="15915"/>
                </a:cubicBezTo>
                <a:lnTo>
                  <a:pt x="16720" y="15871"/>
                </a:lnTo>
                <a:lnTo>
                  <a:pt x="16555" y="15837"/>
                </a:lnTo>
                <a:lnTo>
                  <a:pt x="16324" y="15694"/>
                </a:lnTo>
                <a:lnTo>
                  <a:pt x="16223" y="15444"/>
                </a:lnTo>
                <a:lnTo>
                  <a:pt x="16049" y="15324"/>
                </a:lnTo>
                <a:lnTo>
                  <a:pt x="16049" y="15169"/>
                </a:lnTo>
                <a:lnTo>
                  <a:pt x="16055" y="15048"/>
                </a:lnTo>
                <a:lnTo>
                  <a:pt x="15933" y="15037"/>
                </a:lnTo>
                <a:lnTo>
                  <a:pt x="15795" y="14864"/>
                </a:lnTo>
                <a:lnTo>
                  <a:pt x="15537" y="14798"/>
                </a:lnTo>
                <a:lnTo>
                  <a:pt x="15537" y="14667"/>
                </a:lnTo>
                <a:lnTo>
                  <a:pt x="15629" y="14458"/>
                </a:lnTo>
                <a:lnTo>
                  <a:pt x="15736" y="14366"/>
                </a:lnTo>
                <a:lnTo>
                  <a:pt x="15736" y="14267"/>
                </a:lnTo>
                <a:lnTo>
                  <a:pt x="15617" y="14106"/>
                </a:lnTo>
                <a:lnTo>
                  <a:pt x="15610" y="13960"/>
                </a:lnTo>
                <a:lnTo>
                  <a:pt x="15430" y="13861"/>
                </a:lnTo>
                <a:lnTo>
                  <a:pt x="15191" y="13700"/>
                </a:lnTo>
                <a:lnTo>
                  <a:pt x="15077" y="13641"/>
                </a:lnTo>
                <a:lnTo>
                  <a:pt x="14997" y="13556"/>
                </a:lnTo>
                <a:lnTo>
                  <a:pt x="15006" y="13450"/>
                </a:lnTo>
                <a:lnTo>
                  <a:pt x="14871" y="13332"/>
                </a:lnTo>
                <a:lnTo>
                  <a:pt x="14828" y="13178"/>
                </a:lnTo>
                <a:lnTo>
                  <a:pt x="14819" y="13023"/>
                </a:lnTo>
                <a:lnTo>
                  <a:pt x="14939" y="13046"/>
                </a:lnTo>
                <a:lnTo>
                  <a:pt x="15012" y="13273"/>
                </a:lnTo>
                <a:lnTo>
                  <a:pt x="15122" y="13350"/>
                </a:lnTo>
                <a:lnTo>
                  <a:pt x="15251" y="13438"/>
                </a:lnTo>
                <a:lnTo>
                  <a:pt x="15337" y="13206"/>
                </a:lnTo>
                <a:lnTo>
                  <a:pt x="15393" y="13089"/>
                </a:lnTo>
                <a:lnTo>
                  <a:pt x="15521" y="13045"/>
                </a:lnTo>
                <a:cubicBezTo>
                  <a:pt x="15571" y="12991"/>
                  <a:pt x="15612" y="12928"/>
                  <a:pt x="15643" y="12857"/>
                </a:cubicBezTo>
                <a:cubicBezTo>
                  <a:pt x="15663" y="12813"/>
                  <a:pt x="15679" y="12766"/>
                  <a:pt x="15690" y="12718"/>
                </a:cubicBezTo>
                <a:lnTo>
                  <a:pt x="15926" y="12810"/>
                </a:lnTo>
                <a:cubicBezTo>
                  <a:pt x="15978" y="12783"/>
                  <a:pt x="16032" y="12765"/>
                  <a:pt x="16088" y="12755"/>
                </a:cubicBezTo>
                <a:cubicBezTo>
                  <a:pt x="16151" y="12744"/>
                  <a:pt x="16215" y="12744"/>
                  <a:pt x="16278" y="12755"/>
                </a:cubicBezTo>
                <a:cubicBezTo>
                  <a:pt x="16278" y="12712"/>
                  <a:pt x="16295" y="12672"/>
                  <a:pt x="16324" y="12646"/>
                </a:cubicBezTo>
                <a:cubicBezTo>
                  <a:pt x="16373" y="12600"/>
                  <a:pt x="16440" y="12606"/>
                  <a:pt x="16499" y="12635"/>
                </a:cubicBezTo>
                <a:cubicBezTo>
                  <a:pt x="16553" y="12662"/>
                  <a:pt x="16600" y="12708"/>
                  <a:pt x="16634" y="12767"/>
                </a:cubicBezTo>
                <a:lnTo>
                  <a:pt x="16763" y="12767"/>
                </a:lnTo>
                <a:lnTo>
                  <a:pt x="16879" y="12551"/>
                </a:lnTo>
                <a:lnTo>
                  <a:pt x="17014" y="12500"/>
                </a:lnTo>
                <a:lnTo>
                  <a:pt x="17198" y="12511"/>
                </a:lnTo>
                <a:lnTo>
                  <a:pt x="17397" y="12294"/>
                </a:lnTo>
                <a:lnTo>
                  <a:pt x="17479" y="12211"/>
                </a:lnTo>
                <a:lnTo>
                  <a:pt x="17605" y="12332"/>
                </a:lnTo>
                <a:lnTo>
                  <a:pt x="17750" y="12115"/>
                </a:lnTo>
                <a:lnTo>
                  <a:pt x="17863" y="12214"/>
                </a:lnTo>
                <a:lnTo>
                  <a:pt x="18026" y="12100"/>
                </a:lnTo>
                <a:cubicBezTo>
                  <a:pt x="18039" y="12052"/>
                  <a:pt x="18061" y="12008"/>
                  <a:pt x="18090" y="11971"/>
                </a:cubicBezTo>
                <a:cubicBezTo>
                  <a:pt x="18131" y="11920"/>
                  <a:pt x="18184" y="11885"/>
                  <a:pt x="18241" y="11872"/>
                </a:cubicBezTo>
                <a:lnTo>
                  <a:pt x="18561" y="11883"/>
                </a:lnTo>
                <a:lnTo>
                  <a:pt x="18973" y="11883"/>
                </a:lnTo>
                <a:lnTo>
                  <a:pt x="19028" y="11685"/>
                </a:lnTo>
                <a:cubicBezTo>
                  <a:pt x="19081" y="11661"/>
                  <a:pt x="19137" y="11642"/>
                  <a:pt x="19193" y="11629"/>
                </a:cubicBezTo>
                <a:cubicBezTo>
                  <a:pt x="19294" y="11607"/>
                  <a:pt x="19396" y="11603"/>
                  <a:pt x="19498" y="11618"/>
                </a:cubicBezTo>
                <a:lnTo>
                  <a:pt x="19774" y="11475"/>
                </a:lnTo>
                <a:cubicBezTo>
                  <a:pt x="19804" y="11443"/>
                  <a:pt x="19838" y="11417"/>
                  <a:pt x="19875" y="11398"/>
                </a:cubicBezTo>
                <a:cubicBezTo>
                  <a:pt x="19930" y="11371"/>
                  <a:pt x="19990" y="11361"/>
                  <a:pt x="20049" y="11370"/>
                </a:cubicBezTo>
                <a:lnTo>
                  <a:pt x="20108" y="11238"/>
                </a:lnTo>
                <a:lnTo>
                  <a:pt x="19887" y="11150"/>
                </a:lnTo>
                <a:cubicBezTo>
                  <a:pt x="19884" y="11072"/>
                  <a:pt x="19917" y="10997"/>
                  <a:pt x="19973" y="10955"/>
                </a:cubicBezTo>
                <a:cubicBezTo>
                  <a:pt x="20075" y="10880"/>
                  <a:pt x="20208" y="10931"/>
                  <a:pt x="20256" y="11062"/>
                </a:cubicBezTo>
                <a:lnTo>
                  <a:pt x="20611" y="11039"/>
                </a:lnTo>
                <a:lnTo>
                  <a:pt x="20510" y="11226"/>
                </a:lnTo>
                <a:lnTo>
                  <a:pt x="20611" y="11335"/>
                </a:lnTo>
                <a:lnTo>
                  <a:pt x="20721" y="11434"/>
                </a:lnTo>
                <a:cubicBezTo>
                  <a:pt x="20739" y="11486"/>
                  <a:pt x="20772" y="11529"/>
                  <a:pt x="20814" y="11555"/>
                </a:cubicBezTo>
                <a:cubicBezTo>
                  <a:pt x="20874" y="11594"/>
                  <a:pt x="20947" y="11594"/>
                  <a:pt x="21007" y="11555"/>
                </a:cubicBezTo>
                <a:lnTo>
                  <a:pt x="21117" y="11497"/>
                </a:lnTo>
                <a:lnTo>
                  <a:pt x="21207" y="11277"/>
                </a:lnTo>
                <a:cubicBezTo>
                  <a:pt x="21215" y="11181"/>
                  <a:pt x="21251" y="11093"/>
                  <a:pt x="21308" y="11026"/>
                </a:cubicBezTo>
                <a:cubicBezTo>
                  <a:pt x="21356" y="10971"/>
                  <a:pt x="21417" y="10933"/>
                  <a:pt x="21483" y="10920"/>
                </a:cubicBezTo>
                <a:lnTo>
                  <a:pt x="21572" y="10545"/>
                </a:lnTo>
                <a:lnTo>
                  <a:pt x="21600" y="10442"/>
                </a:lnTo>
                <a:lnTo>
                  <a:pt x="21535" y="10244"/>
                </a:lnTo>
                <a:lnTo>
                  <a:pt x="21462" y="10091"/>
                </a:lnTo>
                <a:lnTo>
                  <a:pt x="21489" y="9919"/>
                </a:lnTo>
                <a:cubicBezTo>
                  <a:pt x="21480" y="9878"/>
                  <a:pt x="21462" y="9840"/>
                  <a:pt x="21437" y="9809"/>
                </a:cubicBezTo>
                <a:cubicBezTo>
                  <a:pt x="21368" y="9724"/>
                  <a:pt x="21261" y="9702"/>
                  <a:pt x="21172" y="9754"/>
                </a:cubicBezTo>
                <a:lnTo>
                  <a:pt x="21019" y="9659"/>
                </a:lnTo>
                <a:cubicBezTo>
                  <a:pt x="20949" y="9677"/>
                  <a:pt x="20885" y="9605"/>
                  <a:pt x="20896" y="9519"/>
                </a:cubicBezTo>
                <a:cubicBezTo>
                  <a:pt x="20907" y="9444"/>
                  <a:pt x="20972" y="9400"/>
                  <a:pt x="21031" y="9427"/>
                </a:cubicBezTo>
                <a:lnTo>
                  <a:pt x="20985" y="9285"/>
                </a:lnTo>
                <a:lnTo>
                  <a:pt x="20874" y="9163"/>
                </a:lnTo>
                <a:lnTo>
                  <a:pt x="20785" y="8932"/>
                </a:lnTo>
                <a:lnTo>
                  <a:pt x="20747" y="8871"/>
                </a:lnTo>
                <a:lnTo>
                  <a:pt x="20673" y="8849"/>
                </a:lnTo>
                <a:cubicBezTo>
                  <a:pt x="20630" y="8831"/>
                  <a:pt x="20602" y="8782"/>
                  <a:pt x="20603" y="8727"/>
                </a:cubicBezTo>
                <a:cubicBezTo>
                  <a:pt x="20605" y="8592"/>
                  <a:pt x="20744" y="8529"/>
                  <a:pt x="20820" y="8628"/>
                </a:cubicBezTo>
                <a:cubicBezTo>
                  <a:pt x="20845" y="8569"/>
                  <a:pt x="20863" y="8506"/>
                  <a:pt x="20873" y="8440"/>
                </a:cubicBezTo>
                <a:cubicBezTo>
                  <a:pt x="20885" y="8359"/>
                  <a:pt x="20885" y="8275"/>
                  <a:pt x="20873" y="8194"/>
                </a:cubicBezTo>
                <a:cubicBezTo>
                  <a:pt x="20915" y="8213"/>
                  <a:pt x="20964" y="8200"/>
                  <a:pt x="20996" y="8161"/>
                </a:cubicBezTo>
                <a:cubicBezTo>
                  <a:pt x="21047" y="8096"/>
                  <a:pt x="21038" y="7991"/>
                  <a:pt x="20977" y="7940"/>
                </a:cubicBezTo>
                <a:lnTo>
                  <a:pt x="20833" y="7892"/>
                </a:lnTo>
                <a:lnTo>
                  <a:pt x="20834" y="7742"/>
                </a:lnTo>
                <a:lnTo>
                  <a:pt x="20850" y="7636"/>
                </a:lnTo>
                <a:cubicBezTo>
                  <a:pt x="20839" y="7599"/>
                  <a:pt x="20819" y="7568"/>
                  <a:pt x="20794" y="7544"/>
                </a:cubicBezTo>
                <a:cubicBezTo>
                  <a:pt x="20759" y="7511"/>
                  <a:pt x="20715" y="7496"/>
                  <a:pt x="20671" y="7500"/>
                </a:cubicBezTo>
                <a:lnTo>
                  <a:pt x="20575" y="7369"/>
                </a:lnTo>
                <a:lnTo>
                  <a:pt x="20490" y="7213"/>
                </a:lnTo>
                <a:lnTo>
                  <a:pt x="20475" y="7062"/>
                </a:lnTo>
                <a:lnTo>
                  <a:pt x="20619" y="6988"/>
                </a:lnTo>
                <a:lnTo>
                  <a:pt x="20656" y="6767"/>
                </a:lnTo>
                <a:cubicBezTo>
                  <a:pt x="20672" y="6703"/>
                  <a:pt x="20665" y="6634"/>
                  <a:pt x="20638" y="6576"/>
                </a:cubicBezTo>
                <a:cubicBezTo>
                  <a:pt x="20562" y="6418"/>
                  <a:pt x="20381" y="6390"/>
                  <a:pt x="20275" y="6521"/>
                </a:cubicBezTo>
                <a:cubicBezTo>
                  <a:pt x="20239" y="6442"/>
                  <a:pt x="20193" y="6372"/>
                  <a:pt x="20137" y="6312"/>
                </a:cubicBezTo>
                <a:cubicBezTo>
                  <a:pt x="20075" y="6244"/>
                  <a:pt x="20002" y="6191"/>
                  <a:pt x="19926" y="6146"/>
                </a:cubicBezTo>
                <a:cubicBezTo>
                  <a:pt x="19840" y="6096"/>
                  <a:pt x="19751" y="6055"/>
                  <a:pt x="19659" y="6025"/>
                </a:cubicBezTo>
                <a:lnTo>
                  <a:pt x="19484" y="5955"/>
                </a:lnTo>
                <a:lnTo>
                  <a:pt x="19539" y="5767"/>
                </a:lnTo>
                <a:lnTo>
                  <a:pt x="19548" y="5657"/>
                </a:lnTo>
                <a:lnTo>
                  <a:pt x="19502" y="5466"/>
                </a:lnTo>
                <a:lnTo>
                  <a:pt x="19824" y="5456"/>
                </a:lnTo>
                <a:lnTo>
                  <a:pt x="19953" y="5382"/>
                </a:lnTo>
                <a:lnTo>
                  <a:pt x="20103" y="5118"/>
                </a:lnTo>
                <a:cubicBezTo>
                  <a:pt x="20081" y="5071"/>
                  <a:pt x="20077" y="5014"/>
                  <a:pt x="20094" y="4964"/>
                </a:cubicBezTo>
                <a:cubicBezTo>
                  <a:pt x="20120" y="4885"/>
                  <a:pt x="20187" y="4836"/>
                  <a:pt x="20257" y="4846"/>
                </a:cubicBezTo>
                <a:cubicBezTo>
                  <a:pt x="20265" y="4783"/>
                  <a:pt x="20265" y="4718"/>
                  <a:pt x="20257" y="4655"/>
                </a:cubicBezTo>
                <a:cubicBezTo>
                  <a:pt x="20243" y="4550"/>
                  <a:pt x="20206" y="4451"/>
                  <a:pt x="20149" y="4368"/>
                </a:cubicBezTo>
                <a:lnTo>
                  <a:pt x="20094" y="4125"/>
                </a:lnTo>
                <a:lnTo>
                  <a:pt x="20048" y="4049"/>
                </a:lnTo>
                <a:lnTo>
                  <a:pt x="19938" y="3709"/>
                </a:lnTo>
                <a:lnTo>
                  <a:pt x="19873" y="3492"/>
                </a:lnTo>
                <a:lnTo>
                  <a:pt x="19846" y="3386"/>
                </a:lnTo>
                <a:lnTo>
                  <a:pt x="19635" y="3342"/>
                </a:lnTo>
                <a:lnTo>
                  <a:pt x="19444" y="3342"/>
                </a:lnTo>
                <a:lnTo>
                  <a:pt x="19282" y="3276"/>
                </a:lnTo>
                <a:lnTo>
                  <a:pt x="19055" y="3232"/>
                </a:lnTo>
                <a:lnTo>
                  <a:pt x="18883" y="3103"/>
                </a:lnTo>
                <a:lnTo>
                  <a:pt x="19215" y="3070"/>
                </a:lnTo>
                <a:lnTo>
                  <a:pt x="19426" y="2927"/>
                </a:lnTo>
                <a:lnTo>
                  <a:pt x="19638" y="3015"/>
                </a:lnTo>
                <a:lnTo>
                  <a:pt x="19837" y="3004"/>
                </a:lnTo>
                <a:lnTo>
                  <a:pt x="20086" y="3070"/>
                </a:lnTo>
                <a:lnTo>
                  <a:pt x="19932" y="2883"/>
                </a:lnTo>
                <a:lnTo>
                  <a:pt x="19649" y="2795"/>
                </a:lnTo>
                <a:lnTo>
                  <a:pt x="19486" y="2666"/>
                </a:lnTo>
                <a:lnTo>
                  <a:pt x="19281" y="2487"/>
                </a:lnTo>
                <a:lnTo>
                  <a:pt x="19293" y="2674"/>
                </a:lnTo>
                <a:lnTo>
                  <a:pt x="19177" y="2695"/>
                </a:lnTo>
                <a:lnTo>
                  <a:pt x="19052" y="2618"/>
                </a:lnTo>
                <a:lnTo>
                  <a:pt x="19116" y="2466"/>
                </a:lnTo>
                <a:lnTo>
                  <a:pt x="19021" y="2434"/>
                </a:lnTo>
                <a:lnTo>
                  <a:pt x="18969" y="2708"/>
                </a:lnTo>
                <a:lnTo>
                  <a:pt x="18880" y="2686"/>
                </a:lnTo>
                <a:lnTo>
                  <a:pt x="18751" y="2553"/>
                </a:lnTo>
                <a:cubicBezTo>
                  <a:pt x="18727" y="2535"/>
                  <a:pt x="18701" y="2519"/>
                  <a:pt x="18675" y="2506"/>
                </a:cubicBezTo>
                <a:cubicBezTo>
                  <a:pt x="18627" y="2481"/>
                  <a:pt x="18569" y="2454"/>
                  <a:pt x="18566" y="2388"/>
                </a:cubicBezTo>
                <a:cubicBezTo>
                  <a:pt x="18562" y="2284"/>
                  <a:pt x="18682" y="2251"/>
                  <a:pt x="18787" y="2323"/>
                </a:cubicBezTo>
                <a:cubicBezTo>
                  <a:pt x="18819" y="2345"/>
                  <a:pt x="18848" y="2371"/>
                  <a:pt x="18877" y="2398"/>
                </a:cubicBezTo>
                <a:lnTo>
                  <a:pt x="18969" y="2259"/>
                </a:lnTo>
                <a:lnTo>
                  <a:pt x="18686" y="2117"/>
                </a:lnTo>
                <a:lnTo>
                  <a:pt x="18561" y="2227"/>
                </a:lnTo>
                <a:lnTo>
                  <a:pt x="18349" y="2216"/>
                </a:lnTo>
                <a:lnTo>
                  <a:pt x="18223" y="2267"/>
                </a:lnTo>
                <a:lnTo>
                  <a:pt x="18067" y="2308"/>
                </a:lnTo>
                <a:lnTo>
                  <a:pt x="17956" y="2418"/>
                </a:lnTo>
                <a:lnTo>
                  <a:pt x="17784" y="2186"/>
                </a:lnTo>
                <a:lnTo>
                  <a:pt x="17720" y="2146"/>
                </a:lnTo>
                <a:lnTo>
                  <a:pt x="17486" y="2123"/>
                </a:lnTo>
                <a:lnTo>
                  <a:pt x="17674" y="1951"/>
                </a:lnTo>
                <a:lnTo>
                  <a:pt x="17938" y="2025"/>
                </a:lnTo>
                <a:lnTo>
                  <a:pt x="17938" y="1871"/>
                </a:lnTo>
                <a:lnTo>
                  <a:pt x="17962" y="1711"/>
                </a:lnTo>
                <a:lnTo>
                  <a:pt x="18107" y="1711"/>
                </a:lnTo>
                <a:lnTo>
                  <a:pt x="18376" y="1802"/>
                </a:lnTo>
                <a:lnTo>
                  <a:pt x="18624" y="1693"/>
                </a:lnTo>
                <a:lnTo>
                  <a:pt x="18550" y="1583"/>
                </a:lnTo>
                <a:lnTo>
                  <a:pt x="18412" y="1550"/>
                </a:lnTo>
                <a:lnTo>
                  <a:pt x="18261" y="1477"/>
                </a:lnTo>
                <a:lnTo>
                  <a:pt x="18238" y="1323"/>
                </a:lnTo>
                <a:lnTo>
                  <a:pt x="18401" y="1267"/>
                </a:lnTo>
                <a:lnTo>
                  <a:pt x="18554" y="1156"/>
                </a:lnTo>
                <a:lnTo>
                  <a:pt x="18425" y="1024"/>
                </a:lnTo>
                <a:lnTo>
                  <a:pt x="18259" y="1046"/>
                </a:lnTo>
                <a:lnTo>
                  <a:pt x="18081" y="1068"/>
                </a:lnTo>
                <a:lnTo>
                  <a:pt x="17853" y="1079"/>
                </a:lnTo>
                <a:lnTo>
                  <a:pt x="18010" y="1278"/>
                </a:lnTo>
                <a:lnTo>
                  <a:pt x="17850" y="1323"/>
                </a:lnTo>
                <a:lnTo>
                  <a:pt x="17762" y="1238"/>
                </a:lnTo>
                <a:lnTo>
                  <a:pt x="17725" y="1083"/>
                </a:lnTo>
                <a:lnTo>
                  <a:pt x="17771" y="892"/>
                </a:lnTo>
                <a:cubicBezTo>
                  <a:pt x="17815" y="846"/>
                  <a:pt x="17827" y="771"/>
                  <a:pt x="17801" y="708"/>
                </a:cubicBezTo>
                <a:cubicBezTo>
                  <a:pt x="17721" y="516"/>
                  <a:pt x="17478" y="592"/>
                  <a:pt x="17487" y="807"/>
                </a:cubicBezTo>
                <a:lnTo>
                  <a:pt x="17319" y="862"/>
                </a:lnTo>
                <a:lnTo>
                  <a:pt x="17300" y="1068"/>
                </a:lnTo>
                <a:lnTo>
                  <a:pt x="17199" y="1163"/>
                </a:lnTo>
                <a:lnTo>
                  <a:pt x="17199" y="1406"/>
                </a:lnTo>
                <a:cubicBezTo>
                  <a:pt x="17251" y="1401"/>
                  <a:pt x="17303" y="1421"/>
                  <a:pt x="17344" y="1461"/>
                </a:cubicBezTo>
                <a:cubicBezTo>
                  <a:pt x="17388" y="1505"/>
                  <a:pt x="17414" y="1569"/>
                  <a:pt x="17417" y="1637"/>
                </a:cubicBezTo>
                <a:lnTo>
                  <a:pt x="17211" y="1637"/>
                </a:lnTo>
                <a:lnTo>
                  <a:pt x="17150" y="1758"/>
                </a:lnTo>
                <a:lnTo>
                  <a:pt x="17058" y="1736"/>
                </a:lnTo>
                <a:lnTo>
                  <a:pt x="16973" y="1581"/>
                </a:lnTo>
                <a:lnTo>
                  <a:pt x="17055" y="1313"/>
                </a:lnTo>
                <a:lnTo>
                  <a:pt x="17083" y="1199"/>
                </a:lnTo>
                <a:lnTo>
                  <a:pt x="16883" y="1375"/>
                </a:lnTo>
                <a:lnTo>
                  <a:pt x="16609" y="1449"/>
                </a:lnTo>
                <a:lnTo>
                  <a:pt x="16324" y="1398"/>
                </a:lnTo>
                <a:cubicBezTo>
                  <a:pt x="16247" y="1306"/>
                  <a:pt x="16120" y="1311"/>
                  <a:pt x="16048" y="1409"/>
                </a:cubicBezTo>
                <a:cubicBezTo>
                  <a:pt x="16021" y="1446"/>
                  <a:pt x="16005" y="1495"/>
                  <a:pt x="16005" y="1545"/>
                </a:cubicBezTo>
                <a:cubicBezTo>
                  <a:pt x="16008" y="1649"/>
                  <a:pt x="15910" y="1712"/>
                  <a:pt x="15839" y="1652"/>
                </a:cubicBezTo>
                <a:cubicBezTo>
                  <a:pt x="15807" y="1624"/>
                  <a:pt x="15794" y="1575"/>
                  <a:pt x="15806" y="1531"/>
                </a:cubicBezTo>
                <a:lnTo>
                  <a:pt x="15661" y="1497"/>
                </a:lnTo>
                <a:cubicBezTo>
                  <a:pt x="15628" y="1513"/>
                  <a:pt x="15597" y="1535"/>
                  <a:pt x="15570" y="1563"/>
                </a:cubicBezTo>
                <a:cubicBezTo>
                  <a:pt x="15530" y="1604"/>
                  <a:pt x="15498" y="1655"/>
                  <a:pt x="15478" y="1714"/>
                </a:cubicBezTo>
                <a:lnTo>
                  <a:pt x="15201" y="1802"/>
                </a:lnTo>
                <a:lnTo>
                  <a:pt x="15024" y="1941"/>
                </a:lnTo>
                <a:lnTo>
                  <a:pt x="14867" y="2007"/>
                </a:lnTo>
                <a:lnTo>
                  <a:pt x="14812" y="2150"/>
                </a:lnTo>
                <a:lnTo>
                  <a:pt x="14675" y="2172"/>
                </a:lnTo>
                <a:lnTo>
                  <a:pt x="14413" y="2216"/>
                </a:lnTo>
                <a:lnTo>
                  <a:pt x="14161" y="2227"/>
                </a:lnTo>
                <a:lnTo>
                  <a:pt x="14061" y="2238"/>
                </a:lnTo>
                <a:lnTo>
                  <a:pt x="13858" y="2238"/>
                </a:lnTo>
                <a:lnTo>
                  <a:pt x="13719" y="2271"/>
                </a:lnTo>
                <a:lnTo>
                  <a:pt x="13655" y="2359"/>
                </a:lnTo>
                <a:cubicBezTo>
                  <a:pt x="13609" y="2377"/>
                  <a:pt x="13564" y="2398"/>
                  <a:pt x="13520" y="2421"/>
                </a:cubicBezTo>
                <a:cubicBezTo>
                  <a:pt x="13461" y="2453"/>
                  <a:pt x="13405" y="2490"/>
                  <a:pt x="13351" y="2531"/>
                </a:cubicBezTo>
                <a:lnTo>
                  <a:pt x="13177" y="2586"/>
                </a:lnTo>
                <a:lnTo>
                  <a:pt x="13060" y="2681"/>
                </a:lnTo>
                <a:lnTo>
                  <a:pt x="13150" y="2790"/>
                </a:lnTo>
                <a:lnTo>
                  <a:pt x="13294" y="2790"/>
                </a:lnTo>
                <a:lnTo>
                  <a:pt x="13273" y="2941"/>
                </a:lnTo>
                <a:lnTo>
                  <a:pt x="13117" y="2941"/>
                </a:lnTo>
                <a:lnTo>
                  <a:pt x="12966" y="2820"/>
                </a:lnTo>
                <a:lnTo>
                  <a:pt x="12691" y="2820"/>
                </a:lnTo>
                <a:lnTo>
                  <a:pt x="12626" y="2710"/>
                </a:lnTo>
                <a:lnTo>
                  <a:pt x="12488" y="2655"/>
                </a:lnTo>
                <a:lnTo>
                  <a:pt x="12294" y="2644"/>
                </a:lnTo>
                <a:lnTo>
                  <a:pt x="12100" y="2655"/>
                </a:lnTo>
                <a:lnTo>
                  <a:pt x="11968" y="2728"/>
                </a:lnTo>
                <a:lnTo>
                  <a:pt x="11821" y="2728"/>
                </a:lnTo>
                <a:lnTo>
                  <a:pt x="11618" y="2651"/>
                </a:lnTo>
                <a:lnTo>
                  <a:pt x="11529" y="2563"/>
                </a:lnTo>
                <a:lnTo>
                  <a:pt x="11676" y="2420"/>
                </a:lnTo>
                <a:lnTo>
                  <a:pt x="11891" y="2398"/>
                </a:lnTo>
                <a:lnTo>
                  <a:pt x="12059" y="2336"/>
                </a:lnTo>
                <a:lnTo>
                  <a:pt x="12222" y="2174"/>
                </a:lnTo>
                <a:lnTo>
                  <a:pt x="12434" y="2108"/>
                </a:lnTo>
                <a:lnTo>
                  <a:pt x="12360" y="1856"/>
                </a:lnTo>
                <a:cubicBezTo>
                  <a:pt x="12351" y="1816"/>
                  <a:pt x="12351" y="1774"/>
                  <a:pt x="12360" y="1734"/>
                </a:cubicBezTo>
                <a:cubicBezTo>
                  <a:pt x="12378" y="1661"/>
                  <a:pt x="12425" y="1603"/>
                  <a:pt x="12486" y="1580"/>
                </a:cubicBezTo>
                <a:lnTo>
                  <a:pt x="12753" y="1514"/>
                </a:lnTo>
                <a:lnTo>
                  <a:pt x="12832" y="1327"/>
                </a:lnTo>
                <a:lnTo>
                  <a:pt x="12666" y="1206"/>
                </a:lnTo>
                <a:lnTo>
                  <a:pt x="12464" y="1154"/>
                </a:lnTo>
                <a:lnTo>
                  <a:pt x="12246" y="1154"/>
                </a:lnTo>
                <a:lnTo>
                  <a:pt x="12093" y="1276"/>
                </a:lnTo>
                <a:lnTo>
                  <a:pt x="12129" y="1459"/>
                </a:lnTo>
                <a:lnTo>
                  <a:pt x="12383" y="1459"/>
                </a:lnTo>
                <a:lnTo>
                  <a:pt x="12245" y="1613"/>
                </a:lnTo>
                <a:lnTo>
                  <a:pt x="11957" y="1613"/>
                </a:lnTo>
                <a:lnTo>
                  <a:pt x="11779" y="1642"/>
                </a:lnTo>
                <a:lnTo>
                  <a:pt x="11657" y="1767"/>
                </a:lnTo>
                <a:lnTo>
                  <a:pt x="11418" y="1778"/>
                </a:lnTo>
                <a:lnTo>
                  <a:pt x="11270" y="1741"/>
                </a:lnTo>
                <a:lnTo>
                  <a:pt x="11141" y="1664"/>
                </a:lnTo>
                <a:lnTo>
                  <a:pt x="10960" y="1568"/>
                </a:lnTo>
                <a:lnTo>
                  <a:pt x="10758" y="1469"/>
                </a:lnTo>
                <a:lnTo>
                  <a:pt x="10687" y="1447"/>
                </a:lnTo>
                <a:lnTo>
                  <a:pt x="10483" y="1458"/>
                </a:lnTo>
                <a:lnTo>
                  <a:pt x="10357" y="1469"/>
                </a:lnTo>
                <a:lnTo>
                  <a:pt x="10284" y="1597"/>
                </a:lnTo>
                <a:lnTo>
                  <a:pt x="10204" y="1682"/>
                </a:lnTo>
                <a:lnTo>
                  <a:pt x="10094" y="1679"/>
                </a:lnTo>
                <a:lnTo>
                  <a:pt x="10163" y="1529"/>
                </a:lnTo>
                <a:lnTo>
                  <a:pt x="10240" y="1393"/>
                </a:lnTo>
                <a:lnTo>
                  <a:pt x="10204" y="1294"/>
                </a:lnTo>
                <a:lnTo>
                  <a:pt x="10011" y="1283"/>
                </a:lnTo>
                <a:lnTo>
                  <a:pt x="9929" y="1272"/>
                </a:lnTo>
                <a:lnTo>
                  <a:pt x="9810" y="1272"/>
                </a:lnTo>
                <a:cubicBezTo>
                  <a:pt x="9782" y="1283"/>
                  <a:pt x="9754" y="1294"/>
                  <a:pt x="9725" y="1305"/>
                </a:cubicBezTo>
                <a:cubicBezTo>
                  <a:pt x="9697" y="1316"/>
                  <a:pt x="9669" y="1327"/>
                  <a:pt x="9641" y="1338"/>
                </a:cubicBezTo>
                <a:lnTo>
                  <a:pt x="9413" y="1345"/>
                </a:lnTo>
                <a:lnTo>
                  <a:pt x="9790" y="1184"/>
                </a:lnTo>
                <a:lnTo>
                  <a:pt x="9891" y="1097"/>
                </a:lnTo>
                <a:lnTo>
                  <a:pt x="9857" y="953"/>
                </a:lnTo>
                <a:lnTo>
                  <a:pt x="9839" y="821"/>
                </a:lnTo>
                <a:lnTo>
                  <a:pt x="9857" y="722"/>
                </a:lnTo>
                <a:lnTo>
                  <a:pt x="9768" y="678"/>
                </a:lnTo>
                <a:lnTo>
                  <a:pt x="9771" y="535"/>
                </a:lnTo>
                <a:lnTo>
                  <a:pt x="9710" y="433"/>
                </a:lnTo>
                <a:lnTo>
                  <a:pt x="9649" y="411"/>
                </a:lnTo>
                <a:lnTo>
                  <a:pt x="9515" y="417"/>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1" name="Shape 4687"/>
          <p:cNvSpPr/>
          <p:nvPr/>
        </p:nvSpPr>
        <p:spPr>
          <a:xfrm>
            <a:off x="7521898" y="3832449"/>
            <a:ext cx="127680" cy="120833"/>
          </a:xfrm>
          <a:custGeom>
            <a:avLst/>
            <a:gdLst/>
            <a:ahLst/>
            <a:cxnLst>
              <a:cxn ang="0">
                <a:pos x="wd2" y="hd2"/>
              </a:cxn>
              <a:cxn ang="5400000">
                <a:pos x="wd2" y="hd2"/>
              </a:cxn>
              <a:cxn ang="10800000">
                <a:pos x="wd2" y="hd2"/>
              </a:cxn>
              <a:cxn ang="16200000">
                <a:pos x="wd2" y="hd2"/>
              </a:cxn>
            </a:cxnLst>
            <a:rect l="0" t="0" r="r" b="b"/>
            <a:pathLst>
              <a:path w="21600" h="21600" extrusionOk="0">
                <a:moveTo>
                  <a:pt x="11110" y="0"/>
                </a:moveTo>
                <a:lnTo>
                  <a:pt x="9342" y="456"/>
                </a:lnTo>
                <a:lnTo>
                  <a:pt x="7702" y="121"/>
                </a:lnTo>
                <a:lnTo>
                  <a:pt x="6379" y="121"/>
                </a:lnTo>
                <a:lnTo>
                  <a:pt x="5543" y="1182"/>
                </a:lnTo>
                <a:lnTo>
                  <a:pt x="4368" y="1952"/>
                </a:lnTo>
                <a:lnTo>
                  <a:pt x="3610" y="2944"/>
                </a:lnTo>
                <a:lnTo>
                  <a:pt x="3111" y="4264"/>
                </a:lnTo>
                <a:lnTo>
                  <a:pt x="2812" y="5362"/>
                </a:lnTo>
                <a:lnTo>
                  <a:pt x="899" y="6132"/>
                </a:lnTo>
                <a:lnTo>
                  <a:pt x="0" y="7779"/>
                </a:lnTo>
                <a:lnTo>
                  <a:pt x="152" y="9952"/>
                </a:lnTo>
                <a:lnTo>
                  <a:pt x="374" y="12600"/>
                </a:lnTo>
                <a:lnTo>
                  <a:pt x="2011" y="13223"/>
                </a:lnTo>
                <a:lnTo>
                  <a:pt x="3369" y="14251"/>
                </a:lnTo>
                <a:lnTo>
                  <a:pt x="3579" y="15423"/>
                </a:lnTo>
                <a:lnTo>
                  <a:pt x="3094" y="16826"/>
                </a:lnTo>
                <a:lnTo>
                  <a:pt x="2291" y="18523"/>
                </a:lnTo>
                <a:lnTo>
                  <a:pt x="4425" y="19293"/>
                </a:lnTo>
                <a:lnTo>
                  <a:pt x="6172" y="20613"/>
                </a:lnTo>
                <a:lnTo>
                  <a:pt x="7420" y="21600"/>
                </a:lnTo>
                <a:lnTo>
                  <a:pt x="9617" y="21526"/>
                </a:lnTo>
                <a:lnTo>
                  <a:pt x="12585" y="20465"/>
                </a:lnTo>
                <a:lnTo>
                  <a:pt x="14362" y="19912"/>
                </a:lnTo>
                <a:lnTo>
                  <a:pt x="15929" y="20793"/>
                </a:lnTo>
                <a:lnTo>
                  <a:pt x="17392" y="21125"/>
                </a:lnTo>
                <a:lnTo>
                  <a:pt x="18024" y="19547"/>
                </a:lnTo>
                <a:lnTo>
                  <a:pt x="18928" y="18219"/>
                </a:lnTo>
                <a:lnTo>
                  <a:pt x="18928" y="15990"/>
                </a:lnTo>
                <a:lnTo>
                  <a:pt x="21600" y="13564"/>
                </a:lnTo>
                <a:lnTo>
                  <a:pt x="21539" y="10805"/>
                </a:lnTo>
                <a:lnTo>
                  <a:pt x="18544" y="9809"/>
                </a:lnTo>
                <a:lnTo>
                  <a:pt x="15301" y="8332"/>
                </a:lnTo>
                <a:lnTo>
                  <a:pt x="12895" y="5685"/>
                </a:lnTo>
                <a:lnTo>
                  <a:pt x="11716" y="3553"/>
                </a:lnTo>
                <a:lnTo>
                  <a:pt x="11681" y="1238"/>
                </a:lnTo>
                <a:lnTo>
                  <a:pt x="11110"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2" name="Shape 4688"/>
          <p:cNvSpPr/>
          <p:nvPr/>
        </p:nvSpPr>
        <p:spPr>
          <a:xfrm>
            <a:off x="7664963" y="4314564"/>
            <a:ext cx="1877909" cy="1658815"/>
          </a:xfrm>
          <a:custGeom>
            <a:avLst/>
            <a:gdLst/>
            <a:ahLst/>
            <a:cxnLst>
              <a:cxn ang="0">
                <a:pos x="wd2" y="hd2"/>
              </a:cxn>
              <a:cxn ang="5400000">
                <a:pos x="wd2" y="hd2"/>
              </a:cxn>
              <a:cxn ang="10800000">
                <a:pos x="wd2" y="hd2"/>
              </a:cxn>
              <a:cxn ang="16200000">
                <a:pos x="wd2" y="hd2"/>
              </a:cxn>
            </a:cxnLst>
            <a:rect l="0" t="0" r="r" b="b"/>
            <a:pathLst>
              <a:path w="21600" h="21571" extrusionOk="0">
                <a:moveTo>
                  <a:pt x="1090" y="2539"/>
                </a:moveTo>
                <a:lnTo>
                  <a:pt x="954" y="2645"/>
                </a:lnTo>
                <a:lnTo>
                  <a:pt x="875" y="2622"/>
                </a:lnTo>
                <a:lnTo>
                  <a:pt x="704" y="2473"/>
                </a:lnTo>
                <a:lnTo>
                  <a:pt x="643" y="2575"/>
                </a:lnTo>
                <a:lnTo>
                  <a:pt x="500" y="2593"/>
                </a:lnTo>
                <a:lnTo>
                  <a:pt x="317" y="2710"/>
                </a:lnTo>
                <a:lnTo>
                  <a:pt x="330" y="2854"/>
                </a:lnTo>
                <a:lnTo>
                  <a:pt x="442" y="3050"/>
                </a:lnTo>
                <a:lnTo>
                  <a:pt x="561" y="3034"/>
                </a:lnTo>
                <a:lnTo>
                  <a:pt x="653" y="3066"/>
                </a:lnTo>
                <a:lnTo>
                  <a:pt x="622" y="3192"/>
                </a:lnTo>
                <a:lnTo>
                  <a:pt x="696" y="3406"/>
                </a:lnTo>
                <a:lnTo>
                  <a:pt x="859" y="3431"/>
                </a:lnTo>
                <a:lnTo>
                  <a:pt x="949" y="3540"/>
                </a:lnTo>
                <a:lnTo>
                  <a:pt x="830" y="3733"/>
                </a:lnTo>
                <a:lnTo>
                  <a:pt x="918" y="3861"/>
                </a:lnTo>
                <a:lnTo>
                  <a:pt x="783" y="3928"/>
                </a:lnTo>
                <a:lnTo>
                  <a:pt x="657" y="3928"/>
                </a:lnTo>
                <a:lnTo>
                  <a:pt x="539" y="3987"/>
                </a:lnTo>
                <a:lnTo>
                  <a:pt x="453" y="4131"/>
                </a:lnTo>
                <a:lnTo>
                  <a:pt x="265" y="4125"/>
                </a:lnTo>
                <a:lnTo>
                  <a:pt x="83" y="4163"/>
                </a:lnTo>
                <a:lnTo>
                  <a:pt x="0" y="4270"/>
                </a:lnTo>
                <a:lnTo>
                  <a:pt x="236" y="4431"/>
                </a:lnTo>
                <a:lnTo>
                  <a:pt x="225" y="4563"/>
                </a:lnTo>
                <a:lnTo>
                  <a:pt x="293" y="4677"/>
                </a:lnTo>
                <a:lnTo>
                  <a:pt x="465" y="4771"/>
                </a:lnTo>
                <a:lnTo>
                  <a:pt x="602" y="4758"/>
                </a:lnTo>
                <a:lnTo>
                  <a:pt x="699" y="4822"/>
                </a:lnTo>
                <a:lnTo>
                  <a:pt x="732" y="4953"/>
                </a:lnTo>
                <a:lnTo>
                  <a:pt x="639" y="5016"/>
                </a:lnTo>
                <a:lnTo>
                  <a:pt x="533" y="5056"/>
                </a:lnTo>
                <a:lnTo>
                  <a:pt x="583" y="5184"/>
                </a:lnTo>
                <a:lnTo>
                  <a:pt x="385" y="5318"/>
                </a:lnTo>
                <a:lnTo>
                  <a:pt x="382" y="5490"/>
                </a:lnTo>
                <a:lnTo>
                  <a:pt x="467" y="5554"/>
                </a:lnTo>
                <a:lnTo>
                  <a:pt x="434" y="5673"/>
                </a:lnTo>
                <a:lnTo>
                  <a:pt x="566" y="5873"/>
                </a:lnTo>
                <a:lnTo>
                  <a:pt x="677" y="5918"/>
                </a:lnTo>
                <a:lnTo>
                  <a:pt x="720" y="6031"/>
                </a:lnTo>
                <a:lnTo>
                  <a:pt x="1111" y="6200"/>
                </a:lnTo>
                <a:lnTo>
                  <a:pt x="1227" y="6208"/>
                </a:lnTo>
                <a:lnTo>
                  <a:pt x="1348" y="6264"/>
                </a:lnTo>
                <a:lnTo>
                  <a:pt x="1739" y="6209"/>
                </a:lnTo>
                <a:lnTo>
                  <a:pt x="1839" y="6137"/>
                </a:lnTo>
                <a:lnTo>
                  <a:pt x="1924" y="6251"/>
                </a:lnTo>
                <a:lnTo>
                  <a:pt x="1848" y="6442"/>
                </a:lnTo>
                <a:lnTo>
                  <a:pt x="1667" y="6547"/>
                </a:lnTo>
                <a:lnTo>
                  <a:pt x="1582" y="6764"/>
                </a:lnTo>
                <a:lnTo>
                  <a:pt x="1625" y="6978"/>
                </a:lnTo>
                <a:lnTo>
                  <a:pt x="1822" y="6930"/>
                </a:lnTo>
                <a:lnTo>
                  <a:pt x="2052" y="6898"/>
                </a:lnTo>
                <a:lnTo>
                  <a:pt x="2220" y="6858"/>
                </a:lnTo>
                <a:lnTo>
                  <a:pt x="2384" y="6777"/>
                </a:lnTo>
                <a:lnTo>
                  <a:pt x="2550" y="6721"/>
                </a:lnTo>
                <a:lnTo>
                  <a:pt x="2707" y="6681"/>
                </a:lnTo>
                <a:lnTo>
                  <a:pt x="2768" y="6573"/>
                </a:lnTo>
                <a:lnTo>
                  <a:pt x="2789" y="6453"/>
                </a:lnTo>
                <a:lnTo>
                  <a:pt x="2894" y="6408"/>
                </a:lnTo>
                <a:lnTo>
                  <a:pt x="2900" y="6306"/>
                </a:lnTo>
                <a:lnTo>
                  <a:pt x="2948" y="6164"/>
                </a:lnTo>
                <a:lnTo>
                  <a:pt x="3083" y="6127"/>
                </a:lnTo>
                <a:lnTo>
                  <a:pt x="3235" y="6119"/>
                </a:lnTo>
                <a:lnTo>
                  <a:pt x="3314" y="5951"/>
                </a:lnTo>
                <a:lnTo>
                  <a:pt x="3440" y="5814"/>
                </a:lnTo>
                <a:lnTo>
                  <a:pt x="3637" y="5742"/>
                </a:lnTo>
                <a:lnTo>
                  <a:pt x="3905" y="5689"/>
                </a:lnTo>
                <a:lnTo>
                  <a:pt x="4090" y="5672"/>
                </a:lnTo>
                <a:lnTo>
                  <a:pt x="4256" y="5702"/>
                </a:lnTo>
                <a:lnTo>
                  <a:pt x="4444" y="5726"/>
                </a:lnTo>
                <a:lnTo>
                  <a:pt x="4586" y="5814"/>
                </a:lnTo>
                <a:lnTo>
                  <a:pt x="4655" y="5884"/>
                </a:lnTo>
                <a:lnTo>
                  <a:pt x="4790" y="5812"/>
                </a:lnTo>
                <a:lnTo>
                  <a:pt x="4967" y="5895"/>
                </a:lnTo>
                <a:lnTo>
                  <a:pt x="5031" y="6007"/>
                </a:lnTo>
                <a:lnTo>
                  <a:pt x="5194" y="6023"/>
                </a:lnTo>
                <a:lnTo>
                  <a:pt x="5410" y="6189"/>
                </a:lnTo>
                <a:lnTo>
                  <a:pt x="5623" y="6264"/>
                </a:lnTo>
                <a:lnTo>
                  <a:pt x="5694" y="6369"/>
                </a:lnTo>
                <a:lnTo>
                  <a:pt x="5769" y="6406"/>
                </a:lnTo>
                <a:lnTo>
                  <a:pt x="5880" y="6446"/>
                </a:lnTo>
                <a:lnTo>
                  <a:pt x="5902" y="6317"/>
                </a:lnTo>
                <a:lnTo>
                  <a:pt x="6049" y="6350"/>
                </a:lnTo>
                <a:lnTo>
                  <a:pt x="6269" y="6460"/>
                </a:lnTo>
                <a:lnTo>
                  <a:pt x="6447" y="6597"/>
                </a:lnTo>
                <a:lnTo>
                  <a:pt x="6497" y="6766"/>
                </a:lnTo>
                <a:lnTo>
                  <a:pt x="6689" y="6998"/>
                </a:lnTo>
                <a:lnTo>
                  <a:pt x="6670" y="7181"/>
                </a:lnTo>
                <a:lnTo>
                  <a:pt x="6698" y="7390"/>
                </a:lnTo>
                <a:lnTo>
                  <a:pt x="6812" y="7572"/>
                </a:lnTo>
                <a:lnTo>
                  <a:pt x="6973" y="7730"/>
                </a:lnTo>
                <a:lnTo>
                  <a:pt x="7066" y="7875"/>
                </a:lnTo>
                <a:lnTo>
                  <a:pt x="7101" y="8028"/>
                </a:lnTo>
                <a:lnTo>
                  <a:pt x="7108" y="8180"/>
                </a:lnTo>
                <a:lnTo>
                  <a:pt x="7108" y="8306"/>
                </a:lnTo>
                <a:lnTo>
                  <a:pt x="7080" y="8432"/>
                </a:lnTo>
                <a:lnTo>
                  <a:pt x="7012" y="8517"/>
                </a:lnTo>
                <a:lnTo>
                  <a:pt x="7062" y="8662"/>
                </a:lnTo>
                <a:lnTo>
                  <a:pt x="7194" y="8643"/>
                </a:lnTo>
                <a:lnTo>
                  <a:pt x="7336" y="8627"/>
                </a:lnTo>
                <a:lnTo>
                  <a:pt x="7463" y="8683"/>
                </a:lnTo>
                <a:lnTo>
                  <a:pt x="7531" y="8813"/>
                </a:lnTo>
                <a:lnTo>
                  <a:pt x="7479" y="8893"/>
                </a:lnTo>
                <a:lnTo>
                  <a:pt x="7420" y="8949"/>
                </a:lnTo>
                <a:lnTo>
                  <a:pt x="7534" y="9043"/>
                </a:lnTo>
                <a:lnTo>
                  <a:pt x="7745" y="9067"/>
                </a:lnTo>
                <a:lnTo>
                  <a:pt x="7892" y="9115"/>
                </a:lnTo>
                <a:lnTo>
                  <a:pt x="7920" y="9217"/>
                </a:lnTo>
                <a:lnTo>
                  <a:pt x="8013" y="9304"/>
                </a:lnTo>
                <a:lnTo>
                  <a:pt x="8131" y="9400"/>
                </a:lnTo>
                <a:lnTo>
                  <a:pt x="8181" y="9526"/>
                </a:lnTo>
                <a:lnTo>
                  <a:pt x="8280" y="9601"/>
                </a:lnTo>
                <a:lnTo>
                  <a:pt x="8212" y="9657"/>
                </a:lnTo>
                <a:lnTo>
                  <a:pt x="8099" y="9657"/>
                </a:lnTo>
                <a:lnTo>
                  <a:pt x="8035" y="9710"/>
                </a:lnTo>
                <a:lnTo>
                  <a:pt x="8092" y="9812"/>
                </a:lnTo>
                <a:lnTo>
                  <a:pt x="8267" y="9844"/>
                </a:lnTo>
                <a:lnTo>
                  <a:pt x="8390" y="9740"/>
                </a:lnTo>
                <a:lnTo>
                  <a:pt x="8673" y="9764"/>
                </a:lnTo>
                <a:lnTo>
                  <a:pt x="8986" y="9843"/>
                </a:lnTo>
                <a:lnTo>
                  <a:pt x="9079" y="9953"/>
                </a:lnTo>
                <a:lnTo>
                  <a:pt x="9131" y="10074"/>
                </a:lnTo>
                <a:lnTo>
                  <a:pt x="9187" y="10181"/>
                </a:lnTo>
                <a:lnTo>
                  <a:pt x="9278" y="10344"/>
                </a:lnTo>
                <a:lnTo>
                  <a:pt x="9318" y="10468"/>
                </a:lnTo>
                <a:lnTo>
                  <a:pt x="9403" y="10570"/>
                </a:lnTo>
                <a:lnTo>
                  <a:pt x="9631" y="10513"/>
                </a:lnTo>
                <a:lnTo>
                  <a:pt x="9737" y="10561"/>
                </a:lnTo>
                <a:lnTo>
                  <a:pt x="9824" y="10660"/>
                </a:lnTo>
                <a:lnTo>
                  <a:pt x="9962" y="10706"/>
                </a:lnTo>
                <a:lnTo>
                  <a:pt x="10047" y="10847"/>
                </a:lnTo>
                <a:lnTo>
                  <a:pt x="10182" y="11042"/>
                </a:lnTo>
                <a:lnTo>
                  <a:pt x="10203" y="11144"/>
                </a:lnTo>
                <a:lnTo>
                  <a:pt x="10517" y="11295"/>
                </a:lnTo>
                <a:lnTo>
                  <a:pt x="10766" y="11559"/>
                </a:lnTo>
                <a:lnTo>
                  <a:pt x="10851" y="11712"/>
                </a:lnTo>
                <a:lnTo>
                  <a:pt x="11043" y="11751"/>
                </a:lnTo>
                <a:lnTo>
                  <a:pt x="11150" y="11832"/>
                </a:lnTo>
                <a:lnTo>
                  <a:pt x="11249" y="11829"/>
                </a:lnTo>
                <a:lnTo>
                  <a:pt x="11396" y="11845"/>
                </a:lnTo>
                <a:lnTo>
                  <a:pt x="11538" y="11949"/>
                </a:lnTo>
                <a:lnTo>
                  <a:pt x="11638" y="12126"/>
                </a:lnTo>
                <a:lnTo>
                  <a:pt x="11758" y="12176"/>
                </a:lnTo>
                <a:lnTo>
                  <a:pt x="11900" y="12128"/>
                </a:lnTo>
                <a:lnTo>
                  <a:pt x="12014" y="12074"/>
                </a:lnTo>
                <a:lnTo>
                  <a:pt x="12177" y="12067"/>
                </a:lnTo>
                <a:lnTo>
                  <a:pt x="12353" y="12099"/>
                </a:lnTo>
                <a:lnTo>
                  <a:pt x="12474" y="12204"/>
                </a:lnTo>
                <a:lnTo>
                  <a:pt x="12640" y="12264"/>
                </a:lnTo>
                <a:lnTo>
                  <a:pt x="12711" y="12173"/>
                </a:lnTo>
                <a:lnTo>
                  <a:pt x="12775" y="12090"/>
                </a:lnTo>
                <a:lnTo>
                  <a:pt x="12895" y="12138"/>
                </a:lnTo>
                <a:lnTo>
                  <a:pt x="12978" y="12203"/>
                </a:lnTo>
                <a:lnTo>
                  <a:pt x="13071" y="12290"/>
                </a:lnTo>
                <a:lnTo>
                  <a:pt x="13156" y="12400"/>
                </a:lnTo>
                <a:lnTo>
                  <a:pt x="13156" y="12515"/>
                </a:lnTo>
                <a:lnTo>
                  <a:pt x="13255" y="12672"/>
                </a:lnTo>
                <a:lnTo>
                  <a:pt x="13390" y="12795"/>
                </a:lnTo>
                <a:lnTo>
                  <a:pt x="13455" y="12920"/>
                </a:lnTo>
                <a:lnTo>
                  <a:pt x="13426" y="13038"/>
                </a:lnTo>
                <a:lnTo>
                  <a:pt x="13552" y="13110"/>
                </a:lnTo>
                <a:lnTo>
                  <a:pt x="13606" y="13024"/>
                </a:lnTo>
                <a:lnTo>
                  <a:pt x="13703" y="13032"/>
                </a:lnTo>
                <a:lnTo>
                  <a:pt x="13803" y="13008"/>
                </a:lnTo>
                <a:lnTo>
                  <a:pt x="13886" y="12939"/>
                </a:lnTo>
                <a:lnTo>
                  <a:pt x="13985" y="13011"/>
                </a:lnTo>
                <a:lnTo>
                  <a:pt x="14056" y="13105"/>
                </a:lnTo>
                <a:lnTo>
                  <a:pt x="14210" y="13177"/>
                </a:lnTo>
                <a:lnTo>
                  <a:pt x="14267" y="13289"/>
                </a:lnTo>
                <a:lnTo>
                  <a:pt x="14139" y="13337"/>
                </a:lnTo>
                <a:lnTo>
                  <a:pt x="14014" y="13361"/>
                </a:lnTo>
                <a:lnTo>
                  <a:pt x="13924" y="13425"/>
                </a:lnTo>
                <a:lnTo>
                  <a:pt x="13874" y="13482"/>
                </a:lnTo>
                <a:lnTo>
                  <a:pt x="13957" y="13551"/>
                </a:lnTo>
                <a:lnTo>
                  <a:pt x="14145" y="13474"/>
                </a:lnTo>
                <a:lnTo>
                  <a:pt x="14265" y="13452"/>
                </a:lnTo>
                <a:lnTo>
                  <a:pt x="14351" y="13428"/>
                </a:lnTo>
                <a:lnTo>
                  <a:pt x="14450" y="13428"/>
                </a:lnTo>
                <a:lnTo>
                  <a:pt x="14580" y="13399"/>
                </a:lnTo>
                <a:lnTo>
                  <a:pt x="14676" y="13327"/>
                </a:lnTo>
                <a:lnTo>
                  <a:pt x="14813" y="13271"/>
                </a:lnTo>
                <a:lnTo>
                  <a:pt x="14948" y="13407"/>
                </a:lnTo>
                <a:lnTo>
                  <a:pt x="15041" y="13616"/>
                </a:lnTo>
                <a:lnTo>
                  <a:pt x="15166" y="13852"/>
                </a:lnTo>
                <a:lnTo>
                  <a:pt x="15216" y="13970"/>
                </a:lnTo>
                <a:lnTo>
                  <a:pt x="15124" y="14002"/>
                </a:lnTo>
                <a:lnTo>
                  <a:pt x="15053" y="14040"/>
                </a:lnTo>
                <a:lnTo>
                  <a:pt x="15044" y="14190"/>
                </a:lnTo>
                <a:lnTo>
                  <a:pt x="15191" y="14277"/>
                </a:lnTo>
                <a:lnTo>
                  <a:pt x="15273" y="14366"/>
                </a:lnTo>
                <a:lnTo>
                  <a:pt x="15406" y="14376"/>
                </a:lnTo>
                <a:lnTo>
                  <a:pt x="15522" y="14401"/>
                </a:lnTo>
                <a:lnTo>
                  <a:pt x="15600" y="14497"/>
                </a:lnTo>
                <a:lnTo>
                  <a:pt x="15706" y="14574"/>
                </a:lnTo>
                <a:lnTo>
                  <a:pt x="15706" y="14676"/>
                </a:lnTo>
                <a:lnTo>
                  <a:pt x="15820" y="14692"/>
                </a:lnTo>
                <a:lnTo>
                  <a:pt x="15939" y="14724"/>
                </a:lnTo>
                <a:lnTo>
                  <a:pt x="16041" y="14710"/>
                </a:lnTo>
                <a:lnTo>
                  <a:pt x="16102" y="14579"/>
                </a:lnTo>
                <a:lnTo>
                  <a:pt x="16264" y="14528"/>
                </a:lnTo>
                <a:lnTo>
                  <a:pt x="16418" y="14622"/>
                </a:lnTo>
                <a:lnTo>
                  <a:pt x="16538" y="14735"/>
                </a:lnTo>
                <a:lnTo>
                  <a:pt x="16581" y="14885"/>
                </a:lnTo>
                <a:lnTo>
                  <a:pt x="16600" y="15053"/>
                </a:lnTo>
                <a:lnTo>
                  <a:pt x="16621" y="15202"/>
                </a:lnTo>
                <a:lnTo>
                  <a:pt x="16701" y="15320"/>
                </a:lnTo>
                <a:lnTo>
                  <a:pt x="16777" y="15464"/>
                </a:lnTo>
                <a:lnTo>
                  <a:pt x="16788" y="15570"/>
                </a:lnTo>
                <a:lnTo>
                  <a:pt x="16807" y="15674"/>
                </a:lnTo>
                <a:lnTo>
                  <a:pt x="16933" y="15752"/>
                </a:lnTo>
                <a:lnTo>
                  <a:pt x="17001" y="15873"/>
                </a:lnTo>
                <a:lnTo>
                  <a:pt x="17047" y="16020"/>
                </a:lnTo>
                <a:lnTo>
                  <a:pt x="17066" y="16226"/>
                </a:lnTo>
                <a:lnTo>
                  <a:pt x="17113" y="16464"/>
                </a:lnTo>
                <a:lnTo>
                  <a:pt x="17181" y="16611"/>
                </a:lnTo>
                <a:cubicBezTo>
                  <a:pt x="17208" y="16658"/>
                  <a:pt x="17238" y="16703"/>
                  <a:pt x="17271" y="16745"/>
                </a:cubicBezTo>
                <a:cubicBezTo>
                  <a:pt x="17327" y="16815"/>
                  <a:pt x="17391" y="16877"/>
                  <a:pt x="17461" y="16927"/>
                </a:cubicBezTo>
                <a:lnTo>
                  <a:pt x="17419" y="17117"/>
                </a:lnTo>
                <a:lnTo>
                  <a:pt x="17329" y="17260"/>
                </a:lnTo>
                <a:lnTo>
                  <a:pt x="17230" y="17297"/>
                </a:lnTo>
                <a:lnTo>
                  <a:pt x="17106" y="17311"/>
                </a:lnTo>
                <a:lnTo>
                  <a:pt x="16964" y="17343"/>
                </a:lnTo>
                <a:lnTo>
                  <a:pt x="16860" y="17415"/>
                </a:lnTo>
                <a:lnTo>
                  <a:pt x="16730" y="17471"/>
                </a:lnTo>
                <a:lnTo>
                  <a:pt x="16843" y="17621"/>
                </a:lnTo>
                <a:lnTo>
                  <a:pt x="16837" y="17739"/>
                </a:lnTo>
                <a:lnTo>
                  <a:pt x="16760" y="17934"/>
                </a:lnTo>
                <a:lnTo>
                  <a:pt x="16665" y="18093"/>
                </a:lnTo>
                <a:lnTo>
                  <a:pt x="16594" y="18218"/>
                </a:lnTo>
                <a:lnTo>
                  <a:pt x="16468" y="18298"/>
                </a:lnTo>
                <a:lnTo>
                  <a:pt x="16343" y="18258"/>
                </a:lnTo>
                <a:lnTo>
                  <a:pt x="16175" y="18202"/>
                </a:lnTo>
                <a:lnTo>
                  <a:pt x="16064" y="18242"/>
                </a:lnTo>
                <a:lnTo>
                  <a:pt x="15943" y="18330"/>
                </a:lnTo>
                <a:lnTo>
                  <a:pt x="15794" y="18354"/>
                </a:lnTo>
                <a:lnTo>
                  <a:pt x="15702" y="18354"/>
                </a:lnTo>
                <a:lnTo>
                  <a:pt x="15638" y="18274"/>
                </a:lnTo>
                <a:lnTo>
                  <a:pt x="15581" y="18410"/>
                </a:lnTo>
                <a:lnTo>
                  <a:pt x="15497" y="18514"/>
                </a:lnTo>
                <a:lnTo>
                  <a:pt x="15347" y="18530"/>
                </a:lnTo>
                <a:lnTo>
                  <a:pt x="15265" y="18465"/>
                </a:lnTo>
                <a:lnTo>
                  <a:pt x="15158" y="18498"/>
                </a:lnTo>
                <a:lnTo>
                  <a:pt x="15106" y="18468"/>
                </a:lnTo>
                <a:lnTo>
                  <a:pt x="15043" y="18436"/>
                </a:lnTo>
                <a:lnTo>
                  <a:pt x="14922" y="18444"/>
                </a:lnTo>
                <a:lnTo>
                  <a:pt x="14803" y="18500"/>
                </a:lnTo>
                <a:lnTo>
                  <a:pt x="14713" y="18508"/>
                </a:lnTo>
                <a:lnTo>
                  <a:pt x="14642" y="18610"/>
                </a:lnTo>
                <a:lnTo>
                  <a:pt x="14545" y="18666"/>
                </a:lnTo>
                <a:lnTo>
                  <a:pt x="14367" y="18706"/>
                </a:lnTo>
                <a:cubicBezTo>
                  <a:pt x="14346" y="18709"/>
                  <a:pt x="14325" y="18711"/>
                  <a:pt x="14304" y="18714"/>
                </a:cubicBezTo>
                <a:cubicBezTo>
                  <a:pt x="14215" y="18727"/>
                  <a:pt x="14127" y="18748"/>
                  <a:pt x="14041" y="18776"/>
                </a:cubicBezTo>
                <a:lnTo>
                  <a:pt x="13901" y="18800"/>
                </a:lnTo>
                <a:lnTo>
                  <a:pt x="13663" y="18808"/>
                </a:lnTo>
                <a:lnTo>
                  <a:pt x="13549" y="18728"/>
                </a:lnTo>
                <a:lnTo>
                  <a:pt x="13410" y="18721"/>
                </a:lnTo>
                <a:cubicBezTo>
                  <a:pt x="13353" y="18753"/>
                  <a:pt x="13294" y="18780"/>
                  <a:pt x="13234" y="18801"/>
                </a:cubicBezTo>
                <a:cubicBezTo>
                  <a:pt x="13169" y="18824"/>
                  <a:pt x="13102" y="18840"/>
                  <a:pt x="13034" y="18850"/>
                </a:cubicBezTo>
                <a:lnTo>
                  <a:pt x="12836" y="18858"/>
                </a:lnTo>
                <a:lnTo>
                  <a:pt x="12706" y="18796"/>
                </a:lnTo>
                <a:lnTo>
                  <a:pt x="12570" y="18707"/>
                </a:lnTo>
                <a:lnTo>
                  <a:pt x="12506" y="18596"/>
                </a:lnTo>
                <a:lnTo>
                  <a:pt x="12357" y="18604"/>
                </a:lnTo>
                <a:lnTo>
                  <a:pt x="12222" y="18563"/>
                </a:lnTo>
                <a:lnTo>
                  <a:pt x="12218" y="18437"/>
                </a:lnTo>
                <a:lnTo>
                  <a:pt x="12104" y="18397"/>
                </a:lnTo>
                <a:lnTo>
                  <a:pt x="11979" y="18421"/>
                </a:lnTo>
                <a:lnTo>
                  <a:pt x="11796" y="18421"/>
                </a:lnTo>
                <a:lnTo>
                  <a:pt x="11711" y="18445"/>
                </a:lnTo>
                <a:lnTo>
                  <a:pt x="11682" y="18568"/>
                </a:lnTo>
                <a:lnTo>
                  <a:pt x="11576" y="18678"/>
                </a:lnTo>
                <a:lnTo>
                  <a:pt x="11455" y="18718"/>
                </a:lnTo>
                <a:lnTo>
                  <a:pt x="11287" y="18694"/>
                </a:lnTo>
                <a:lnTo>
                  <a:pt x="11201" y="18616"/>
                </a:lnTo>
                <a:lnTo>
                  <a:pt x="11130" y="18501"/>
                </a:lnTo>
                <a:lnTo>
                  <a:pt x="11061" y="18448"/>
                </a:lnTo>
                <a:lnTo>
                  <a:pt x="10995" y="18563"/>
                </a:lnTo>
                <a:lnTo>
                  <a:pt x="10903" y="18563"/>
                </a:lnTo>
                <a:lnTo>
                  <a:pt x="10823" y="18654"/>
                </a:lnTo>
                <a:lnTo>
                  <a:pt x="10726" y="18699"/>
                </a:lnTo>
                <a:lnTo>
                  <a:pt x="10676" y="18769"/>
                </a:lnTo>
                <a:lnTo>
                  <a:pt x="10643" y="18850"/>
                </a:lnTo>
                <a:lnTo>
                  <a:pt x="10577" y="18934"/>
                </a:lnTo>
                <a:lnTo>
                  <a:pt x="10513" y="18988"/>
                </a:lnTo>
                <a:lnTo>
                  <a:pt x="10523" y="19092"/>
                </a:lnTo>
                <a:lnTo>
                  <a:pt x="10532" y="19197"/>
                </a:lnTo>
                <a:lnTo>
                  <a:pt x="10582" y="19309"/>
                </a:lnTo>
                <a:lnTo>
                  <a:pt x="10594" y="19408"/>
                </a:lnTo>
                <a:lnTo>
                  <a:pt x="10667" y="19499"/>
                </a:lnTo>
                <a:lnTo>
                  <a:pt x="10776" y="19507"/>
                </a:lnTo>
                <a:lnTo>
                  <a:pt x="10842" y="19590"/>
                </a:lnTo>
                <a:lnTo>
                  <a:pt x="10892" y="19676"/>
                </a:lnTo>
                <a:lnTo>
                  <a:pt x="10972" y="19727"/>
                </a:lnTo>
                <a:lnTo>
                  <a:pt x="11069" y="19711"/>
                </a:lnTo>
                <a:lnTo>
                  <a:pt x="11159" y="19689"/>
                </a:lnTo>
                <a:lnTo>
                  <a:pt x="11427" y="19713"/>
                </a:lnTo>
                <a:lnTo>
                  <a:pt x="11560" y="19783"/>
                </a:lnTo>
                <a:lnTo>
                  <a:pt x="11608" y="19868"/>
                </a:lnTo>
                <a:cubicBezTo>
                  <a:pt x="11650" y="19850"/>
                  <a:pt x="11695" y="19846"/>
                  <a:pt x="11739" y="19855"/>
                </a:cubicBezTo>
                <a:cubicBezTo>
                  <a:pt x="11778" y="19863"/>
                  <a:pt x="11815" y="19881"/>
                  <a:pt x="11846" y="19909"/>
                </a:cubicBezTo>
                <a:lnTo>
                  <a:pt x="12010" y="19965"/>
                </a:lnTo>
                <a:lnTo>
                  <a:pt x="12095" y="20085"/>
                </a:lnTo>
                <a:lnTo>
                  <a:pt x="12190" y="20123"/>
                </a:lnTo>
                <a:lnTo>
                  <a:pt x="12310" y="20163"/>
                </a:lnTo>
                <a:lnTo>
                  <a:pt x="12367" y="20255"/>
                </a:lnTo>
                <a:lnTo>
                  <a:pt x="12497" y="20270"/>
                </a:lnTo>
                <a:cubicBezTo>
                  <a:pt x="12536" y="20259"/>
                  <a:pt x="12577" y="20259"/>
                  <a:pt x="12615" y="20270"/>
                </a:cubicBezTo>
                <a:cubicBezTo>
                  <a:pt x="12663" y="20285"/>
                  <a:pt x="12706" y="20317"/>
                  <a:pt x="12737" y="20361"/>
                </a:cubicBezTo>
                <a:lnTo>
                  <a:pt x="12862" y="20546"/>
                </a:lnTo>
                <a:lnTo>
                  <a:pt x="13106" y="20546"/>
                </a:lnTo>
                <a:lnTo>
                  <a:pt x="13217" y="20640"/>
                </a:lnTo>
                <a:lnTo>
                  <a:pt x="13414" y="20642"/>
                </a:lnTo>
                <a:lnTo>
                  <a:pt x="13598" y="20642"/>
                </a:lnTo>
                <a:lnTo>
                  <a:pt x="13828" y="20715"/>
                </a:lnTo>
                <a:lnTo>
                  <a:pt x="13994" y="20795"/>
                </a:lnTo>
                <a:lnTo>
                  <a:pt x="14117" y="20926"/>
                </a:lnTo>
                <a:lnTo>
                  <a:pt x="14203" y="21135"/>
                </a:lnTo>
                <a:lnTo>
                  <a:pt x="14245" y="21239"/>
                </a:lnTo>
                <a:lnTo>
                  <a:pt x="14366" y="21271"/>
                </a:lnTo>
                <a:lnTo>
                  <a:pt x="14513" y="21327"/>
                </a:lnTo>
                <a:lnTo>
                  <a:pt x="14663" y="21408"/>
                </a:lnTo>
                <a:lnTo>
                  <a:pt x="14869" y="21496"/>
                </a:lnTo>
                <a:lnTo>
                  <a:pt x="14954" y="21424"/>
                </a:lnTo>
                <a:lnTo>
                  <a:pt x="15139" y="21472"/>
                </a:lnTo>
                <a:lnTo>
                  <a:pt x="15307" y="21483"/>
                </a:lnTo>
                <a:lnTo>
                  <a:pt x="15434" y="21571"/>
                </a:lnTo>
                <a:lnTo>
                  <a:pt x="15491" y="21515"/>
                </a:lnTo>
                <a:lnTo>
                  <a:pt x="15434" y="21379"/>
                </a:lnTo>
                <a:lnTo>
                  <a:pt x="15434" y="21264"/>
                </a:lnTo>
                <a:lnTo>
                  <a:pt x="15469" y="21128"/>
                </a:lnTo>
                <a:lnTo>
                  <a:pt x="15561" y="20975"/>
                </a:lnTo>
                <a:lnTo>
                  <a:pt x="15660" y="20887"/>
                </a:lnTo>
                <a:lnTo>
                  <a:pt x="15757" y="20841"/>
                </a:lnTo>
                <a:lnTo>
                  <a:pt x="15768" y="20717"/>
                </a:lnTo>
                <a:lnTo>
                  <a:pt x="15751" y="20613"/>
                </a:lnTo>
                <a:lnTo>
                  <a:pt x="15638" y="20597"/>
                </a:lnTo>
                <a:lnTo>
                  <a:pt x="15548" y="20487"/>
                </a:lnTo>
                <a:lnTo>
                  <a:pt x="15646" y="20339"/>
                </a:lnTo>
                <a:lnTo>
                  <a:pt x="15603" y="20252"/>
                </a:lnTo>
                <a:lnTo>
                  <a:pt x="15477" y="20214"/>
                </a:lnTo>
                <a:lnTo>
                  <a:pt x="15356" y="20158"/>
                </a:lnTo>
                <a:lnTo>
                  <a:pt x="15358" y="19991"/>
                </a:lnTo>
                <a:lnTo>
                  <a:pt x="15391" y="19849"/>
                </a:lnTo>
                <a:lnTo>
                  <a:pt x="15453" y="19763"/>
                </a:lnTo>
                <a:lnTo>
                  <a:pt x="15543" y="19645"/>
                </a:lnTo>
                <a:lnTo>
                  <a:pt x="15564" y="19509"/>
                </a:lnTo>
                <a:lnTo>
                  <a:pt x="15592" y="19372"/>
                </a:lnTo>
                <a:lnTo>
                  <a:pt x="15642" y="19244"/>
                </a:lnTo>
                <a:lnTo>
                  <a:pt x="15817" y="19083"/>
                </a:lnTo>
                <a:lnTo>
                  <a:pt x="15951" y="18907"/>
                </a:lnTo>
                <a:lnTo>
                  <a:pt x="16094" y="18730"/>
                </a:lnTo>
                <a:lnTo>
                  <a:pt x="16172" y="18561"/>
                </a:lnTo>
                <a:lnTo>
                  <a:pt x="16207" y="18451"/>
                </a:lnTo>
                <a:lnTo>
                  <a:pt x="16265" y="18333"/>
                </a:lnTo>
                <a:lnTo>
                  <a:pt x="16365" y="18381"/>
                </a:lnTo>
                <a:lnTo>
                  <a:pt x="16391" y="18537"/>
                </a:lnTo>
                <a:lnTo>
                  <a:pt x="16356" y="18727"/>
                </a:lnTo>
                <a:lnTo>
                  <a:pt x="16384" y="18864"/>
                </a:lnTo>
                <a:lnTo>
                  <a:pt x="16502" y="18944"/>
                </a:lnTo>
                <a:lnTo>
                  <a:pt x="16674" y="18935"/>
                </a:lnTo>
                <a:lnTo>
                  <a:pt x="16823" y="18928"/>
                </a:lnTo>
                <a:lnTo>
                  <a:pt x="17003" y="18960"/>
                </a:lnTo>
                <a:lnTo>
                  <a:pt x="17098" y="18976"/>
                </a:lnTo>
                <a:lnTo>
                  <a:pt x="17174" y="18912"/>
                </a:lnTo>
                <a:lnTo>
                  <a:pt x="17219" y="18845"/>
                </a:lnTo>
                <a:lnTo>
                  <a:pt x="17266" y="18702"/>
                </a:lnTo>
                <a:lnTo>
                  <a:pt x="17302" y="18568"/>
                </a:lnTo>
                <a:lnTo>
                  <a:pt x="17423" y="18399"/>
                </a:lnTo>
                <a:lnTo>
                  <a:pt x="17577" y="18222"/>
                </a:lnTo>
                <a:lnTo>
                  <a:pt x="17765" y="18136"/>
                </a:lnTo>
                <a:lnTo>
                  <a:pt x="17965" y="18043"/>
                </a:lnTo>
                <a:lnTo>
                  <a:pt x="18107" y="17817"/>
                </a:lnTo>
                <a:lnTo>
                  <a:pt x="18052" y="17515"/>
                </a:lnTo>
                <a:lnTo>
                  <a:pt x="18052" y="17324"/>
                </a:lnTo>
                <a:lnTo>
                  <a:pt x="18178" y="17153"/>
                </a:lnTo>
                <a:lnTo>
                  <a:pt x="18303" y="17072"/>
                </a:lnTo>
                <a:lnTo>
                  <a:pt x="18443" y="17003"/>
                </a:lnTo>
                <a:lnTo>
                  <a:pt x="18649" y="16955"/>
                </a:lnTo>
                <a:lnTo>
                  <a:pt x="18784" y="16947"/>
                </a:lnTo>
                <a:lnTo>
                  <a:pt x="19023" y="16947"/>
                </a:lnTo>
                <a:lnTo>
                  <a:pt x="19078" y="16874"/>
                </a:lnTo>
                <a:lnTo>
                  <a:pt x="19113" y="16794"/>
                </a:lnTo>
                <a:lnTo>
                  <a:pt x="19113" y="16676"/>
                </a:lnTo>
                <a:lnTo>
                  <a:pt x="19051" y="16571"/>
                </a:lnTo>
                <a:lnTo>
                  <a:pt x="19066" y="16469"/>
                </a:lnTo>
                <a:lnTo>
                  <a:pt x="19094" y="16365"/>
                </a:lnTo>
                <a:lnTo>
                  <a:pt x="19072" y="16277"/>
                </a:lnTo>
                <a:lnTo>
                  <a:pt x="19029" y="16142"/>
                </a:lnTo>
                <a:lnTo>
                  <a:pt x="19051" y="16037"/>
                </a:lnTo>
                <a:lnTo>
                  <a:pt x="19107" y="15981"/>
                </a:lnTo>
                <a:lnTo>
                  <a:pt x="19107" y="15893"/>
                </a:lnTo>
                <a:lnTo>
                  <a:pt x="18972" y="15853"/>
                </a:lnTo>
                <a:lnTo>
                  <a:pt x="18911" y="15764"/>
                </a:lnTo>
                <a:lnTo>
                  <a:pt x="18812" y="15732"/>
                </a:lnTo>
                <a:lnTo>
                  <a:pt x="18696" y="15684"/>
                </a:lnTo>
                <a:lnTo>
                  <a:pt x="18577" y="15635"/>
                </a:lnTo>
                <a:lnTo>
                  <a:pt x="18502" y="15542"/>
                </a:lnTo>
                <a:lnTo>
                  <a:pt x="18452" y="15469"/>
                </a:lnTo>
                <a:lnTo>
                  <a:pt x="18218" y="15469"/>
                </a:lnTo>
                <a:lnTo>
                  <a:pt x="18107" y="15461"/>
                </a:lnTo>
                <a:lnTo>
                  <a:pt x="18029" y="15405"/>
                </a:lnTo>
                <a:lnTo>
                  <a:pt x="18015" y="15268"/>
                </a:lnTo>
                <a:lnTo>
                  <a:pt x="17958" y="15244"/>
                </a:lnTo>
                <a:lnTo>
                  <a:pt x="17944" y="15124"/>
                </a:lnTo>
                <a:lnTo>
                  <a:pt x="18020" y="15022"/>
                </a:lnTo>
                <a:lnTo>
                  <a:pt x="18112" y="14882"/>
                </a:lnTo>
                <a:lnTo>
                  <a:pt x="18167" y="14794"/>
                </a:lnTo>
                <a:lnTo>
                  <a:pt x="18139" y="14660"/>
                </a:lnTo>
                <a:lnTo>
                  <a:pt x="18158" y="14529"/>
                </a:lnTo>
                <a:lnTo>
                  <a:pt x="18328" y="14408"/>
                </a:lnTo>
                <a:lnTo>
                  <a:pt x="18428" y="14240"/>
                </a:lnTo>
                <a:lnTo>
                  <a:pt x="18485" y="14125"/>
                </a:lnTo>
                <a:lnTo>
                  <a:pt x="18563" y="13932"/>
                </a:lnTo>
                <a:lnTo>
                  <a:pt x="18646" y="13806"/>
                </a:lnTo>
                <a:lnTo>
                  <a:pt x="18824" y="13675"/>
                </a:lnTo>
                <a:lnTo>
                  <a:pt x="19045" y="13611"/>
                </a:lnTo>
                <a:lnTo>
                  <a:pt x="19197" y="13656"/>
                </a:lnTo>
                <a:lnTo>
                  <a:pt x="19242" y="13803"/>
                </a:lnTo>
                <a:lnTo>
                  <a:pt x="19391" y="13889"/>
                </a:lnTo>
                <a:lnTo>
                  <a:pt x="19512" y="13970"/>
                </a:lnTo>
                <a:cubicBezTo>
                  <a:pt x="19553" y="13996"/>
                  <a:pt x="19596" y="14017"/>
                  <a:pt x="19641" y="14034"/>
                </a:cubicBezTo>
                <a:cubicBezTo>
                  <a:pt x="19717" y="14062"/>
                  <a:pt x="19797" y="14076"/>
                  <a:pt x="19878" y="14074"/>
                </a:cubicBezTo>
                <a:lnTo>
                  <a:pt x="20041" y="14050"/>
                </a:lnTo>
                <a:lnTo>
                  <a:pt x="20129" y="14050"/>
                </a:lnTo>
                <a:lnTo>
                  <a:pt x="20300" y="14072"/>
                </a:lnTo>
                <a:lnTo>
                  <a:pt x="20436" y="14120"/>
                </a:lnTo>
                <a:lnTo>
                  <a:pt x="20542" y="14301"/>
                </a:lnTo>
                <a:lnTo>
                  <a:pt x="20653" y="14451"/>
                </a:lnTo>
                <a:lnTo>
                  <a:pt x="20632" y="14625"/>
                </a:lnTo>
                <a:lnTo>
                  <a:pt x="20674" y="14737"/>
                </a:lnTo>
                <a:lnTo>
                  <a:pt x="20788" y="14865"/>
                </a:lnTo>
                <a:lnTo>
                  <a:pt x="20963" y="14984"/>
                </a:lnTo>
                <a:lnTo>
                  <a:pt x="21105" y="15037"/>
                </a:lnTo>
                <a:lnTo>
                  <a:pt x="21318" y="15125"/>
                </a:lnTo>
                <a:lnTo>
                  <a:pt x="21384" y="15075"/>
                </a:lnTo>
                <a:lnTo>
                  <a:pt x="21412" y="14989"/>
                </a:lnTo>
                <a:lnTo>
                  <a:pt x="21405" y="14824"/>
                </a:lnTo>
                <a:lnTo>
                  <a:pt x="21398" y="14666"/>
                </a:lnTo>
                <a:lnTo>
                  <a:pt x="21526" y="14593"/>
                </a:lnTo>
                <a:lnTo>
                  <a:pt x="21600" y="14470"/>
                </a:lnTo>
                <a:lnTo>
                  <a:pt x="21539" y="14282"/>
                </a:lnTo>
                <a:lnTo>
                  <a:pt x="21491" y="14129"/>
                </a:lnTo>
                <a:lnTo>
                  <a:pt x="21385" y="14011"/>
                </a:lnTo>
                <a:cubicBezTo>
                  <a:pt x="21332" y="13972"/>
                  <a:pt x="21280" y="13932"/>
                  <a:pt x="21228" y="13891"/>
                </a:cubicBezTo>
                <a:cubicBezTo>
                  <a:pt x="21173" y="13847"/>
                  <a:pt x="21118" y="13802"/>
                  <a:pt x="21064" y="13756"/>
                </a:cubicBezTo>
                <a:lnTo>
                  <a:pt x="20908" y="13692"/>
                </a:lnTo>
                <a:lnTo>
                  <a:pt x="20712" y="13596"/>
                </a:lnTo>
                <a:lnTo>
                  <a:pt x="20669" y="13416"/>
                </a:lnTo>
                <a:lnTo>
                  <a:pt x="20520" y="13280"/>
                </a:lnTo>
                <a:lnTo>
                  <a:pt x="20328" y="13256"/>
                </a:lnTo>
                <a:lnTo>
                  <a:pt x="20250" y="13202"/>
                </a:lnTo>
                <a:lnTo>
                  <a:pt x="19996" y="13089"/>
                </a:lnTo>
                <a:lnTo>
                  <a:pt x="19832" y="13025"/>
                </a:lnTo>
                <a:lnTo>
                  <a:pt x="19712" y="12953"/>
                </a:lnTo>
                <a:lnTo>
                  <a:pt x="19600" y="12865"/>
                </a:lnTo>
                <a:lnTo>
                  <a:pt x="19406" y="12707"/>
                </a:lnTo>
                <a:lnTo>
                  <a:pt x="19121" y="12619"/>
                </a:lnTo>
                <a:lnTo>
                  <a:pt x="18882" y="12509"/>
                </a:lnTo>
                <a:lnTo>
                  <a:pt x="18595" y="12429"/>
                </a:lnTo>
                <a:lnTo>
                  <a:pt x="18327" y="12308"/>
                </a:lnTo>
                <a:lnTo>
                  <a:pt x="18135" y="12195"/>
                </a:lnTo>
                <a:lnTo>
                  <a:pt x="17873" y="12139"/>
                </a:lnTo>
                <a:lnTo>
                  <a:pt x="17702" y="12024"/>
                </a:lnTo>
                <a:lnTo>
                  <a:pt x="17404" y="11975"/>
                </a:lnTo>
                <a:lnTo>
                  <a:pt x="17213" y="11855"/>
                </a:lnTo>
                <a:lnTo>
                  <a:pt x="16951" y="11714"/>
                </a:lnTo>
                <a:lnTo>
                  <a:pt x="16825" y="11559"/>
                </a:lnTo>
                <a:lnTo>
                  <a:pt x="16839" y="11415"/>
                </a:lnTo>
                <a:lnTo>
                  <a:pt x="16882" y="11321"/>
                </a:lnTo>
                <a:lnTo>
                  <a:pt x="16984" y="11264"/>
                </a:lnTo>
                <a:lnTo>
                  <a:pt x="17117" y="11222"/>
                </a:lnTo>
                <a:lnTo>
                  <a:pt x="17266" y="11165"/>
                </a:lnTo>
                <a:lnTo>
                  <a:pt x="17365" y="11069"/>
                </a:lnTo>
                <a:lnTo>
                  <a:pt x="17399" y="10943"/>
                </a:lnTo>
                <a:lnTo>
                  <a:pt x="17356" y="10798"/>
                </a:lnTo>
                <a:lnTo>
                  <a:pt x="17206" y="10670"/>
                </a:lnTo>
                <a:lnTo>
                  <a:pt x="16959" y="10645"/>
                </a:lnTo>
                <a:lnTo>
                  <a:pt x="16701" y="10678"/>
                </a:lnTo>
                <a:lnTo>
                  <a:pt x="16547" y="10702"/>
                </a:lnTo>
                <a:lnTo>
                  <a:pt x="16079" y="10784"/>
                </a:lnTo>
                <a:lnTo>
                  <a:pt x="15840" y="10749"/>
                </a:lnTo>
                <a:lnTo>
                  <a:pt x="15591" y="10733"/>
                </a:lnTo>
                <a:lnTo>
                  <a:pt x="15461" y="10711"/>
                </a:lnTo>
                <a:lnTo>
                  <a:pt x="15342" y="10639"/>
                </a:lnTo>
                <a:lnTo>
                  <a:pt x="15212" y="10553"/>
                </a:lnTo>
                <a:lnTo>
                  <a:pt x="15013" y="10537"/>
                </a:lnTo>
                <a:lnTo>
                  <a:pt x="14853" y="10435"/>
                </a:lnTo>
                <a:lnTo>
                  <a:pt x="14740" y="10354"/>
                </a:lnTo>
                <a:lnTo>
                  <a:pt x="14705" y="10253"/>
                </a:lnTo>
                <a:lnTo>
                  <a:pt x="14493" y="10191"/>
                </a:lnTo>
                <a:lnTo>
                  <a:pt x="14361" y="10097"/>
                </a:lnTo>
                <a:lnTo>
                  <a:pt x="14190" y="9952"/>
                </a:lnTo>
                <a:lnTo>
                  <a:pt x="14012" y="9786"/>
                </a:lnTo>
                <a:lnTo>
                  <a:pt x="13843" y="9641"/>
                </a:lnTo>
                <a:lnTo>
                  <a:pt x="13510" y="9333"/>
                </a:lnTo>
                <a:lnTo>
                  <a:pt x="13370" y="9114"/>
                </a:lnTo>
                <a:lnTo>
                  <a:pt x="13280" y="8736"/>
                </a:lnTo>
                <a:lnTo>
                  <a:pt x="13180" y="8481"/>
                </a:lnTo>
                <a:lnTo>
                  <a:pt x="13078" y="8167"/>
                </a:lnTo>
                <a:lnTo>
                  <a:pt x="12976" y="7883"/>
                </a:lnTo>
                <a:lnTo>
                  <a:pt x="12857" y="7685"/>
                </a:lnTo>
                <a:lnTo>
                  <a:pt x="12753" y="7527"/>
                </a:lnTo>
                <a:lnTo>
                  <a:pt x="12663" y="7358"/>
                </a:lnTo>
                <a:lnTo>
                  <a:pt x="12568" y="7242"/>
                </a:lnTo>
                <a:lnTo>
                  <a:pt x="12455" y="7266"/>
                </a:lnTo>
                <a:lnTo>
                  <a:pt x="12387" y="7266"/>
                </a:lnTo>
                <a:lnTo>
                  <a:pt x="12200" y="7202"/>
                </a:lnTo>
                <a:lnTo>
                  <a:pt x="11871" y="6972"/>
                </a:lnTo>
                <a:lnTo>
                  <a:pt x="11310" y="6592"/>
                </a:lnTo>
                <a:lnTo>
                  <a:pt x="11100" y="6522"/>
                </a:lnTo>
                <a:lnTo>
                  <a:pt x="10951" y="6426"/>
                </a:lnTo>
                <a:lnTo>
                  <a:pt x="10787" y="6281"/>
                </a:lnTo>
                <a:lnTo>
                  <a:pt x="10574" y="6086"/>
                </a:lnTo>
                <a:lnTo>
                  <a:pt x="10408" y="5968"/>
                </a:lnTo>
                <a:lnTo>
                  <a:pt x="10244" y="5704"/>
                </a:lnTo>
                <a:lnTo>
                  <a:pt x="10244" y="5239"/>
                </a:lnTo>
                <a:lnTo>
                  <a:pt x="10156" y="5059"/>
                </a:lnTo>
                <a:lnTo>
                  <a:pt x="10256" y="4850"/>
                </a:lnTo>
                <a:lnTo>
                  <a:pt x="10403" y="4778"/>
                </a:lnTo>
                <a:lnTo>
                  <a:pt x="10581" y="4754"/>
                </a:lnTo>
                <a:lnTo>
                  <a:pt x="10666" y="4610"/>
                </a:lnTo>
                <a:lnTo>
                  <a:pt x="10652" y="4465"/>
                </a:lnTo>
                <a:lnTo>
                  <a:pt x="10560" y="4403"/>
                </a:lnTo>
                <a:lnTo>
                  <a:pt x="10451" y="4315"/>
                </a:lnTo>
                <a:lnTo>
                  <a:pt x="10306" y="3953"/>
                </a:lnTo>
                <a:lnTo>
                  <a:pt x="10207" y="3912"/>
                </a:lnTo>
                <a:lnTo>
                  <a:pt x="10172" y="3709"/>
                </a:lnTo>
                <a:lnTo>
                  <a:pt x="10198" y="3551"/>
                </a:lnTo>
                <a:lnTo>
                  <a:pt x="10302" y="3481"/>
                </a:lnTo>
                <a:lnTo>
                  <a:pt x="10377" y="3574"/>
                </a:lnTo>
                <a:cubicBezTo>
                  <a:pt x="10430" y="3572"/>
                  <a:pt x="10483" y="3564"/>
                  <a:pt x="10534" y="3550"/>
                </a:cubicBezTo>
                <a:cubicBezTo>
                  <a:pt x="10590" y="3535"/>
                  <a:pt x="10644" y="3514"/>
                  <a:pt x="10696" y="3486"/>
                </a:cubicBezTo>
                <a:lnTo>
                  <a:pt x="10907" y="3411"/>
                </a:lnTo>
                <a:cubicBezTo>
                  <a:pt x="10935" y="3397"/>
                  <a:pt x="10963" y="3383"/>
                  <a:pt x="10991" y="3371"/>
                </a:cubicBezTo>
                <a:cubicBezTo>
                  <a:pt x="11071" y="3335"/>
                  <a:pt x="11153" y="3306"/>
                  <a:pt x="11236" y="3282"/>
                </a:cubicBezTo>
                <a:lnTo>
                  <a:pt x="11357" y="3210"/>
                </a:lnTo>
                <a:lnTo>
                  <a:pt x="11535" y="3140"/>
                </a:lnTo>
                <a:lnTo>
                  <a:pt x="11620" y="3116"/>
                </a:lnTo>
                <a:lnTo>
                  <a:pt x="11814" y="3108"/>
                </a:lnTo>
                <a:lnTo>
                  <a:pt x="11883" y="3014"/>
                </a:lnTo>
                <a:lnTo>
                  <a:pt x="12018" y="2963"/>
                </a:lnTo>
                <a:lnTo>
                  <a:pt x="12123" y="2971"/>
                </a:lnTo>
                <a:lnTo>
                  <a:pt x="12276" y="3008"/>
                </a:lnTo>
                <a:lnTo>
                  <a:pt x="12380" y="2976"/>
                </a:lnTo>
                <a:lnTo>
                  <a:pt x="12444" y="2871"/>
                </a:lnTo>
                <a:lnTo>
                  <a:pt x="12544" y="2810"/>
                </a:lnTo>
                <a:lnTo>
                  <a:pt x="12671" y="2874"/>
                </a:lnTo>
                <a:lnTo>
                  <a:pt x="12814" y="2975"/>
                </a:lnTo>
                <a:lnTo>
                  <a:pt x="12913" y="3096"/>
                </a:lnTo>
                <a:lnTo>
                  <a:pt x="12885" y="3228"/>
                </a:lnTo>
                <a:lnTo>
                  <a:pt x="13028" y="3239"/>
                </a:lnTo>
                <a:lnTo>
                  <a:pt x="13191" y="3231"/>
                </a:lnTo>
                <a:lnTo>
                  <a:pt x="13258" y="3089"/>
                </a:lnTo>
                <a:lnTo>
                  <a:pt x="13101" y="2934"/>
                </a:lnTo>
                <a:lnTo>
                  <a:pt x="12954" y="2743"/>
                </a:lnTo>
                <a:lnTo>
                  <a:pt x="12715" y="2654"/>
                </a:lnTo>
                <a:lnTo>
                  <a:pt x="12745" y="2512"/>
                </a:lnTo>
                <a:lnTo>
                  <a:pt x="12767" y="2400"/>
                </a:lnTo>
                <a:lnTo>
                  <a:pt x="12724" y="2350"/>
                </a:lnTo>
                <a:lnTo>
                  <a:pt x="12585" y="2362"/>
                </a:lnTo>
                <a:lnTo>
                  <a:pt x="12546" y="2223"/>
                </a:lnTo>
                <a:lnTo>
                  <a:pt x="12664" y="2097"/>
                </a:lnTo>
                <a:lnTo>
                  <a:pt x="12763" y="1956"/>
                </a:lnTo>
                <a:cubicBezTo>
                  <a:pt x="12725" y="1936"/>
                  <a:pt x="12686" y="1919"/>
                  <a:pt x="12645" y="1907"/>
                </a:cubicBezTo>
                <a:cubicBezTo>
                  <a:pt x="12589" y="1890"/>
                  <a:pt x="12532" y="1880"/>
                  <a:pt x="12474" y="1877"/>
                </a:cubicBezTo>
                <a:lnTo>
                  <a:pt x="12335" y="1884"/>
                </a:lnTo>
                <a:lnTo>
                  <a:pt x="12295" y="1769"/>
                </a:lnTo>
                <a:lnTo>
                  <a:pt x="12413" y="1691"/>
                </a:lnTo>
                <a:lnTo>
                  <a:pt x="12486" y="1604"/>
                </a:lnTo>
                <a:lnTo>
                  <a:pt x="12617" y="1560"/>
                </a:lnTo>
                <a:lnTo>
                  <a:pt x="12727" y="1477"/>
                </a:lnTo>
                <a:lnTo>
                  <a:pt x="12881" y="1455"/>
                </a:lnTo>
                <a:lnTo>
                  <a:pt x="12895" y="1314"/>
                </a:lnTo>
                <a:lnTo>
                  <a:pt x="12713" y="1231"/>
                </a:lnTo>
                <a:lnTo>
                  <a:pt x="12466" y="1181"/>
                </a:lnTo>
                <a:lnTo>
                  <a:pt x="12352" y="1259"/>
                </a:lnTo>
                <a:lnTo>
                  <a:pt x="12139" y="1237"/>
                </a:lnTo>
                <a:lnTo>
                  <a:pt x="11968" y="1176"/>
                </a:lnTo>
                <a:lnTo>
                  <a:pt x="11779" y="1122"/>
                </a:lnTo>
                <a:lnTo>
                  <a:pt x="11587" y="1114"/>
                </a:lnTo>
                <a:lnTo>
                  <a:pt x="11452" y="1114"/>
                </a:lnTo>
                <a:lnTo>
                  <a:pt x="11302" y="1063"/>
                </a:lnTo>
                <a:lnTo>
                  <a:pt x="11076" y="997"/>
                </a:lnTo>
                <a:lnTo>
                  <a:pt x="10901" y="1029"/>
                </a:lnTo>
                <a:lnTo>
                  <a:pt x="10716" y="965"/>
                </a:lnTo>
                <a:lnTo>
                  <a:pt x="10591" y="949"/>
                </a:lnTo>
                <a:lnTo>
                  <a:pt x="10470" y="866"/>
                </a:lnTo>
                <a:lnTo>
                  <a:pt x="10402" y="774"/>
                </a:lnTo>
                <a:lnTo>
                  <a:pt x="10292" y="728"/>
                </a:lnTo>
                <a:lnTo>
                  <a:pt x="10285" y="632"/>
                </a:lnTo>
                <a:lnTo>
                  <a:pt x="10214" y="512"/>
                </a:lnTo>
                <a:lnTo>
                  <a:pt x="10024" y="476"/>
                </a:lnTo>
                <a:lnTo>
                  <a:pt x="9946" y="329"/>
                </a:lnTo>
                <a:lnTo>
                  <a:pt x="10016" y="222"/>
                </a:lnTo>
                <a:lnTo>
                  <a:pt x="10140" y="201"/>
                </a:lnTo>
                <a:cubicBezTo>
                  <a:pt x="10147" y="161"/>
                  <a:pt x="10140" y="120"/>
                  <a:pt x="10121" y="86"/>
                </a:cubicBezTo>
                <a:cubicBezTo>
                  <a:pt x="10061" y="-23"/>
                  <a:pt x="9923" y="-29"/>
                  <a:pt x="9856" y="74"/>
                </a:cubicBezTo>
                <a:lnTo>
                  <a:pt x="9628" y="161"/>
                </a:lnTo>
                <a:lnTo>
                  <a:pt x="9523" y="273"/>
                </a:lnTo>
                <a:lnTo>
                  <a:pt x="9355" y="327"/>
                </a:lnTo>
                <a:lnTo>
                  <a:pt x="9178" y="302"/>
                </a:lnTo>
                <a:lnTo>
                  <a:pt x="8784" y="302"/>
                </a:lnTo>
                <a:lnTo>
                  <a:pt x="8685" y="279"/>
                </a:lnTo>
                <a:lnTo>
                  <a:pt x="8461" y="279"/>
                </a:lnTo>
                <a:lnTo>
                  <a:pt x="8327" y="343"/>
                </a:lnTo>
                <a:lnTo>
                  <a:pt x="8163" y="480"/>
                </a:lnTo>
                <a:lnTo>
                  <a:pt x="8042" y="630"/>
                </a:lnTo>
                <a:lnTo>
                  <a:pt x="7928" y="767"/>
                </a:lnTo>
                <a:lnTo>
                  <a:pt x="7759" y="775"/>
                </a:lnTo>
                <a:lnTo>
                  <a:pt x="7653" y="750"/>
                </a:lnTo>
                <a:lnTo>
                  <a:pt x="7497" y="702"/>
                </a:lnTo>
                <a:lnTo>
                  <a:pt x="7414" y="606"/>
                </a:lnTo>
                <a:lnTo>
                  <a:pt x="7300" y="568"/>
                </a:lnTo>
                <a:lnTo>
                  <a:pt x="7213" y="598"/>
                </a:lnTo>
                <a:lnTo>
                  <a:pt x="7052" y="654"/>
                </a:lnTo>
                <a:lnTo>
                  <a:pt x="6969" y="638"/>
                </a:lnTo>
                <a:lnTo>
                  <a:pt x="6851" y="748"/>
                </a:lnTo>
                <a:lnTo>
                  <a:pt x="6820" y="839"/>
                </a:lnTo>
                <a:lnTo>
                  <a:pt x="6773" y="923"/>
                </a:lnTo>
                <a:lnTo>
                  <a:pt x="6823" y="1025"/>
                </a:lnTo>
                <a:lnTo>
                  <a:pt x="6987" y="1066"/>
                </a:lnTo>
                <a:lnTo>
                  <a:pt x="6956" y="1217"/>
                </a:lnTo>
                <a:lnTo>
                  <a:pt x="6851" y="1201"/>
                </a:lnTo>
                <a:lnTo>
                  <a:pt x="6655" y="1177"/>
                </a:lnTo>
                <a:lnTo>
                  <a:pt x="6574" y="1065"/>
                </a:lnTo>
                <a:lnTo>
                  <a:pt x="6413" y="1098"/>
                </a:lnTo>
                <a:lnTo>
                  <a:pt x="6274" y="1146"/>
                </a:lnTo>
                <a:lnTo>
                  <a:pt x="6200" y="1252"/>
                </a:lnTo>
                <a:lnTo>
                  <a:pt x="6179" y="1364"/>
                </a:lnTo>
                <a:lnTo>
                  <a:pt x="6158" y="1466"/>
                </a:lnTo>
                <a:lnTo>
                  <a:pt x="6378" y="1496"/>
                </a:lnTo>
                <a:lnTo>
                  <a:pt x="6381" y="1619"/>
                </a:lnTo>
                <a:lnTo>
                  <a:pt x="6295" y="1659"/>
                </a:lnTo>
                <a:lnTo>
                  <a:pt x="6412" y="1809"/>
                </a:lnTo>
                <a:lnTo>
                  <a:pt x="6369" y="1883"/>
                </a:lnTo>
                <a:lnTo>
                  <a:pt x="6270" y="1908"/>
                </a:lnTo>
                <a:lnTo>
                  <a:pt x="6188" y="1779"/>
                </a:lnTo>
                <a:lnTo>
                  <a:pt x="6117" y="1771"/>
                </a:lnTo>
                <a:lnTo>
                  <a:pt x="6118" y="1649"/>
                </a:lnTo>
                <a:lnTo>
                  <a:pt x="6035" y="1545"/>
                </a:lnTo>
                <a:lnTo>
                  <a:pt x="5905" y="1547"/>
                </a:lnTo>
                <a:lnTo>
                  <a:pt x="5736" y="1628"/>
                </a:lnTo>
                <a:lnTo>
                  <a:pt x="5609" y="1668"/>
                </a:lnTo>
                <a:lnTo>
                  <a:pt x="5438" y="1700"/>
                </a:lnTo>
                <a:lnTo>
                  <a:pt x="5324" y="1683"/>
                </a:lnTo>
                <a:lnTo>
                  <a:pt x="5169" y="1563"/>
                </a:lnTo>
                <a:lnTo>
                  <a:pt x="5119" y="1445"/>
                </a:lnTo>
                <a:lnTo>
                  <a:pt x="5126" y="1335"/>
                </a:lnTo>
                <a:lnTo>
                  <a:pt x="4951" y="1343"/>
                </a:lnTo>
                <a:lnTo>
                  <a:pt x="4833" y="1343"/>
                </a:lnTo>
                <a:lnTo>
                  <a:pt x="4750" y="1418"/>
                </a:lnTo>
                <a:lnTo>
                  <a:pt x="4772" y="1557"/>
                </a:lnTo>
                <a:lnTo>
                  <a:pt x="4793" y="1693"/>
                </a:lnTo>
                <a:lnTo>
                  <a:pt x="4750" y="1763"/>
                </a:lnTo>
                <a:lnTo>
                  <a:pt x="4679" y="1875"/>
                </a:lnTo>
                <a:lnTo>
                  <a:pt x="4603" y="1964"/>
                </a:lnTo>
                <a:lnTo>
                  <a:pt x="4470" y="2066"/>
                </a:lnTo>
                <a:lnTo>
                  <a:pt x="4399" y="2122"/>
                </a:lnTo>
                <a:lnTo>
                  <a:pt x="4399" y="2259"/>
                </a:lnTo>
                <a:lnTo>
                  <a:pt x="4320" y="2331"/>
                </a:lnTo>
                <a:lnTo>
                  <a:pt x="4303" y="2450"/>
                </a:lnTo>
                <a:lnTo>
                  <a:pt x="4389" y="2530"/>
                </a:lnTo>
                <a:lnTo>
                  <a:pt x="4415" y="2648"/>
                </a:lnTo>
                <a:lnTo>
                  <a:pt x="4344" y="2696"/>
                </a:lnTo>
                <a:lnTo>
                  <a:pt x="4084" y="2661"/>
                </a:lnTo>
                <a:lnTo>
                  <a:pt x="4114" y="2512"/>
                </a:lnTo>
                <a:lnTo>
                  <a:pt x="4065" y="2419"/>
                </a:lnTo>
                <a:lnTo>
                  <a:pt x="3987" y="2379"/>
                </a:lnTo>
                <a:cubicBezTo>
                  <a:pt x="3967" y="2352"/>
                  <a:pt x="3955" y="2318"/>
                  <a:pt x="3952" y="2283"/>
                </a:cubicBezTo>
                <a:cubicBezTo>
                  <a:pt x="3947" y="2232"/>
                  <a:pt x="3963" y="2181"/>
                  <a:pt x="3994" y="2144"/>
                </a:cubicBezTo>
                <a:lnTo>
                  <a:pt x="3855" y="2127"/>
                </a:lnTo>
                <a:lnTo>
                  <a:pt x="3635" y="2096"/>
                </a:lnTo>
                <a:lnTo>
                  <a:pt x="3540" y="2020"/>
                </a:lnTo>
                <a:lnTo>
                  <a:pt x="3468" y="1892"/>
                </a:lnTo>
                <a:lnTo>
                  <a:pt x="3398" y="1867"/>
                </a:lnTo>
                <a:lnTo>
                  <a:pt x="3319" y="1790"/>
                </a:lnTo>
                <a:lnTo>
                  <a:pt x="3397" y="1613"/>
                </a:lnTo>
                <a:lnTo>
                  <a:pt x="3397" y="1504"/>
                </a:lnTo>
                <a:lnTo>
                  <a:pt x="3343" y="1421"/>
                </a:lnTo>
                <a:lnTo>
                  <a:pt x="3192" y="1421"/>
                </a:lnTo>
                <a:lnTo>
                  <a:pt x="3023" y="1517"/>
                </a:lnTo>
                <a:lnTo>
                  <a:pt x="2831" y="1716"/>
                </a:lnTo>
                <a:lnTo>
                  <a:pt x="2682" y="1748"/>
                </a:lnTo>
                <a:lnTo>
                  <a:pt x="2632" y="1847"/>
                </a:lnTo>
                <a:lnTo>
                  <a:pt x="2725" y="1938"/>
                </a:lnTo>
                <a:lnTo>
                  <a:pt x="2746" y="2042"/>
                </a:lnTo>
                <a:lnTo>
                  <a:pt x="2637" y="2088"/>
                </a:lnTo>
                <a:lnTo>
                  <a:pt x="2575" y="2165"/>
                </a:lnTo>
                <a:lnTo>
                  <a:pt x="2512" y="2222"/>
                </a:lnTo>
                <a:lnTo>
                  <a:pt x="2462" y="2321"/>
                </a:lnTo>
                <a:lnTo>
                  <a:pt x="2355" y="2361"/>
                </a:lnTo>
                <a:lnTo>
                  <a:pt x="2277" y="2369"/>
                </a:lnTo>
                <a:lnTo>
                  <a:pt x="2201" y="2489"/>
                </a:lnTo>
                <a:lnTo>
                  <a:pt x="2078" y="2519"/>
                </a:lnTo>
                <a:lnTo>
                  <a:pt x="1938" y="2414"/>
                </a:lnTo>
                <a:lnTo>
                  <a:pt x="1788" y="2399"/>
                </a:lnTo>
                <a:lnTo>
                  <a:pt x="1655" y="2407"/>
                </a:lnTo>
                <a:lnTo>
                  <a:pt x="1527" y="2447"/>
                </a:lnTo>
                <a:lnTo>
                  <a:pt x="1356" y="2519"/>
                </a:lnTo>
                <a:lnTo>
                  <a:pt x="1241" y="2527"/>
                </a:lnTo>
                <a:lnTo>
                  <a:pt x="1090" y="2539"/>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3" name="Shape 4689"/>
          <p:cNvSpPr/>
          <p:nvPr/>
        </p:nvSpPr>
        <p:spPr>
          <a:xfrm>
            <a:off x="8730358" y="4353232"/>
            <a:ext cx="498081" cy="235448"/>
          </a:xfrm>
          <a:custGeom>
            <a:avLst/>
            <a:gdLst/>
            <a:ahLst/>
            <a:cxnLst>
              <a:cxn ang="0">
                <a:pos x="wd2" y="hd2"/>
              </a:cxn>
              <a:cxn ang="5400000">
                <a:pos x="wd2" y="hd2"/>
              </a:cxn>
              <a:cxn ang="10800000">
                <a:pos x="wd2" y="hd2"/>
              </a:cxn>
              <a:cxn ang="16200000">
                <a:pos x="wd2" y="hd2"/>
              </a:cxn>
            </a:cxnLst>
            <a:rect l="0" t="0" r="r" b="b"/>
            <a:pathLst>
              <a:path w="21600" h="21357" extrusionOk="0">
                <a:moveTo>
                  <a:pt x="2268" y="5585"/>
                </a:moveTo>
                <a:lnTo>
                  <a:pt x="2189" y="6421"/>
                </a:lnTo>
                <a:lnTo>
                  <a:pt x="1818" y="6492"/>
                </a:lnTo>
                <a:lnTo>
                  <a:pt x="1447" y="6773"/>
                </a:lnTo>
                <a:lnTo>
                  <a:pt x="1232" y="7333"/>
                </a:lnTo>
                <a:lnTo>
                  <a:pt x="677" y="7595"/>
                </a:lnTo>
                <a:lnTo>
                  <a:pt x="415" y="7988"/>
                </a:lnTo>
                <a:lnTo>
                  <a:pt x="81" y="8435"/>
                </a:lnTo>
                <a:lnTo>
                  <a:pt x="0" y="9329"/>
                </a:lnTo>
                <a:lnTo>
                  <a:pt x="256" y="9982"/>
                </a:lnTo>
                <a:lnTo>
                  <a:pt x="1010" y="10020"/>
                </a:lnTo>
                <a:lnTo>
                  <a:pt x="1607" y="10298"/>
                </a:lnTo>
                <a:lnTo>
                  <a:pt x="982" y="11752"/>
                </a:lnTo>
                <a:lnTo>
                  <a:pt x="1107" y="13435"/>
                </a:lnTo>
                <a:lnTo>
                  <a:pt x="1696" y="13435"/>
                </a:lnTo>
                <a:lnTo>
                  <a:pt x="1644" y="15083"/>
                </a:lnTo>
                <a:lnTo>
                  <a:pt x="2590" y="16031"/>
                </a:lnTo>
                <a:lnTo>
                  <a:pt x="3206" y="17298"/>
                </a:lnTo>
                <a:lnTo>
                  <a:pt x="3608" y="18026"/>
                </a:lnTo>
                <a:lnTo>
                  <a:pt x="3405" y="18503"/>
                </a:lnTo>
                <a:lnTo>
                  <a:pt x="2844" y="18784"/>
                </a:lnTo>
                <a:lnTo>
                  <a:pt x="2534" y="18784"/>
                </a:lnTo>
                <a:lnTo>
                  <a:pt x="2150" y="19159"/>
                </a:lnTo>
                <a:lnTo>
                  <a:pt x="1542" y="19325"/>
                </a:lnTo>
                <a:lnTo>
                  <a:pt x="1123" y="19772"/>
                </a:lnTo>
                <a:lnTo>
                  <a:pt x="1310" y="20519"/>
                </a:lnTo>
                <a:lnTo>
                  <a:pt x="1934" y="20964"/>
                </a:lnTo>
                <a:lnTo>
                  <a:pt x="2300" y="20852"/>
                </a:lnTo>
                <a:cubicBezTo>
                  <a:pt x="2436" y="20625"/>
                  <a:pt x="2610" y="20523"/>
                  <a:pt x="2782" y="20571"/>
                </a:cubicBezTo>
                <a:cubicBezTo>
                  <a:pt x="3005" y="20632"/>
                  <a:pt x="3197" y="20929"/>
                  <a:pt x="3290" y="21357"/>
                </a:cubicBezTo>
                <a:lnTo>
                  <a:pt x="3745" y="21357"/>
                </a:lnTo>
                <a:lnTo>
                  <a:pt x="4011" y="20873"/>
                </a:lnTo>
                <a:lnTo>
                  <a:pt x="4362" y="20297"/>
                </a:lnTo>
                <a:lnTo>
                  <a:pt x="4177" y="19475"/>
                </a:lnTo>
                <a:lnTo>
                  <a:pt x="4525" y="19529"/>
                </a:lnTo>
                <a:lnTo>
                  <a:pt x="4740" y="20297"/>
                </a:lnTo>
                <a:lnTo>
                  <a:pt x="5264" y="20627"/>
                </a:lnTo>
                <a:lnTo>
                  <a:pt x="5700" y="20627"/>
                </a:lnTo>
                <a:lnTo>
                  <a:pt x="5941" y="19730"/>
                </a:lnTo>
                <a:lnTo>
                  <a:pt x="6413" y="20144"/>
                </a:lnTo>
                <a:lnTo>
                  <a:pt x="6814" y="20643"/>
                </a:lnTo>
                <a:lnTo>
                  <a:pt x="7054" y="19988"/>
                </a:lnTo>
                <a:lnTo>
                  <a:pt x="7384" y="19819"/>
                </a:lnTo>
                <a:lnTo>
                  <a:pt x="7785" y="19819"/>
                </a:lnTo>
                <a:lnTo>
                  <a:pt x="7812" y="19072"/>
                </a:lnTo>
                <a:lnTo>
                  <a:pt x="8133" y="17961"/>
                </a:lnTo>
                <a:lnTo>
                  <a:pt x="8213" y="16973"/>
                </a:lnTo>
                <a:lnTo>
                  <a:pt x="8639" y="17420"/>
                </a:lnTo>
                <a:lnTo>
                  <a:pt x="8471" y="18199"/>
                </a:lnTo>
                <a:lnTo>
                  <a:pt x="8865" y="18667"/>
                </a:lnTo>
                <a:lnTo>
                  <a:pt x="9205" y="18667"/>
                </a:lnTo>
                <a:lnTo>
                  <a:pt x="9313" y="19283"/>
                </a:lnTo>
                <a:lnTo>
                  <a:pt x="9740" y="19821"/>
                </a:lnTo>
                <a:lnTo>
                  <a:pt x="10035" y="20100"/>
                </a:lnTo>
                <a:lnTo>
                  <a:pt x="10402" y="20681"/>
                </a:lnTo>
                <a:lnTo>
                  <a:pt x="10756" y="20196"/>
                </a:lnTo>
                <a:lnTo>
                  <a:pt x="10622" y="19470"/>
                </a:lnTo>
                <a:lnTo>
                  <a:pt x="11158" y="19866"/>
                </a:lnTo>
                <a:lnTo>
                  <a:pt x="11507" y="20503"/>
                </a:lnTo>
                <a:lnTo>
                  <a:pt x="12098" y="21006"/>
                </a:lnTo>
                <a:lnTo>
                  <a:pt x="12761" y="21268"/>
                </a:lnTo>
                <a:lnTo>
                  <a:pt x="13045" y="20673"/>
                </a:lnTo>
                <a:lnTo>
                  <a:pt x="13797" y="20842"/>
                </a:lnTo>
                <a:lnTo>
                  <a:pt x="13717" y="20226"/>
                </a:lnTo>
                <a:lnTo>
                  <a:pt x="13351" y="19524"/>
                </a:lnTo>
                <a:lnTo>
                  <a:pt x="13119" y="18459"/>
                </a:lnTo>
                <a:lnTo>
                  <a:pt x="13626" y="18293"/>
                </a:lnTo>
                <a:lnTo>
                  <a:pt x="14029" y="18293"/>
                </a:lnTo>
                <a:lnTo>
                  <a:pt x="13849" y="17544"/>
                </a:lnTo>
                <a:lnTo>
                  <a:pt x="13395" y="17263"/>
                </a:lnTo>
                <a:lnTo>
                  <a:pt x="13019" y="16888"/>
                </a:lnTo>
                <a:lnTo>
                  <a:pt x="13476" y="16291"/>
                </a:lnTo>
                <a:lnTo>
                  <a:pt x="13888" y="16010"/>
                </a:lnTo>
                <a:lnTo>
                  <a:pt x="14289" y="15566"/>
                </a:lnTo>
                <a:lnTo>
                  <a:pt x="14976" y="15287"/>
                </a:lnTo>
                <a:lnTo>
                  <a:pt x="15458" y="15453"/>
                </a:lnTo>
                <a:lnTo>
                  <a:pt x="15816" y="15341"/>
                </a:lnTo>
                <a:lnTo>
                  <a:pt x="15886" y="14631"/>
                </a:lnTo>
                <a:lnTo>
                  <a:pt x="15922" y="14035"/>
                </a:lnTo>
                <a:lnTo>
                  <a:pt x="16287" y="13660"/>
                </a:lnTo>
                <a:lnTo>
                  <a:pt x="16672" y="13435"/>
                </a:lnTo>
                <a:lnTo>
                  <a:pt x="16994" y="12953"/>
                </a:lnTo>
                <a:lnTo>
                  <a:pt x="16736" y="12522"/>
                </a:lnTo>
                <a:lnTo>
                  <a:pt x="16120" y="12354"/>
                </a:lnTo>
                <a:lnTo>
                  <a:pt x="15879" y="12129"/>
                </a:lnTo>
                <a:lnTo>
                  <a:pt x="15567" y="11588"/>
                </a:lnTo>
                <a:lnTo>
                  <a:pt x="15389" y="11085"/>
                </a:lnTo>
                <a:lnTo>
                  <a:pt x="15718" y="10001"/>
                </a:lnTo>
                <a:lnTo>
                  <a:pt x="16022" y="9798"/>
                </a:lnTo>
                <a:lnTo>
                  <a:pt x="16394" y="9854"/>
                </a:lnTo>
                <a:lnTo>
                  <a:pt x="16735" y="9573"/>
                </a:lnTo>
                <a:lnTo>
                  <a:pt x="17055" y="9126"/>
                </a:lnTo>
                <a:lnTo>
                  <a:pt x="17600" y="8901"/>
                </a:lnTo>
                <a:lnTo>
                  <a:pt x="17993" y="8585"/>
                </a:lnTo>
                <a:lnTo>
                  <a:pt x="18411" y="8136"/>
                </a:lnTo>
                <a:lnTo>
                  <a:pt x="18597" y="7578"/>
                </a:lnTo>
                <a:lnTo>
                  <a:pt x="18892" y="7185"/>
                </a:lnTo>
                <a:lnTo>
                  <a:pt x="19591" y="7447"/>
                </a:lnTo>
                <a:lnTo>
                  <a:pt x="20028" y="7447"/>
                </a:lnTo>
                <a:lnTo>
                  <a:pt x="19894" y="6698"/>
                </a:lnTo>
                <a:lnTo>
                  <a:pt x="19894" y="5764"/>
                </a:lnTo>
                <a:lnTo>
                  <a:pt x="20297" y="5390"/>
                </a:lnTo>
                <a:lnTo>
                  <a:pt x="20861" y="5560"/>
                </a:lnTo>
                <a:lnTo>
                  <a:pt x="21504" y="5725"/>
                </a:lnTo>
                <a:lnTo>
                  <a:pt x="21600" y="4973"/>
                </a:lnTo>
                <a:lnTo>
                  <a:pt x="21251" y="4071"/>
                </a:lnTo>
                <a:lnTo>
                  <a:pt x="20884" y="3933"/>
                </a:lnTo>
                <a:lnTo>
                  <a:pt x="20838" y="3180"/>
                </a:lnTo>
                <a:lnTo>
                  <a:pt x="20274" y="2794"/>
                </a:lnTo>
                <a:lnTo>
                  <a:pt x="20274" y="2318"/>
                </a:lnTo>
                <a:lnTo>
                  <a:pt x="20328" y="1419"/>
                </a:lnTo>
                <a:cubicBezTo>
                  <a:pt x="20372" y="1189"/>
                  <a:pt x="20372" y="932"/>
                  <a:pt x="20328" y="701"/>
                </a:cubicBezTo>
                <a:cubicBezTo>
                  <a:pt x="20182" y="-58"/>
                  <a:pt x="19709" y="-243"/>
                  <a:pt x="19441" y="354"/>
                </a:cubicBezTo>
                <a:lnTo>
                  <a:pt x="19040" y="435"/>
                </a:lnTo>
                <a:lnTo>
                  <a:pt x="18452" y="641"/>
                </a:lnTo>
                <a:lnTo>
                  <a:pt x="18131" y="1084"/>
                </a:lnTo>
                <a:lnTo>
                  <a:pt x="17998" y="2355"/>
                </a:lnTo>
                <a:lnTo>
                  <a:pt x="18310" y="2856"/>
                </a:lnTo>
                <a:lnTo>
                  <a:pt x="18131" y="3563"/>
                </a:lnTo>
                <a:lnTo>
                  <a:pt x="17729" y="3169"/>
                </a:lnTo>
                <a:lnTo>
                  <a:pt x="17193" y="2551"/>
                </a:lnTo>
                <a:lnTo>
                  <a:pt x="16612" y="2551"/>
                </a:lnTo>
                <a:lnTo>
                  <a:pt x="16291" y="2832"/>
                </a:lnTo>
                <a:lnTo>
                  <a:pt x="15861" y="2870"/>
                </a:lnTo>
                <a:lnTo>
                  <a:pt x="15298" y="3038"/>
                </a:lnTo>
                <a:lnTo>
                  <a:pt x="14959" y="3429"/>
                </a:lnTo>
                <a:lnTo>
                  <a:pt x="14853" y="3986"/>
                </a:lnTo>
                <a:lnTo>
                  <a:pt x="14450" y="4099"/>
                </a:lnTo>
                <a:lnTo>
                  <a:pt x="14201" y="3933"/>
                </a:lnTo>
                <a:lnTo>
                  <a:pt x="13907" y="3582"/>
                </a:lnTo>
                <a:lnTo>
                  <a:pt x="13265" y="3638"/>
                </a:lnTo>
                <a:lnTo>
                  <a:pt x="12733" y="3750"/>
                </a:lnTo>
                <a:lnTo>
                  <a:pt x="11102" y="3750"/>
                </a:lnTo>
                <a:lnTo>
                  <a:pt x="10834" y="4305"/>
                </a:lnTo>
                <a:lnTo>
                  <a:pt x="10539" y="4305"/>
                </a:lnTo>
                <a:lnTo>
                  <a:pt x="10209" y="4586"/>
                </a:lnTo>
                <a:lnTo>
                  <a:pt x="9970" y="5367"/>
                </a:lnTo>
                <a:lnTo>
                  <a:pt x="9587" y="5854"/>
                </a:lnTo>
                <a:lnTo>
                  <a:pt x="8835" y="6135"/>
                </a:lnTo>
                <a:lnTo>
                  <a:pt x="8620" y="6676"/>
                </a:lnTo>
                <a:lnTo>
                  <a:pt x="8172" y="7462"/>
                </a:lnTo>
                <a:lnTo>
                  <a:pt x="7993" y="7125"/>
                </a:lnTo>
                <a:lnTo>
                  <a:pt x="7522" y="6868"/>
                </a:lnTo>
                <a:lnTo>
                  <a:pt x="7156" y="6980"/>
                </a:lnTo>
                <a:lnTo>
                  <a:pt x="6834" y="6269"/>
                </a:lnTo>
                <a:cubicBezTo>
                  <a:pt x="6696" y="6311"/>
                  <a:pt x="6559" y="6367"/>
                  <a:pt x="6423" y="6437"/>
                </a:cubicBezTo>
                <a:cubicBezTo>
                  <a:pt x="6140" y="6583"/>
                  <a:pt x="5865" y="6790"/>
                  <a:pt x="5602" y="7053"/>
                </a:cubicBezTo>
                <a:lnTo>
                  <a:pt x="5190" y="6416"/>
                </a:lnTo>
                <a:lnTo>
                  <a:pt x="4886" y="6138"/>
                </a:lnTo>
                <a:lnTo>
                  <a:pt x="4513" y="6081"/>
                </a:lnTo>
                <a:cubicBezTo>
                  <a:pt x="4346" y="6130"/>
                  <a:pt x="4175" y="6111"/>
                  <a:pt x="4012" y="6025"/>
                </a:cubicBezTo>
                <a:cubicBezTo>
                  <a:pt x="3800" y="5915"/>
                  <a:pt x="3604" y="5697"/>
                  <a:pt x="3442" y="5391"/>
                </a:cubicBezTo>
                <a:lnTo>
                  <a:pt x="3155" y="5391"/>
                </a:lnTo>
                <a:lnTo>
                  <a:pt x="2268" y="5585"/>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4" name="Shape 4690"/>
          <p:cNvSpPr/>
          <p:nvPr/>
        </p:nvSpPr>
        <p:spPr>
          <a:xfrm>
            <a:off x="9162503" y="4086504"/>
            <a:ext cx="1075836" cy="450228"/>
          </a:xfrm>
          <a:custGeom>
            <a:avLst/>
            <a:gdLst/>
            <a:ahLst/>
            <a:cxnLst>
              <a:cxn ang="0">
                <a:pos x="wd2" y="hd2"/>
              </a:cxn>
              <a:cxn ang="5400000">
                <a:pos x="wd2" y="hd2"/>
              </a:cxn>
              <a:cxn ang="10800000">
                <a:pos x="wd2" y="hd2"/>
              </a:cxn>
              <a:cxn ang="16200000">
                <a:pos x="wd2" y="hd2"/>
              </a:cxn>
            </a:cxnLst>
            <a:rect l="0" t="0" r="r" b="b"/>
            <a:pathLst>
              <a:path w="21600" h="21600" extrusionOk="0">
                <a:moveTo>
                  <a:pt x="3256" y="4426"/>
                </a:moveTo>
                <a:lnTo>
                  <a:pt x="3118" y="4728"/>
                </a:lnTo>
                <a:lnTo>
                  <a:pt x="3105" y="5322"/>
                </a:lnTo>
                <a:lnTo>
                  <a:pt x="2901" y="5375"/>
                </a:lnTo>
                <a:lnTo>
                  <a:pt x="2968" y="5838"/>
                </a:lnTo>
                <a:lnTo>
                  <a:pt x="3113" y="6076"/>
                </a:lnTo>
                <a:lnTo>
                  <a:pt x="3121" y="6391"/>
                </a:lnTo>
                <a:lnTo>
                  <a:pt x="3035" y="6570"/>
                </a:lnTo>
                <a:lnTo>
                  <a:pt x="2856" y="6679"/>
                </a:lnTo>
                <a:lnTo>
                  <a:pt x="2406" y="6708"/>
                </a:lnTo>
                <a:lnTo>
                  <a:pt x="2075" y="6887"/>
                </a:lnTo>
                <a:lnTo>
                  <a:pt x="1893" y="6502"/>
                </a:lnTo>
                <a:lnTo>
                  <a:pt x="1599" y="6473"/>
                </a:lnTo>
                <a:lnTo>
                  <a:pt x="1315" y="6364"/>
                </a:lnTo>
                <a:lnTo>
                  <a:pt x="1197" y="6620"/>
                </a:lnTo>
                <a:lnTo>
                  <a:pt x="1037" y="6936"/>
                </a:lnTo>
                <a:lnTo>
                  <a:pt x="1273" y="7351"/>
                </a:lnTo>
                <a:lnTo>
                  <a:pt x="1546" y="7292"/>
                </a:lnTo>
                <a:lnTo>
                  <a:pt x="1864" y="7618"/>
                </a:lnTo>
                <a:lnTo>
                  <a:pt x="1939" y="7934"/>
                </a:lnTo>
                <a:cubicBezTo>
                  <a:pt x="1907" y="7998"/>
                  <a:pt x="1875" y="8063"/>
                  <a:pt x="1844" y="8130"/>
                </a:cubicBezTo>
                <a:cubicBezTo>
                  <a:pt x="1798" y="8228"/>
                  <a:pt x="1754" y="8331"/>
                  <a:pt x="1720" y="8455"/>
                </a:cubicBezTo>
                <a:cubicBezTo>
                  <a:pt x="1686" y="8583"/>
                  <a:pt x="1665" y="8729"/>
                  <a:pt x="1659" y="8880"/>
                </a:cubicBezTo>
                <a:lnTo>
                  <a:pt x="1411" y="8900"/>
                </a:lnTo>
                <a:lnTo>
                  <a:pt x="1242" y="8900"/>
                </a:lnTo>
                <a:cubicBezTo>
                  <a:pt x="1181" y="8837"/>
                  <a:pt x="1110" y="8887"/>
                  <a:pt x="1072" y="9019"/>
                </a:cubicBezTo>
                <a:cubicBezTo>
                  <a:pt x="1028" y="9174"/>
                  <a:pt x="1044" y="9386"/>
                  <a:pt x="1109" y="9493"/>
                </a:cubicBezTo>
                <a:lnTo>
                  <a:pt x="1109" y="10036"/>
                </a:lnTo>
                <a:cubicBezTo>
                  <a:pt x="1060" y="10106"/>
                  <a:pt x="1024" y="10220"/>
                  <a:pt x="1010" y="10353"/>
                </a:cubicBezTo>
                <a:cubicBezTo>
                  <a:pt x="986" y="10585"/>
                  <a:pt x="1029" y="10826"/>
                  <a:pt x="1115" y="10945"/>
                </a:cubicBezTo>
                <a:lnTo>
                  <a:pt x="1193" y="11687"/>
                </a:lnTo>
                <a:lnTo>
                  <a:pt x="996" y="12000"/>
                </a:lnTo>
                <a:lnTo>
                  <a:pt x="653" y="12030"/>
                </a:lnTo>
                <a:lnTo>
                  <a:pt x="495" y="12236"/>
                </a:lnTo>
                <a:lnTo>
                  <a:pt x="267" y="12652"/>
                </a:lnTo>
                <a:lnTo>
                  <a:pt x="0" y="13117"/>
                </a:lnTo>
                <a:lnTo>
                  <a:pt x="369" y="13204"/>
                </a:lnTo>
                <a:lnTo>
                  <a:pt x="646" y="13057"/>
                </a:lnTo>
                <a:lnTo>
                  <a:pt x="703" y="13403"/>
                </a:lnTo>
                <a:lnTo>
                  <a:pt x="654" y="14313"/>
                </a:lnTo>
                <a:lnTo>
                  <a:pt x="964" y="14606"/>
                </a:lnTo>
                <a:lnTo>
                  <a:pt x="972" y="14969"/>
                </a:lnTo>
                <a:lnTo>
                  <a:pt x="1175" y="15226"/>
                </a:lnTo>
                <a:lnTo>
                  <a:pt x="1261" y="15671"/>
                </a:lnTo>
                <a:lnTo>
                  <a:pt x="1340" y="15990"/>
                </a:lnTo>
                <a:lnTo>
                  <a:pt x="1663" y="16168"/>
                </a:lnTo>
                <a:lnTo>
                  <a:pt x="1878" y="16680"/>
                </a:lnTo>
                <a:lnTo>
                  <a:pt x="2205" y="16878"/>
                </a:lnTo>
                <a:lnTo>
                  <a:pt x="2552" y="17023"/>
                </a:lnTo>
                <a:lnTo>
                  <a:pt x="2676" y="17683"/>
                </a:lnTo>
                <a:lnTo>
                  <a:pt x="2936" y="17949"/>
                </a:lnTo>
                <a:lnTo>
                  <a:pt x="3206" y="18266"/>
                </a:lnTo>
                <a:lnTo>
                  <a:pt x="3421" y="18957"/>
                </a:lnTo>
                <a:lnTo>
                  <a:pt x="3611" y="19520"/>
                </a:lnTo>
                <a:cubicBezTo>
                  <a:pt x="3685" y="19592"/>
                  <a:pt x="3757" y="19671"/>
                  <a:pt x="3827" y="19758"/>
                </a:cubicBezTo>
                <a:cubicBezTo>
                  <a:pt x="3895" y="19840"/>
                  <a:pt x="3961" y="19929"/>
                  <a:pt x="4025" y="20024"/>
                </a:cubicBezTo>
                <a:lnTo>
                  <a:pt x="4266" y="20162"/>
                </a:lnTo>
                <a:cubicBezTo>
                  <a:pt x="4378" y="20161"/>
                  <a:pt x="4490" y="20177"/>
                  <a:pt x="4602" y="20211"/>
                </a:cubicBezTo>
                <a:cubicBezTo>
                  <a:pt x="4694" y="20239"/>
                  <a:pt x="4785" y="20278"/>
                  <a:pt x="4875" y="20330"/>
                </a:cubicBezTo>
                <a:lnTo>
                  <a:pt x="4974" y="20832"/>
                </a:lnTo>
                <a:lnTo>
                  <a:pt x="5309" y="21070"/>
                </a:lnTo>
                <a:lnTo>
                  <a:pt x="5594" y="21552"/>
                </a:lnTo>
                <a:lnTo>
                  <a:pt x="5915" y="21315"/>
                </a:lnTo>
                <a:lnTo>
                  <a:pt x="6225" y="21375"/>
                </a:lnTo>
                <a:lnTo>
                  <a:pt x="6420" y="21196"/>
                </a:lnTo>
                <a:lnTo>
                  <a:pt x="6714" y="21196"/>
                </a:lnTo>
                <a:lnTo>
                  <a:pt x="6924" y="21371"/>
                </a:lnTo>
                <a:lnTo>
                  <a:pt x="7235" y="21373"/>
                </a:lnTo>
                <a:lnTo>
                  <a:pt x="7558" y="21600"/>
                </a:lnTo>
                <a:lnTo>
                  <a:pt x="7658" y="21313"/>
                </a:lnTo>
                <a:lnTo>
                  <a:pt x="7843" y="21195"/>
                </a:lnTo>
                <a:lnTo>
                  <a:pt x="7996" y="20799"/>
                </a:lnTo>
                <a:lnTo>
                  <a:pt x="8071" y="20423"/>
                </a:lnTo>
                <a:lnTo>
                  <a:pt x="8299" y="20403"/>
                </a:lnTo>
                <a:lnTo>
                  <a:pt x="8510" y="20433"/>
                </a:lnTo>
                <a:lnTo>
                  <a:pt x="8733" y="20433"/>
                </a:lnTo>
                <a:cubicBezTo>
                  <a:pt x="8773" y="20345"/>
                  <a:pt x="8820" y="20275"/>
                  <a:pt x="8870" y="20225"/>
                </a:cubicBezTo>
                <a:cubicBezTo>
                  <a:pt x="8933" y="20162"/>
                  <a:pt x="9000" y="20131"/>
                  <a:pt x="9068" y="20135"/>
                </a:cubicBezTo>
                <a:lnTo>
                  <a:pt x="9334" y="19909"/>
                </a:lnTo>
                <a:lnTo>
                  <a:pt x="9470" y="19436"/>
                </a:lnTo>
                <a:lnTo>
                  <a:pt x="9681" y="19555"/>
                </a:lnTo>
                <a:lnTo>
                  <a:pt x="9954" y="19723"/>
                </a:lnTo>
                <a:lnTo>
                  <a:pt x="10144" y="19635"/>
                </a:lnTo>
                <a:lnTo>
                  <a:pt x="10243" y="19298"/>
                </a:lnTo>
                <a:lnTo>
                  <a:pt x="10492" y="19318"/>
                </a:lnTo>
                <a:lnTo>
                  <a:pt x="10712" y="18981"/>
                </a:lnTo>
                <a:lnTo>
                  <a:pt x="10869" y="18517"/>
                </a:lnTo>
                <a:lnTo>
                  <a:pt x="11055" y="18280"/>
                </a:lnTo>
                <a:lnTo>
                  <a:pt x="11482" y="18200"/>
                </a:lnTo>
                <a:lnTo>
                  <a:pt x="11805" y="18606"/>
                </a:lnTo>
                <a:lnTo>
                  <a:pt x="11983" y="18350"/>
                </a:lnTo>
                <a:cubicBezTo>
                  <a:pt x="12039" y="18328"/>
                  <a:pt x="12095" y="18311"/>
                  <a:pt x="12152" y="18301"/>
                </a:cubicBezTo>
                <a:cubicBezTo>
                  <a:pt x="12250" y="18283"/>
                  <a:pt x="12348" y="18283"/>
                  <a:pt x="12445" y="18301"/>
                </a:cubicBezTo>
                <a:lnTo>
                  <a:pt x="12731" y="18388"/>
                </a:lnTo>
                <a:lnTo>
                  <a:pt x="13128" y="18624"/>
                </a:lnTo>
                <a:lnTo>
                  <a:pt x="13330" y="18525"/>
                </a:lnTo>
                <a:lnTo>
                  <a:pt x="13516" y="18465"/>
                </a:lnTo>
                <a:lnTo>
                  <a:pt x="13876" y="18525"/>
                </a:lnTo>
                <a:lnTo>
                  <a:pt x="14198" y="18375"/>
                </a:lnTo>
                <a:lnTo>
                  <a:pt x="14385" y="18691"/>
                </a:lnTo>
                <a:lnTo>
                  <a:pt x="14641" y="18422"/>
                </a:lnTo>
                <a:lnTo>
                  <a:pt x="14765" y="18096"/>
                </a:lnTo>
                <a:lnTo>
                  <a:pt x="14876" y="17503"/>
                </a:lnTo>
                <a:lnTo>
                  <a:pt x="15237" y="17414"/>
                </a:lnTo>
                <a:lnTo>
                  <a:pt x="15596" y="17651"/>
                </a:lnTo>
                <a:lnTo>
                  <a:pt x="15857" y="17859"/>
                </a:lnTo>
                <a:lnTo>
                  <a:pt x="15894" y="17476"/>
                </a:lnTo>
                <a:lnTo>
                  <a:pt x="16159" y="17210"/>
                </a:lnTo>
                <a:lnTo>
                  <a:pt x="16278" y="16685"/>
                </a:lnTo>
                <a:lnTo>
                  <a:pt x="16460" y="16597"/>
                </a:lnTo>
                <a:lnTo>
                  <a:pt x="16546" y="16175"/>
                </a:lnTo>
                <a:lnTo>
                  <a:pt x="16443" y="15919"/>
                </a:lnTo>
                <a:lnTo>
                  <a:pt x="16431" y="15592"/>
                </a:lnTo>
                <a:lnTo>
                  <a:pt x="16675" y="15217"/>
                </a:lnTo>
                <a:lnTo>
                  <a:pt x="16724" y="14742"/>
                </a:lnTo>
                <a:lnTo>
                  <a:pt x="16973" y="14536"/>
                </a:lnTo>
                <a:lnTo>
                  <a:pt x="17093" y="13953"/>
                </a:lnTo>
                <a:lnTo>
                  <a:pt x="17332" y="13629"/>
                </a:lnTo>
                <a:lnTo>
                  <a:pt x="17393" y="13077"/>
                </a:lnTo>
                <a:lnTo>
                  <a:pt x="17518" y="12750"/>
                </a:lnTo>
                <a:lnTo>
                  <a:pt x="17567" y="12454"/>
                </a:lnTo>
                <a:lnTo>
                  <a:pt x="17650" y="12147"/>
                </a:lnTo>
                <a:lnTo>
                  <a:pt x="17654" y="11811"/>
                </a:lnTo>
                <a:lnTo>
                  <a:pt x="17865" y="11468"/>
                </a:lnTo>
                <a:lnTo>
                  <a:pt x="18047" y="11062"/>
                </a:lnTo>
                <a:lnTo>
                  <a:pt x="18196" y="10766"/>
                </a:lnTo>
                <a:lnTo>
                  <a:pt x="18245" y="9975"/>
                </a:lnTo>
                <a:lnTo>
                  <a:pt x="18394" y="9650"/>
                </a:lnTo>
                <a:lnTo>
                  <a:pt x="18580" y="9265"/>
                </a:lnTo>
                <a:lnTo>
                  <a:pt x="18765" y="9235"/>
                </a:lnTo>
                <a:lnTo>
                  <a:pt x="18802" y="8921"/>
                </a:lnTo>
                <a:lnTo>
                  <a:pt x="18744" y="8350"/>
                </a:lnTo>
                <a:lnTo>
                  <a:pt x="18844" y="7935"/>
                </a:lnTo>
                <a:lnTo>
                  <a:pt x="19034" y="7688"/>
                </a:lnTo>
                <a:lnTo>
                  <a:pt x="19311" y="7455"/>
                </a:lnTo>
                <a:lnTo>
                  <a:pt x="19485" y="6735"/>
                </a:lnTo>
                <a:lnTo>
                  <a:pt x="19659" y="6408"/>
                </a:lnTo>
                <a:lnTo>
                  <a:pt x="19923" y="6210"/>
                </a:lnTo>
                <a:lnTo>
                  <a:pt x="20072" y="6417"/>
                </a:lnTo>
                <a:lnTo>
                  <a:pt x="20237" y="5893"/>
                </a:lnTo>
                <a:lnTo>
                  <a:pt x="20424" y="5982"/>
                </a:lnTo>
                <a:lnTo>
                  <a:pt x="20523" y="6299"/>
                </a:lnTo>
                <a:lnTo>
                  <a:pt x="20859" y="6101"/>
                </a:lnTo>
                <a:lnTo>
                  <a:pt x="21024" y="5578"/>
                </a:lnTo>
                <a:cubicBezTo>
                  <a:pt x="21097" y="5653"/>
                  <a:pt x="21180" y="5631"/>
                  <a:pt x="21244" y="5519"/>
                </a:cubicBezTo>
                <a:cubicBezTo>
                  <a:pt x="21292" y="5434"/>
                  <a:pt x="21323" y="5306"/>
                  <a:pt x="21331" y="5164"/>
                </a:cubicBezTo>
                <a:lnTo>
                  <a:pt x="21600" y="4876"/>
                </a:lnTo>
                <a:lnTo>
                  <a:pt x="21530" y="4473"/>
                </a:lnTo>
                <a:lnTo>
                  <a:pt x="21481" y="3890"/>
                </a:lnTo>
                <a:lnTo>
                  <a:pt x="21183" y="3391"/>
                </a:lnTo>
                <a:lnTo>
                  <a:pt x="20864" y="3626"/>
                </a:lnTo>
                <a:lnTo>
                  <a:pt x="20545" y="3578"/>
                </a:lnTo>
                <a:lnTo>
                  <a:pt x="20458" y="2839"/>
                </a:lnTo>
                <a:lnTo>
                  <a:pt x="20255" y="2378"/>
                </a:lnTo>
                <a:lnTo>
                  <a:pt x="19962" y="2516"/>
                </a:lnTo>
                <a:lnTo>
                  <a:pt x="19804" y="2472"/>
                </a:lnTo>
                <a:lnTo>
                  <a:pt x="19630" y="2125"/>
                </a:lnTo>
                <a:lnTo>
                  <a:pt x="19680" y="1700"/>
                </a:lnTo>
                <a:lnTo>
                  <a:pt x="19570" y="1561"/>
                </a:lnTo>
                <a:lnTo>
                  <a:pt x="19337" y="1260"/>
                </a:lnTo>
                <a:lnTo>
                  <a:pt x="19230" y="1339"/>
                </a:lnTo>
                <a:lnTo>
                  <a:pt x="18970" y="1614"/>
                </a:lnTo>
                <a:cubicBezTo>
                  <a:pt x="18932" y="1612"/>
                  <a:pt x="18893" y="1612"/>
                  <a:pt x="18855" y="1614"/>
                </a:cubicBezTo>
                <a:cubicBezTo>
                  <a:pt x="18728" y="1621"/>
                  <a:pt x="18602" y="1651"/>
                  <a:pt x="18477" y="1703"/>
                </a:cubicBezTo>
                <a:lnTo>
                  <a:pt x="18349" y="1891"/>
                </a:lnTo>
                <a:lnTo>
                  <a:pt x="18077" y="1891"/>
                </a:lnTo>
                <a:lnTo>
                  <a:pt x="17707" y="1568"/>
                </a:lnTo>
                <a:lnTo>
                  <a:pt x="17607" y="1073"/>
                </a:lnTo>
                <a:lnTo>
                  <a:pt x="17509" y="649"/>
                </a:lnTo>
                <a:lnTo>
                  <a:pt x="17252" y="623"/>
                </a:lnTo>
                <a:lnTo>
                  <a:pt x="17070" y="251"/>
                </a:lnTo>
                <a:lnTo>
                  <a:pt x="16876" y="102"/>
                </a:lnTo>
                <a:lnTo>
                  <a:pt x="16656" y="318"/>
                </a:lnTo>
                <a:cubicBezTo>
                  <a:pt x="16574" y="354"/>
                  <a:pt x="16491" y="385"/>
                  <a:pt x="16408" y="412"/>
                </a:cubicBezTo>
                <a:cubicBezTo>
                  <a:pt x="16307" y="445"/>
                  <a:pt x="16207" y="471"/>
                  <a:pt x="16105" y="491"/>
                </a:cubicBezTo>
                <a:lnTo>
                  <a:pt x="16027" y="659"/>
                </a:lnTo>
                <a:lnTo>
                  <a:pt x="15853" y="599"/>
                </a:lnTo>
                <a:lnTo>
                  <a:pt x="15717" y="490"/>
                </a:lnTo>
                <a:lnTo>
                  <a:pt x="15559" y="460"/>
                </a:lnTo>
                <a:lnTo>
                  <a:pt x="15364" y="431"/>
                </a:lnTo>
                <a:lnTo>
                  <a:pt x="15199" y="183"/>
                </a:lnTo>
                <a:lnTo>
                  <a:pt x="14905" y="153"/>
                </a:lnTo>
                <a:lnTo>
                  <a:pt x="14757" y="35"/>
                </a:lnTo>
                <a:lnTo>
                  <a:pt x="14603" y="0"/>
                </a:lnTo>
                <a:lnTo>
                  <a:pt x="14371" y="61"/>
                </a:lnTo>
                <a:lnTo>
                  <a:pt x="14235" y="179"/>
                </a:lnTo>
                <a:lnTo>
                  <a:pt x="13990" y="475"/>
                </a:lnTo>
                <a:lnTo>
                  <a:pt x="13866" y="890"/>
                </a:lnTo>
                <a:lnTo>
                  <a:pt x="13729" y="1217"/>
                </a:lnTo>
                <a:lnTo>
                  <a:pt x="13663" y="1691"/>
                </a:lnTo>
                <a:cubicBezTo>
                  <a:pt x="13627" y="1786"/>
                  <a:pt x="13588" y="1875"/>
                  <a:pt x="13547" y="1958"/>
                </a:cubicBezTo>
                <a:cubicBezTo>
                  <a:pt x="13479" y="2096"/>
                  <a:pt x="13405" y="2215"/>
                  <a:pt x="13325" y="2312"/>
                </a:cubicBezTo>
                <a:lnTo>
                  <a:pt x="13081" y="2421"/>
                </a:lnTo>
                <a:lnTo>
                  <a:pt x="12961" y="2530"/>
                </a:lnTo>
                <a:lnTo>
                  <a:pt x="12868" y="2477"/>
                </a:lnTo>
                <a:lnTo>
                  <a:pt x="12719" y="2764"/>
                </a:lnTo>
                <a:lnTo>
                  <a:pt x="12536" y="2911"/>
                </a:lnTo>
                <a:lnTo>
                  <a:pt x="12276" y="3118"/>
                </a:lnTo>
                <a:lnTo>
                  <a:pt x="12106" y="3178"/>
                </a:lnTo>
                <a:lnTo>
                  <a:pt x="11859" y="3089"/>
                </a:lnTo>
                <a:lnTo>
                  <a:pt x="11619" y="2950"/>
                </a:lnTo>
                <a:cubicBezTo>
                  <a:pt x="11567" y="2984"/>
                  <a:pt x="11513" y="2984"/>
                  <a:pt x="11461" y="2950"/>
                </a:cubicBezTo>
                <a:cubicBezTo>
                  <a:pt x="11387" y="2901"/>
                  <a:pt x="11323" y="2784"/>
                  <a:pt x="11284" y="2625"/>
                </a:cubicBezTo>
                <a:lnTo>
                  <a:pt x="10920" y="2832"/>
                </a:lnTo>
                <a:cubicBezTo>
                  <a:pt x="10871" y="2945"/>
                  <a:pt x="10826" y="3064"/>
                  <a:pt x="10783" y="3189"/>
                </a:cubicBezTo>
                <a:cubicBezTo>
                  <a:pt x="10717" y="3384"/>
                  <a:pt x="10659" y="3592"/>
                  <a:pt x="10609" y="3813"/>
                </a:cubicBezTo>
                <a:lnTo>
                  <a:pt x="10391" y="3902"/>
                </a:lnTo>
                <a:lnTo>
                  <a:pt x="10031" y="3872"/>
                </a:lnTo>
                <a:lnTo>
                  <a:pt x="9475" y="3842"/>
                </a:lnTo>
                <a:lnTo>
                  <a:pt x="9015" y="3694"/>
                </a:lnTo>
                <a:lnTo>
                  <a:pt x="8646" y="3872"/>
                </a:lnTo>
                <a:lnTo>
                  <a:pt x="8572" y="4307"/>
                </a:lnTo>
                <a:lnTo>
                  <a:pt x="8460" y="4692"/>
                </a:lnTo>
                <a:cubicBezTo>
                  <a:pt x="8417" y="4783"/>
                  <a:pt x="8391" y="4911"/>
                  <a:pt x="8387" y="5048"/>
                </a:cubicBezTo>
                <a:cubicBezTo>
                  <a:pt x="8380" y="5264"/>
                  <a:pt x="8427" y="5470"/>
                  <a:pt x="8507" y="5572"/>
                </a:cubicBezTo>
                <a:lnTo>
                  <a:pt x="8619" y="5987"/>
                </a:lnTo>
                <a:cubicBezTo>
                  <a:pt x="8553" y="6024"/>
                  <a:pt x="8487" y="6053"/>
                  <a:pt x="8421" y="6072"/>
                </a:cubicBezTo>
                <a:cubicBezTo>
                  <a:pt x="8273" y="6116"/>
                  <a:pt x="8123" y="6116"/>
                  <a:pt x="7975" y="6072"/>
                </a:cubicBezTo>
                <a:cubicBezTo>
                  <a:pt x="7946" y="6211"/>
                  <a:pt x="7903" y="6330"/>
                  <a:pt x="7850" y="6419"/>
                </a:cubicBezTo>
                <a:cubicBezTo>
                  <a:pt x="7592" y="6852"/>
                  <a:pt x="7265" y="6453"/>
                  <a:pt x="6956" y="6390"/>
                </a:cubicBezTo>
                <a:cubicBezTo>
                  <a:pt x="6744" y="6347"/>
                  <a:pt x="6534" y="6478"/>
                  <a:pt x="6322" y="6539"/>
                </a:cubicBezTo>
                <a:cubicBezTo>
                  <a:pt x="6130" y="6594"/>
                  <a:pt x="5935" y="6591"/>
                  <a:pt x="5743" y="6530"/>
                </a:cubicBezTo>
                <a:lnTo>
                  <a:pt x="5523" y="6501"/>
                </a:lnTo>
                <a:lnTo>
                  <a:pt x="5180" y="6441"/>
                </a:lnTo>
                <a:lnTo>
                  <a:pt x="4845" y="6233"/>
                </a:lnTo>
                <a:lnTo>
                  <a:pt x="4733" y="5761"/>
                </a:lnTo>
                <a:lnTo>
                  <a:pt x="4597" y="5614"/>
                </a:lnTo>
                <a:lnTo>
                  <a:pt x="4412" y="5495"/>
                </a:lnTo>
                <a:lnTo>
                  <a:pt x="4163" y="5288"/>
                </a:lnTo>
                <a:cubicBezTo>
                  <a:pt x="4149" y="5195"/>
                  <a:pt x="4132" y="5103"/>
                  <a:pt x="4114" y="5012"/>
                </a:cubicBezTo>
                <a:cubicBezTo>
                  <a:pt x="4086" y="4872"/>
                  <a:pt x="4054" y="4737"/>
                  <a:pt x="4019" y="4608"/>
                </a:cubicBezTo>
                <a:lnTo>
                  <a:pt x="3799" y="4548"/>
                </a:lnTo>
                <a:lnTo>
                  <a:pt x="3501" y="4459"/>
                </a:lnTo>
                <a:lnTo>
                  <a:pt x="3256" y="4426"/>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5" name="Shape 4691"/>
          <p:cNvSpPr/>
          <p:nvPr/>
        </p:nvSpPr>
        <p:spPr>
          <a:xfrm>
            <a:off x="8120735" y="4015543"/>
            <a:ext cx="1204083" cy="424803"/>
          </a:xfrm>
          <a:custGeom>
            <a:avLst/>
            <a:gdLst/>
            <a:ahLst/>
            <a:cxnLst>
              <a:cxn ang="0">
                <a:pos x="wd2" y="hd2"/>
              </a:cxn>
              <a:cxn ang="5400000">
                <a:pos x="wd2" y="hd2"/>
              </a:cxn>
              <a:cxn ang="10800000">
                <a:pos x="wd2" y="hd2"/>
              </a:cxn>
              <a:cxn ang="16200000">
                <a:pos x="wd2" y="hd2"/>
              </a:cxn>
            </a:cxnLst>
            <a:rect l="0" t="0" r="r" b="b"/>
            <a:pathLst>
              <a:path w="21600" h="21600" extrusionOk="0">
                <a:moveTo>
                  <a:pt x="15803" y="301"/>
                </a:moveTo>
                <a:lnTo>
                  <a:pt x="15579" y="0"/>
                </a:lnTo>
                <a:lnTo>
                  <a:pt x="15495" y="372"/>
                </a:lnTo>
                <a:lnTo>
                  <a:pt x="15531" y="1045"/>
                </a:lnTo>
                <a:lnTo>
                  <a:pt x="15470" y="1725"/>
                </a:lnTo>
                <a:lnTo>
                  <a:pt x="15367" y="2130"/>
                </a:lnTo>
                <a:lnTo>
                  <a:pt x="15222" y="2099"/>
                </a:lnTo>
                <a:lnTo>
                  <a:pt x="15096" y="2004"/>
                </a:lnTo>
                <a:lnTo>
                  <a:pt x="14884" y="2633"/>
                </a:lnTo>
                <a:lnTo>
                  <a:pt x="14749" y="3011"/>
                </a:lnTo>
                <a:cubicBezTo>
                  <a:pt x="14731" y="3119"/>
                  <a:pt x="14717" y="3231"/>
                  <a:pt x="14705" y="3345"/>
                </a:cubicBezTo>
                <a:cubicBezTo>
                  <a:pt x="14690" y="3488"/>
                  <a:pt x="14680" y="3634"/>
                  <a:pt x="14675" y="3781"/>
                </a:cubicBezTo>
                <a:lnTo>
                  <a:pt x="14365" y="3592"/>
                </a:lnTo>
                <a:lnTo>
                  <a:pt x="14212" y="3562"/>
                </a:lnTo>
                <a:lnTo>
                  <a:pt x="14092" y="3467"/>
                </a:lnTo>
                <a:cubicBezTo>
                  <a:pt x="14081" y="3257"/>
                  <a:pt x="14014" y="3107"/>
                  <a:pt x="13939" y="3122"/>
                </a:cubicBezTo>
                <a:cubicBezTo>
                  <a:pt x="13842" y="3142"/>
                  <a:pt x="13777" y="3415"/>
                  <a:pt x="13806" y="3679"/>
                </a:cubicBezTo>
                <a:lnTo>
                  <a:pt x="13556" y="3835"/>
                </a:lnTo>
                <a:lnTo>
                  <a:pt x="13289" y="3626"/>
                </a:lnTo>
                <a:lnTo>
                  <a:pt x="12979" y="3574"/>
                </a:lnTo>
                <a:lnTo>
                  <a:pt x="12784" y="3416"/>
                </a:lnTo>
                <a:lnTo>
                  <a:pt x="12819" y="2986"/>
                </a:lnTo>
                <a:lnTo>
                  <a:pt x="12529" y="2534"/>
                </a:lnTo>
                <a:lnTo>
                  <a:pt x="12367" y="2314"/>
                </a:lnTo>
                <a:lnTo>
                  <a:pt x="12204" y="2283"/>
                </a:lnTo>
                <a:lnTo>
                  <a:pt x="12068" y="2971"/>
                </a:lnTo>
                <a:lnTo>
                  <a:pt x="12065" y="3507"/>
                </a:lnTo>
                <a:lnTo>
                  <a:pt x="11868" y="4038"/>
                </a:lnTo>
                <a:lnTo>
                  <a:pt x="11467" y="3664"/>
                </a:lnTo>
                <a:lnTo>
                  <a:pt x="11116" y="3832"/>
                </a:lnTo>
                <a:lnTo>
                  <a:pt x="11018" y="5046"/>
                </a:lnTo>
                <a:lnTo>
                  <a:pt x="10780" y="5566"/>
                </a:lnTo>
                <a:lnTo>
                  <a:pt x="10310" y="5807"/>
                </a:lnTo>
                <a:lnTo>
                  <a:pt x="10050" y="6216"/>
                </a:lnTo>
                <a:lnTo>
                  <a:pt x="9676" y="6342"/>
                </a:lnTo>
                <a:lnTo>
                  <a:pt x="9389" y="6832"/>
                </a:lnTo>
                <a:lnTo>
                  <a:pt x="9158" y="7135"/>
                </a:lnTo>
                <a:lnTo>
                  <a:pt x="9275" y="8362"/>
                </a:lnTo>
                <a:lnTo>
                  <a:pt x="9648" y="8926"/>
                </a:lnTo>
                <a:lnTo>
                  <a:pt x="9766" y="9416"/>
                </a:lnTo>
                <a:lnTo>
                  <a:pt x="9659" y="9918"/>
                </a:lnTo>
                <a:lnTo>
                  <a:pt x="9404" y="10356"/>
                </a:lnTo>
                <a:lnTo>
                  <a:pt x="9974" y="10724"/>
                </a:lnTo>
                <a:lnTo>
                  <a:pt x="9915" y="11097"/>
                </a:lnTo>
                <a:lnTo>
                  <a:pt x="9925" y="12229"/>
                </a:lnTo>
                <a:lnTo>
                  <a:pt x="9795" y="12419"/>
                </a:lnTo>
                <a:lnTo>
                  <a:pt x="9289" y="11697"/>
                </a:lnTo>
                <a:lnTo>
                  <a:pt x="9492" y="11312"/>
                </a:lnTo>
                <a:lnTo>
                  <a:pt x="9068" y="10547"/>
                </a:lnTo>
                <a:lnTo>
                  <a:pt x="8717" y="10631"/>
                </a:lnTo>
                <a:lnTo>
                  <a:pt x="8705" y="11007"/>
                </a:lnTo>
                <a:lnTo>
                  <a:pt x="7950" y="10367"/>
                </a:lnTo>
                <a:lnTo>
                  <a:pt x="7557" y="10565"/>
                </a:lnTo>
                <a:lnTo>
                  <a:pt x="7523" y="11306"/>
                </a:lnTo>
                <a:lnTo>
                  <a:pt x="6878" y="11110"/>
                </a:lnTo>
                <a:lnTo>
                  <a:pt x="6565" y="11477"/>
                </a:lnTo>
                <a:lnTo>
                  <a:pt x="5965" y="11445"/>
                </a:lnTo>
                <a:lnTo>
                  <a:pt x="5785" y="12166"/>
                </a:lnTo>
                <a:lnTo>
                  <a:pt x="5486" y="12071"/>
                </a:lnTo>
                <a:lnTo>
                  <a:pt x="5269" y="12323"/>
                </a:lnTo>
                <a:lnTo>
                  <a:pt x="5050" y="12729"/>
                </a:lnTo>
                <a:lnTo>
                  <a:pt x="4831" y="12478"/>
                </a:lnTo>
                <a:lnTo>
                  <a:pt x="4585" y="12762"/>
                </a:lnTo>
                <a:lnTo>
                  <a:pt x="4257" y="12721"/>
                </a:lnTo>
                <a:lnTo>
                  <a:pt x="4057" y="12909"/>
                </a:lnTo>
                <a:lnTo>
                  <a:pt x="3983" y="12595"/>
                </a:lnTo>
                <a:lnTo>
                  <a:pt x="4038" y="12229"/>
                </a:lnTo>
                <a:lnTo>
                  <a:pt x="3809" y="11694"/>
                </a:lnTo>
                <a:lnTo>
                  <a:pt x="3693" y="12071"/>
                </a:lnTo>
                <a:lnTo>
                  <a:pt x="3476" y="11820"/>
                </a:lnTo>
                <a:lnTo>
                  <a:pt x="3310" y="11602"/>
                </a:lnTo>
                <a:lnTo>
                  <a:pt x="3093" y="11665"/>
                </a:lnTo>
                <a:lnTo>
                  <a:pt x="2994" y="11917"/>
                </a:lnTo>
                <a:lnTo>
                  <a:pt x="2856" y="11359"/>
                </a:lnTo>
                <a:lnTo>
                  <a:pt x="2564" y="11776"/>
                </a:lnTo>
                <a:lnTo>
                  <a:pt x="2556" y="13208"/>
                </a:lnTo>
                <a:lnTo>
                  <a:pt x="2315" y="13790"/>
                </a:lnTo>
                <a:lnTo>
                  <a:pt x="2094" y="13978"/>
                </a:lnTo>
                <a:lnTo>
                  <a:pt x="2068" y="13254"/>
                </a:lnTo>
                <a:lnTo>
                  <a:pt x="1702" y="13192"/>
                </a:lnTo>
                <a:lnTo>
                  <a:pt x="1681" y="12596"/>
                </a:lnTo>
                <a:lnTo>
                  <a:pt x="1389" y="12316"/>
                </a:lnTo>
                <a:lnTo>
                  <a:pt x="1144" y="11957"/>
                </a:lnTo>
                <a:lnTo>
                  <a:pt x="814" y="11435"/>
                </a:lnTo>
                <a:lnTo>
                  <a:pt x="637" y="11956"/>
                </a:lnTo>
                <a:lnTo>
                  <a:pt x="104" y="12081"/>
                </a:lnTo>
                <a:lnTo>
                  <a:pt x="218" y="12679"/>
                </a:lnTo>
                <a:lnTo>
                  <a:pt x="425" y="13044"/>
                </a:lnTo>
                <a:lnTo>
                  <a:pt x="404" y="13386"/>
                </a:lnTo>
                <a:lnTo>
                  <a:pt x="219" y="13607"/>
                </a:lnTo>
                <a:lnTo>
                  <a:pt x="46" y="13815"/>
                </a:lnTo>
                <a:lnTo>
                  <a:pt x="0" y="14274"/>
                </a:lnTo>
                <a:lnTo>
                  <a:pt x="127" y="14493"/>
                </a:lnTo>
                <a:lnTo>
                  <a:pt x="151" y="14898"/>
                </a:lnTo>
                <a:lnTo>
                  <a:pt x="280" y="15452"/>
                </a:lnTo>
                <a:lnTo>
                  <a:pt x="228" y="15902"/>
                </a:lnTo>
                <a:lnTo>
                  <a:pt x="383" y="16054"/>
                </a:lnTo>
                <a:lnTo>
                  <a:pt x="575" y="16054"/>
                </a:lnTo>
                <a:lnTo>
                  <a:pt x="760" y="16242"/>
                </a:lnTo>
                <a:lnTo>
                  <a:pt x="1089" y="16335"/>
                </a:lnTo>
                <a:lnTo>
                  <a:pt x="1012" y="16710"/>
                </a:lnTo>
                <a:lnTo>
                  <a:pt x="1145" y="17054"/>
                </a:lnTo>
                <a:lnTo>
                  <a:pt x="1385" y="17264"/>
                </a:lnTo>
                <a:lnTo>
                  <a:pt x="1684" y="17680"/>
                </a:lnTo>
                <a:lnTo>
                  <a:pt x="1895" y="17680"/>
                </a:lnTo>
                <a:lnTo>
                  <a:pt x="2035" y="17407"/>
                </a:lnTo>
                <a:lnTo>
                  <a:pt x="2068" y="16998"/>
                </a:lnTo>
                <a:lnTo>
                  <a:pt x="2279" y="16903"/>
                </a:lnTo>
                <a:lnTo>
                  <a:pt x="2386" y="16527"/>
                </a:lnTo>
                <a:lnTo>
                  <a:pt x="2638" y="16494"/>
                </a:lnTo>
                <a:lnTo>
                  <a:pt x="2712" y="17028"/>
                </a:lnTo>
                <a:lnTo>
                  <a:pt x="2686" y="17948"/>
                </a:lnTo>
                <a:lnTo>
                  <a:pt x="2898" y="17979"/>
                </a:lnTo>
                <a:lnTo>
                  <a:pt x="3211" y="17667"/>
                </a:lnTo>
                <a:lnTo>
                  <a:pt x="3506" y="18189"/>
                </a:lnTo>
                <a:lnTo>
                  <a:pt x="4126" y="18449"/>
                </a:lnTo>
                <a:lnTo>
                  <a:pt x="4311" y="18334"/>
                </a:lnTo>
                <a:lnTo>
                  <a:pt x="4779" y="16868"/>
                </a:lnTo>
                <a:lnTo>
                  <a:pt x="5098" y="16532"/>
                </a:lnTo>
                <a:lnTo>
                  <a:pt x="5553" y="16553"/>
                </a:lnTo>
                <a:lnTo>
                  <a:pt x="6306" y="16773"/>
                </a:lnTo>
                <a:lnTo>
                  <a:pt x="6594" y="16587"/>
                </a:lnTo>
                <a:lnTo>
                  <a:pt x="6925" y="15966"/>
                </a:lnTo>
                <a:lnTo>
                  <a:pt x="7218" y="15715"/>
                </a:lnTo>
                <a:lnTo>
                  <a:pt x="7354" y="15431"/>
                </a:lnTo>
                <a:lnTo>
                  <a:pt x="7550" y="15452"/>
                </a:lnTo>
                <a:lnTo>
                  <a:pt x="7591" y="15838"/>
                </a:lnTo>
                <a:lnTo>
                  <a:pt x="7373" y="16026"/>
                </a:lnTo>
                <a:lnTo>
                  <a:pt x="7259" y="16633"/>
                </a:lnTo>
                <a:lnTo>
                  <a:pt x="7392" y="17313"/>
                </a:lnTo>
                <a:lnTo>
                  <a:pt x="7727" y="17459"/>
                </a:lnTo>
                <a:lnTo>
                  <a:pt x="7811" y="17793"/>
                </a:lnTo>
                <a:lnTo>
                  <a:pt x="7811" y="18201"/>
                </a:lnTo>
                <a:lnTo>
                  <a:pt x="7999" y="18359"/>
                </a:lnTo>
                <a:lnTo>
                  <a:pt x="8209" y="18958"/>
                </a:lnTo>
                <a:lnTo>
                  <a:pt x="8796" y="19461"/>
                </a:lnTo>
                <a:lnTo>
                  <a:pt x="9080" y="19337"/>
                </a:lnTo>
                <a:lnTo>
                  <a:pt x="9655" y="19725"/>
                </a:lnTo>
                <a:lnTo>
                  <a:pt x="10195" y="19725"/>
                </a:lnTo>
                <a:lnTo>
                  <a:pt x="10706" y="20184"/>
                </a:lnTo>
                <a:lnTo>
                  <a:pt x="11128" y="20321"/>
                </a:lnTo>
                <a:lnTo>
                  <a:pt x="11322" y="20008"/>
                </a:lnTo>
                <a:lnTo>
                  <a:pt x="12098" y="20489"/>
                </a:lnTo>
                <a:lnTo>
                  <a:pt x="12327" y="20448"/>
                </a:lnTo>
                <a:lnTo>
                  <a:pt x="12754" y="20826"/>
                </a:lnTo>
                <a:lnTo>
                  <a:pt x="12997" y="20952"/>
                </a:lnTo>
                <a:lnTo>
                  <a:pt x="13282" y="21411"/>
                </a:lnTo>
                <a:lnTo>
                  <a:pt x="13700" y="21012"/>
                </a:lnTo>
                <a:lnTo>
                  <a:pt x="13949" y="21306"/>
                </a:lnTo>
                <a:lnTo>
                  <a:pt x="14422" y="21600"/>
                </a:lnTo>
                <a:lnTo>
                  <a:pt x="14670" y="20838"/>
                </a:lnTo>
                <a:lnTo>
                  <a:pt x="14969" y="20586"/>
                </a:lnTo>
                <a:lnTo>
                  <a:pt x="15224" y="20180"/>
                </a:lnTo>
                <a:lnTo>
                  <a:pt x="15269" y="19907"/>
                </a:lnTo>
                <a:lnTo>
                  <a:pt x="15450" y="19823"/>
                </a:lnTo>
                <a:lnTo>
                  <a:pt x="15664" y="19411"/>
                </a:lnTo>
                <a:lnTo>
                  <a:pt x="16614" y="19390"/>
                </a:lnTo>
                <a:lnTo>
                  <a:pt x="16918" y="19737"/>
                </a:lnTo>
                <a:lnTo>
                  <a:pt x="17120" y="19737"/>
                </a:lnTo>
                <a:lnTo>
                  <a:pt x="17278" y="19087"/>
                </a:lnTo>
                <a:lnTo>
                  <a:pt x="17804" y="18919"/>
                </a:lnTo>
                <a:lnTo>
                  <a:pt x="18050" y="18795"/>
                </a:lnTo>
                <a:lnTo>
                  <a:pt x="18420" y="19361"/>
                </a:lnTo>
                <a:lnTo>
                  <a:pt x="18598" y="19067"/>
                </a:lnTo>
                <a:lnTo>
                  <a:pt x="18564" y="18587"/>
                </a:lnTo>
                <a:lnTo>
                  <a:pt x="18498" y="18350"/>
                </a:lnTo>
                <a:lnTo>
                  <a:pt x="18553" y="17837"/>
                </a:lnTo>
                <a:lnTo>
                  <a:pt x="18914" y="17338"/>
                </a:lnTo>
                <a:lnTo>
                  <a:pt x="19235" y="16648"/>
                </a:lnTo>
                <a:lnTo>
                  <a:pt x="19739" y="16524"/>
                </a:lnTo>
                <a:lnTo>
                  <a:pt x="19887" y="15968"/>
                </a:lnTo>
                <a:lnTo>
                  <a:pt x="19787" y="14984"/>
                </a:lnTo>
                <a:lnTo>
                  <a:pt x="19710" y="14669"/>
                </a:lnTo>
                <a:lnTo>
                  <a:pt x="19798" y="14325"/>
                </a:lnTo>
                <a:lnTo>
                  <a:pt x="19781" y="13447"/>
                </a:lnTo>
                <a:lnTo>
                  <a:pt x="20257" y="13208"/>
                </a:lnTo>
                <a:lnTo>
                  <a:pt x="20320" y="12800"/>
                </a:lnTo>
                <a:lnTo>
                  <a:pt x="20515" y="12047"/>
                </a:lnTo>
                <a:lnTo>
                  <a:pt x="20335" y="11314"/>
                </a:lnTo>
                <a:lnTo>
                  <a:pt x="20040" y="11158"/>
                </a:lnTo>
                <a:lnTo>
                  <a:pt x="19788" y="11105"/>
                </a:lnTo>
                <a:lnTo>
                  <a:pt x="19890" y="10676"/>
                </a:lnTo>
                <a:lnTo>
                  <a:pt x="20212" y="10622"/>
                </a:lnTo>
                <a:lnTo>
                  <a:pt x="20577" y="11092"/>
                </a:lnTo>
                <a:lnTo>
                  <a:pt x="20851" y="10970"/>
                </a:lnTo>
                <a:lnTo>
                  <a:pt x="21425" y="10824"/>
                </a:lnTo>
                <a:lnTo>
                  <a:pt x="21557" y="10280"/>
                </a:lnTo>
                <a:lnTo>
                  <a:pt x="21495" y="9756"/>
                </a:lnTo>
                <a:lnTo>
                  <a:pt x="21367" y="9477"/>
                </a:lnTo>
                <a:lnTo>
                  <a:pt x="21555" y="9246"/>
                </a:lnTo>
                <a:lnTo>
                  <a:pt x="21600" y="8254"/>
                </a:lnTo>
                <a:lnTo>
                  <a:pt x="21475" y="7964"/>
                </a:lnTo>
                <a:lnTo>
                  <a:pt x="21464" y="7305"/>
                </a:lnTo>
                <a:lnTo>
                  <a:pt x="21216" y="6928"/>
                </a:lnTo>
                <a:lnTo>
                  <a:pt x="21127" y="6427"/>
                </a:lnTo>
                <a:lnTo>
                  <a:pt x="21039" y="5800"/>
                </a:lnTo>
                <a:lnTo>
                  <a:pt x="20823" y="5384"/>
                </a:lnTo>
                <a:lnTo>
                  <a:pt x="20896" y="4590"/>
                </a:lnTo>
                <a:lnTo>
                  <a:pt x="21007" y="4162"/>
                </a:lnTo>
                <a:lnTo>
                  <a:pt x="21006" y="3473"/>
                </a:lnTo>
                <a:lnTo>
                  <a:pt x="20918" y="2665"/>
                </a:lnTo>
                <a:lnTo>
                  <a:pt x="20682" y="2665"/>
                </a:lnTo>
                <a:lnTo>
                  <a:pt x="20473" y="2551"/>
                </a:lnTo>
                <a:lnTo>
                  <a:pt x="20252" y="2039"/>
                </a:lnTo>
                <a:lnTo>
                  <a:pt x="19787" y="2039"/>
                </a:lnTo>
                <a:lnTo>
                  <a:pt x="19588" y="2312"/>
                </a:lnTo>
                <a:lnTo>
                  <a:pt x="19156" y="2405"/>
                </a:lnTo>
                <a:lnTo>
                  <a:pt x="18782" y="2405"/>
                </a:lnTo>
                <a:lnTo>
                  <a:pt x="18382" y="2154"/>
                </a:lnTo>
                <a:lnTo>
                  <a:pt x="18082" y="1568"/>
                </a:lnTo>
                <a:lnTo>
                  <a:pt x="17793" y="1350"/>
                </a:lnTo>
                <a:lnTo>
                  <a:pt x="17453" y="1299"/>
                </a:lnTo>
                <a:lnTo>
                  <a:pt x="17070" y="952"/>
                </a:lnTo>
                <a:lnTo>
                  <a:pt x="16823" y="460"/>
                </a:lnTo>
                <a:lnTo>
                  <a:pt x="16413" y="272"/>
                </a:lnTo>
                <a:lnTo>
                  <a:pt x="16113" y="785"/>
                </a:lnTo>
                <a:lnTo>
                  <a:pt x="15951" y="631"/>
                </a:lnTo>
                <a:lnTo>
                  <a:pt x="15803" y="301"/>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6" name="Shape 4692"/>
          <p:cNvSpPr/>
          <p:nvPr/>
        </p:nvSpPr>
        <p:spPr>
          <a:xfrm>
            <a:off x="8533517" y="3691349"/>
            <a:ext cx="1066168" cy="405272"/>
          </a:xfrm>
          <a:custGeom>
            <a:avLst/>
            <a:gdLst/>
            <a:ahLst/>
            <a:cxnLst>
              <a:cxn ang="0">
                <a:pos x="wd2" y="hd2"/>
              </a:cxn>
              <a:cxn ang="5400000">
                <a:pos x="wd2" y="hd2"/>
              </a:cxn>
              <a:cxn ang="10800000">
                <a:pos x="wd2" y="hd2"/>
              </a:cxn>
              <a:cxn ang="16200000">
                <a:pos x="wd2" y="hd2"/>
              </a:cxn>
            </a:cxnLst>
            <a:rect l="0" t="0" r="r" b="b"/>
            <a:pathLst>
              <a:path w="21600" h="21600" extrusionOk="0">
                <a:moveTo>
                  <a:pt x="9502" y="675"/>
                </a:moveTo>
                <a:lnTo>
                  <a:pt x="9109" y="466"/>
                </a:lnTo>
                <a:lnTo>
                  <a:pt x="9037" y="877"/>
                </a:lnTo>
                <a:lnTo>
                  <a:pt x="9229" y="1135"/>
                </a:lnTo>
                <a:lnTo>
                  <a:pt x="9184" y="1571"/>
                </a:lnTo>
                <a:lnTo>
                  <a:pt x="9055" y="1890"/>
                </a:lnTo>
                <a:lnTo>
                  <a:pt x="8591" y="1560"/>
                </a:lnTo>
                <a:lnTo>
                  <a:pt x="8453" y="1910"/>
                </a:lnTo>
                <a:lnTo>
                  <a:pt x="8271" y="1813"/>
                </a:lnTo>
                <a:lnTo>
                  <a:pt x="7880" y="1220"/>
                </a:lnTo>
                <a:lnTo>
                  <a:pt x="8030" y="450"/>
                </a:lnTo>
                <a:lnTo>
                  <a:pt x="7535" y="456"/>
                </a:lnTo>
                <a:lnTo>
                  <a:pt x="7200" y="0"/>
                </a:lnTo>
                <a:lnTo>
                  <a:pt x="6959" y="292"/>
                </a:lnTo>
                <a:lnTo>
                  <a:pt x="6809" y="874"/>
                </a:lnTo>
                <a:lnTo>
                  <a:pt x="6966" y="1335"/>
                </a:lnTo>
                <a:lnTo>
                  <a:pt x="6760" y="1621"/>
                </a:lnTo>
                <a:lnTo>
                  <a:pt x="6465" y="2083"/>
                </a:lnTo>
                <a:lnTo>
                  <a:pt x="6020" y="2138"/>
                </a:lnTo>
                <a:lnTo>
                  <a:pt x="5705" y="2292"/>
                </a:lnTo>
                <a:lnTo>
                  <a:pt x="5595" y="2843"/>
                </a:lnTo>
                <a:lnTo>
                  <a:pt x="4814" y="2940"/>
                </a:lnTo>
                <a:lnTo>
                  <a:pt x="4529" y="3006"/>
                </a:lnTo>
                <a:lnTo>
                  <a:pt x="4392" y="3367"/>
                </a:lnTo>
                <a:lnTo>
                  <a:pt x="4249" y="3697"/>
                </a:lnTo>
                <a:lnTo>
                  <a:pt x="4049" y="3533"/>
                </a:lnTo>
                <a:lnTo>
                  <a:pt x="3870" y="3994"/>
                </a:lnTo>
                <a:lnTo>
                  <a:pt x="3670" y="3797"/>
                </a:lnTo>
                <a:lnTo>
                  <a:pt x="3215" y="4775"/>
                </a:lnTo>
                <a:lnTo>
                  <a:pt x="2893" y="4775"/>
                </a:lnTo>
                <a:lnTo>
                  <a:pt x="2756" y="5006"/>
                </a:lnTo>
                <a:lnTo>
                  <a:pt x="2587" y="5424"/>
                </a:lnTo>
                <a:lnTo>
                  <a:pt x="2436" y="5208"/>
                </a:lnTo>
                <a:lnTo>
                  <a:pt x="2120" y="5142"/>
                </a:lnTo>
                <a:lnTo>
                  <a:pt x="1955" y="5454"/>
                </a:lnTo>
                <a:lnTo>
                  <a:pt x="1600" y="5597"/>
                </a:lnTo>
                <a:lnTo>
                  <a:pt x="1173" y="5344"/>
                </a:lnTo>
                <a:lnTo>
                  <a:pt x="1037" y="6044"/>
                </a:lnTo>
                <a:lnTo>
                  <a:pt x="837" y="6438"/>
                </a:lnTo>
                <a:lnTo>
                  <a:pt x="712" y="6526"/>
                </a:lnTo>
                <a:lnTo>
                  <a:pt x="582" y="7387"/>
                </a:lnTo>
                <a:lnTo>
                  <a:pt x="428" y="7112"/>
                </a:lnTo>
                <a:lnTo>
                  <a:pt x="291" y="6315"/>
                </a:lnTo>
                <a:lnTo>
                  <a:pt x="9" y="6208"/>
                </a:lnTo>
                <a:lnTo>
                  <a:pt x="0" y="6912"/>
                </a:lnTo>
                <a:lnTo>
                  <a:pt x="90" y="7680"/>
                </a:lnTo>
                <a:lnTo>
                  <a:pt x="240" y="7974"/>
                </a:lnTo>
                <a:lnTo>
                  <a:pt x="240" y="8392"/>
                </a:lnTo>
                <a:lnTo>
                  <a:pt x="830" y="9183"/>
                </a:lnTo>
                <a:lnTo>
                  <a:pt x="1064" y="9502"/>
                </a:lnTo>
                <a:lnTo>
                  <a:pt x="1035" y="9920"/>
                </a:lnTo>
                <a:lnTo>
                  <a:pt x="1227" y="10294"/>
                </a:lnTo>
                <a:lnTo>
                  <a:pt x="1114" y="10523"/>
                </a:lnTo>
                <a:lnTo>
                  <a:pt x="993" y="10963"/>
                </a:lnTo>
                <a:lnTo>
                  <a:pt x="943" y="11699"/>
                </a:lnTo>
                <a:lnTo>
                  <a:pt x="943" y="12093"/>
                </a:lnTo>
                <a:lnTo>
                  <a:pt x="1341" y="12260"/>
                </a:lnTo>
                <a:lnTo>
                  <a:pt x="1454" y="12753"/>
                </a:lnTo>
                <a:lnTo>
                  <a:pt x="1691" y="12753"/>
                </a:lnTo>
                <a:lnTo>
                  <a:pt x="1667" y="13434"/>
                </a:lnTo>
                <a:lnTo>
                  <a:pt x="1855" y="13928"/>
                </a:lnTo>
                <a:lnTo>
                  <a:pt x="2013" y="14642"/>
                </a:lnTo>
                <a:lnTo>
                  <a:pt x="2301" y="15037"/>
                </a:lnTo>
                <a:lnTo>
                  <a:pt x="2736" y="15214"/>
                </a:lnTo>
                <a:lnTo>
                  <a:pt x="3086" y="15544"/>
                </a:lnTo>
                <a:lnTo>
                  <a:pt x="3141" y="16092"/>
                </a:lnTo>
                <a:lnTo>
                  <a:pt x="3187" y="16477"/>
                </a:lnTo>
                <a:lnTo>
                  <a:pt x="3968" y="17181"/>
                </a:lnTo>
                <a:lnTo>
                  <a:pt x="4006" y="17664"/>
                </a:lnTo>
                <a:lnTo>
                  <a:pt x="4357" y="18091"/>
                </a:lnTo>
                <a:lnTo>
                  <a:pt x="4594" y="18035"/>
                </a:lnTo>
                <a:lnTo>
                  <a:pt x="4869" y="18299"/>
                </a:lnTo>
                <a:lnTo>
                  <a:pt x="5141" y="18859"/>
                </a:lnTo>
                <a:lnTo>
                  <a:pt x="5428" y="19472"/>
                </a:lnTo>
                <a:lnTo>
                  <a:pt x="5558" y="19889"/>
                </a:lnTo>
                <a:lnTo>
                  <a:pt x="6015" y="20471"/>
                </a:lnTo>
                <a:lnTo>
                  <a:pt x="6045" y="21094"/>
                </a:lnTo>
                <a:lnTo>
                  <a:pt x="6599" y="21270"/>
                </a:lnTo>
                <a:lnTo>
                  <a:pt x="7059" y="21600"/>
                </a:lnTo>
                <a:lnTo>
                  <a:pt x="7368" y="21480"/>
                </a:lnTo>
                <a:lnTo>
                  <a:pt x="7343" y="20988"/>
                </a:lnTo>
                <a:lnTo>
                  <a:pt x="7438" y="20747"/>
                </a:lnTo>
                <a:lnTo>
                  <a:pt x="7605" y="21169"/>
                </a:lnTo>
                <a:lnTo>
                  <a:pt x="8302" y="21457"/>
                </a:lnTo>
                <a:lnTo>
                  <a:pt x="8352" y="20842"/>
                </a:lnTo>
                <a:lnTo>
                  <a:pt x="8526" y="20156"/>
                </a:lnTo>
                <a:lnTo>
                  <a:pt x="8706" y="19706"/>
                </a:lnTo>
                <a:lnTo>
                  <a:pt x="9111" y="19641"/>
                </a:lnTo>
                <a:lnTo>
                  <a:pt x="9236" y="19213"/>
                </a:lnTo>
                <a:lnTo>
                  <a:pt x="9311" y="18500"/>
                </a:lnTo>
                <a:lnTo>
                  <a:pt x="9261" y="17709"/>
                </a:lnTo>
                <a:lnTo>
                  <a:pt x="9474" y="17896"/>
                </a:lnTo>
                <a:lnTo>
                  <a:pt x="9820" y="18467"/>
                </a:lnTo>
                <a:lnTo>
                  <a:pt x="10045" y="18138"/>
                </a:lnTo>
                <a:lnTo>
                  <a:pt x="10308" y="17841"/>
                </a:lnTo>
                <a:lnTo>
                  <a:pt x="10596" y="18004"/>
                </a:lnTo>
                <a:lnTo>
                  <a:pt x="10871" y="18401"/>
                </a:lnTo>
                <a:lnTo>
                  <a:pt x="11441" y="18859"/>
                </a:lnTo>
                <a:lnTo>
                  <a:pt x="11829" y="18947"/>
                </a:lnTo>
                <a:lnTo>
                  <a:pt x="12054" y="19266"/>
                </a:lnTo>
                <a:lnTo>
                  <a:pt x="12326" y="19651"/>
                </a:lnTo>
                <a:lnTo>
                  <a:pt x="12814" y="20091"/>
                </a:lnTo>
                <a:lnTo>
                  <a:pt x="13424" y="20059"/>
                </a:lnTo>
                <a:lnTo>
                  <a:pt x="13925" y="19872"/>
                </a:lnTo>
                <a:lnTo>
                  <a:pt x="14208" y="19576"/>
                </a:lnTo>
                <a:lnTo>
                  <a:pt x="14504" y="19841"/>
                </a:lnTo>
                <a:lnTo>
                  <a:pt x="14725" y="20103"/>
                </a:lnTo>
                <a:lnTo>
                  <a:pt x="15054" y="20366"/>
                </a:lnTo>
                <a:lnTo>
                  <a:pt x="15296" y="20849"/>
                </a:lnTo>
                <a:lnTo>
                  <a:pt x="15425" y="21011"/>
                </a:lnTo>
                <a:lnTo>
                  <a:pt x="15641" y="20208"/>
                </a:lnTo>
                <a:lnTo>
                  <a:pt x="15766" y="19355"/>
                </a:lnTo>
                <a:lnTo>
                  <a:pt x="15916" y="18894"/>
                </a:lnTo>
                <a:lnTo>
                  <a:pt x="16204" y="18762"/>
                </a:lnTo>
                <a:lnTo>
                  <a:pt x="16446" y="19004"/>
                </a:lnTo>
                <a:lnTo>
                  <a:pt x="16679" y="19267"/>
                </a:lnTo>
                <a:lnTo>
                  <a:pt x="16837" y="19202"/>
                </a:lnTo>
                <a:cubicBezTo>
                  <a:pt x="16882" y="19113"/>
                  <a:pt x="16933" y="19045"/>
                  <a:pt x="16987" y="19004"/>
                </a:cubicBezTo>
                <a:cubicBezTo>
                  <a:pt x="17070" y="18941"/>
                  <a:pt x="17158" y="18941"/>
                  <a:pt x="17241" y="19003"/>
                </a:cubicBezTo>
                <a:lnTo>
                  <a:pt x="17492" y="19101"/>
                </a:lnTo>
                <a:lnTo>
                  <a:pt x="17776" y="18704"/>
                </a:lnTo>
                <a:lnTo>
                  <a:pt x="17989" y="18474"/>
                </a:lnTo>
                <a:lnTo>
                  <a:pt x="18203" y="18209"/>
                </a:lnTo>
                <a:lnTo>
                  <a:pt x="18454" y="18143"/>
                </a:lnTo>
                <a:lnTo>
                  <a:pt x="18646" y="17912"/>
                </a:lnTo>
                <a:lnTo>
                  <a:pt x="18659" y="17373"/>
                </a:lnTo>
                <a:lnTo>
                  <a:pt x="18914" y="17340"/>
                </a:lnTo>
                <a:lnTo>
                  <a:pt x="19047" y="17241"/>
                </a:lnTo>
                <a:lnTo>
                  <a:pt x="19172" y="16427"/>
                </a:lnTo>
                <a:lnTo>
                  <a:pt x="19260" y="15438"/>
                </a:lnTo>
                <a:lnTo>
                  <a:pt x="19440" y="15240"/>
                </a:lnTo>
                <a:lnTo>
                  <a:pt x="19751" y="15045"/>
                </a:lnTo>
                <a:lnTo>
                  <a:pt x="19918" y="14551"/>
                </a:lnTo>
                <a:lnTo>
                  <a:pt x="20055" y="14386"/>
                </a:lnTo>
                <a:lnTo>
                  <a:pt x="20339" y="14166"/>
                </a:lnTo>
                <a:lnTo>
                  <a:pt x="20506" y="13453"/>
                </a:lnTo>
                <a:lnTo>
                  <a:pt x="20836" y="13290"/>
                </a:lnTo>
                <a:lnTo>
                  <a:pt x="21220" y="13521"/>
                </a:lnTo>
                <a:lnTo>
                  <a:pt x="21600" y="13224"/>
                </a:lnTo>
                <a:lnTo>
                  <a:pt x="21349" y="12367"/>
                </a:lnTo>
                <a:lnTo>
                  <a:pt x="21211" y="11630"/>
                </a:lnTo>
                <a:lnTo>
                  <a:pt x="20739" y="11399"/>
                </a:lnTo>
                <a:cubicBezTo>
                  <a:pt x="20707" y="11132"/>
                  <a:pt x="20690" y="10855"/>
                  <a:pt x="20689" y="10576"/>
                </a:cubicBezTo>
                <a:cubicBezTo>
                  <a:pt x="20688" y="10364"/>
                  <a:pt x="20696" y="10145"/>
                  <a:pt x="20664" y="9949"/>
                </a:cubicBezTo>
                <a:cubicBezTo>
                  <a:pt x="20590" y="9497"/>
                  <a:pt x="20370" y="9364"/>
                  <a:pt x="20229" y="9686"/>
                </a:cubicBezTo>
                <a:lnTo>
                  <a:pt x="19490" y="9258"/>
                </a:lnTo>
                <a:lnTo>
                  <a:pt x="19168" y="8928"/>
                </a:lnTo>
                <a:lnTo>
                  <a:pt x="18956" y="8895"/>
                </a:lnTo>
                <a:cubicBezTo>
                  <a:pt x="18940" y="8748"/>
                  <a:pt x="18889" y="8645"/>
                  <a:pt x="18831" y="8642"/>
                </a:cubicBezTo>
                <a:cubicBezTo>
                  <a:pt x="18748" y="8638"/>
                  <a:pt x="18682" y="8821"/>
                  <a:pt x="18689" y="9037"/>
                </a:cubicBezTo>
                <a:lnTo>
                  <a:pt x="18500" y="9389"/>
                </a:lnTo>
                <a:lnTo>
                  <a:pt x="18179" y="9257"/>
                </a:lnTo>
                <a:lnTo>
                  <a:pt x="18129" y="8861"/>
                </a:lnTo>
                <a:lnTo>
                  <a:pt x="17707" y="8521"/>
                </a:lnTo>
                <a:lnTo>
                  <a:pt x="17620" y="8159"/>
                </a:lnTo>
                <a:cubicBezTo>
                  <a:pt x="17621" y="7979"/>
                  <a:pt x="17654" y="7810"/>
                  <a:pt x="17708" y="7699"/>
                </a:cubicBezTo>
                <a:cubicBezTo>
                  <a:pt x="17787" y="7537"/>
                  <a:pt x="17895" y="7524"/>
                  <a:pt x="17980" y="7666"/>
                </a:cubicBezTo>
                <a:lnTo>
                  <a:pt x="18143" y="6841"/>
                </a:lnTo>
                <a:lnTo>
                  <a:pt x="17913" y="6444"/>
                </a:lnTo>
                <a:cubicBezTo>
                  <a:pt x="17841" y="6605"/>
                  <a:pt x="17761" y="6738"/>
                  <a:pt x="17675" y="6839"/>
                </a:cubicBezTo>
                <a:cubicBezTo>
                  <a:pt x="17482" y="7067"/>
                  <a:pt x="17268" y="7132"/>
                  <a:pt x="17061" y="7025"/>
                </a:cubicBezTo>
                <a:lnTo>
                  <a:pt x="16948" y="6926"/>
                </a:lnTo>
                <a:lnTo>
                  <a:pt x="16777" y="6695"/>
                </a:lnTo>
                <a:lnTo>
                  <a:pt x="16576" y="6368"/>
                </a:lnTo>
                <a:lnTo>
                  <a:pt x="16351" y="6235"/>
                </a:lnTo>
                <a:lnTo>
                  <a:pt x="15987" y="5938"/>
                </a:lnTo>
                <a:lnTo>
                  <a:pt x="15588" y="5817"/>
                </a:lnTo>
                <a:lnTo>
                  <a:pt x="15505" y="5608"/>
                </a:lnTo>
                <a:lnTo>
                  <a:pt x="15253" y="5189"/>
                </a:lnTo>
                <a:lnTo>
                  <a:pt x="15056" y="5486"/>
                </a:lnTo>
                <a:lnTo>
                  <a:pt x="15228" y="6090"/>
                </a:lnTo>
                <a:lnTo>
                  <a:pt x="15588" y="6552"/>
                </a:lnTo>
                <a:lnTo>
                  <a:pt x="15638" y="7025"/>
                </a:lnTo>
                <a:cubicBezTo>
                  <a:pt x="15570" y="7106"/>
                  <a:pt x="15500" y="7179"/>
                  <a:pt x="15430" y="7244"/>
                </a:cubicBezTo>
                <a:cubicBezTo>
                  <a:pt x="15332" y="7333"/>
                  <a:pt x="15231" y="7406"/>
                  <a:pt x="15130" y="7462"/>
                </a:cubicBezTo>
                <a:lnTo>
                  <a:pt x="14870" y="7594"/>
                </a:lnTo>
                <a:lnTo>
                  <a:pt x="14686" y="8066"/>
                </a:lnTo>
                <a:lnTo>
                  <a:pt x="14440" y="8088"/>
                </a:lnTo>
                <a:lnTo>
                  <a:pt x="14261" y="7857"/>
                </a:lnTo>
                <a:lnTo>
                  <a:pt x="14190" y="7274"/>
                </a:lnTo>
                <a:lnTo>
                  <a:pt x="14064" y="6736"/>
                </a:lnTo>
                <a:lnTo>
                  <a:pt x="13752" y="6505"/>
                </a:lnTo>
                <a:lnTo>
                  <a:pt x="13643" y="6407"/>
                </a:lnTo>
                <a:lnTo>
                  <a:pt x="13430" y="5681"/>
                </a:lnTo>
                <a:lnTo>
                  <a:pt x="13088" y="5812"/>
                </a:lnTo>
                <a:lnTo>
                  <a:pt x="13096" y="5318"/>
                </a:lnTo>
                <a:lnTo>
                  <a:pt x="13414" y="5087"/>
                </a:lnTo>
                <a:lnTo>
                  <a:pt x="13823" y="4592"/>
                </a:lnTo>
                <a:cubicBezTo>
                  <a:pt x="13838" y="4414"/>
                  <a:pt x="13829" y="4227"/>
                  <a:pt x="13798" y="4064"/>
                </a:cubicBezTo>
                <a:cubicBezTo>
                  <a:pt x="13743" y="3778"/>
                  <a:pt x="13631" y="3603"/>
                  <a:pt x="13509" y="3613"/>
                </a:cubicBezTo>
                <a:lnTo>
                  <a:pt x="13227" y="3382"/>
                </a:lnTo>
                <a:lnTo>
                  <a:pt x="12990" y="3710"/>
                </a:lnTo>
                <a:lnTo>
                  <a:pt x="12853" y="3809"/>
                </a:lnTo>
                <a:lnTo>
                  <a:pt x="12683" y="3514"/>
                </a:lnTo>
                <a:lnTo>
                  <a:pt x="12570" y="3833"/>
                </a:lnTo>
                <a:lnTo>
                  <a:pt x="12411" y="4042"/>
                </a:lnTo>
                <a:lnTo>
                  <a:pt x="12286" y="3558"/>
                </a:lnTo>
                <a:lnTo>
                  <a:pt x="12115" y="3327"/>
                </a:lnTo>
                <a:lnTo>
                  <a:pt x="12002" y="3382"/>
                </a:lnTo>
                <a:lnTo>
                  <a:pt x="11839" y="2821"/>
                </a:lnTo>
                <a:lnTo>
                  <a:pt x="11702" y="2821"/>
                </a:lnTo>
                <a:lnTo>
                  <a:pt x="11403" y="2852"/>
                </a:lnTo>
                <a:lnTo>
                  <a:pt x="11178" y="2819"/>
                </a:lnTo>
                <a:lnTo>
                  <a:pt x="11031" y="2621"/>
                </a:lnTo>
                <a:lnTo>
                  <a:pt x="10869" y="2555"/>
                </a:lnTo>
                <a:lnTo>
                  <a:pt x="10722" y="2423"/>
                </a:lnTo>
                <a:lnTo>
                  <a:pt x="10611" y="2357"/>
                </a:lnTo>
                <a:lnTo>
                  <a:pt x="10411" y="2552"/>
                </a:lnTo>
                <a:lnTo>
                  <a:pt x="10271" y="2159"/>
                </a:lnTo>
                <a:cubicBezTo>
                  <a:pt x="10264" y="1924"/>
                  <a:pt x="10224" y="1705"/>
                  <a:pt x="10158" y="1544"/>
                </a:cubicBezTo>
                <a:cubicBezTo>
                  <a:pt x="10097" y="1393"/>
                  <a:pt x="10017" y="1304"/>
                  <a:pt x="9933" y="1293"/>
                </a:cubicBezTo>
                <a:lnTo>
                  <a:pt x="9870" y="544"/>
                </a:lnTo>
                <a:lnTo>
                  <a:pt x="9502" y="675"/>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7" name="Shape 4693"/>
          <p:cNvSpPr/>
          <p:nvPr/>
        </p:nvSpPr>
        <p:spPr>
          <a:xfrm>
            <a:off x="8841542" y="3102969"/>
            <a:ext cx="1587489" cy="915400"/>
          </a:xfrm>
          <a:custGeom>
            <a:avLst/>
            <a:gdLst/>
            <a:ahLst/>
            <a:cxnLst>
              <a:cxn ang="0">
                <a:pos x="wd2" y="hd2"/>
              </a:cxn>
              <a:cxn ang="5400000">
                <a:pos x="wd2" y="hd2"/>
              </a:cxn>
              <a:cxn ang="10800000">
                <a:pos x="wd2" y="hd2"/>
              </a:cxn>
              <a:cxn ang="16200000">
                <a:pos x="wd2" y="hd2"/>
              </a:cxn>
            </a:cxnLst>
            <a:rect l="0" t="0" r="r" b="b"/>
            <a:pathLst>
              <a:path w="21600" h="21600" extrusionOk="0">
                <a:moveTo>
                  <a:pt x="2362" y="14328"/>
                </a:moveTo>
                <a:lnTo>
                  <a:pt x="2149" y="14334"/>
                </a:lnTo>
                <a:lnTo>
                  <a:pt x="1998" y="14251"/>
                </a:lnTo>
                <a:lnTo>
                  <a:pt x="2058" y="14555"/>
                </a:lnTo>
                <a:lnTo>
                  <a:pt x="2003" y="14805"/>
                </a:lnTo>
                <a:lnTo>
                  <a:pt x="1824" y="14821"/>
                </a:lnTo>
                <a:lnTo>
                  <a:pt x="1578" y="14748"/>
                </a:lnTo>
                <a:lnTo>
                  <a:pt x="1566" y="14470"/>
                </a:lnTo>
                <a:lnTo>
                  <a:pt x="1658" y="14034"/>
                </a:lnTo>
                <a:lnTo>
                  <a:pt x="1888" y="13864"/>
                </a:lnTo>
                <a:lnTo>
                  <a:pt x="1955" y="13444"/>
                </a:lnTo>
                <a:lnTo>
                  <a:pt x="1840" y="12975"/>
                </a:lnTo>
                <a:lnTo>
                  <a:pt x="1865" y="12688"/>
                </a:lnTo>
                <a:lnTo>
                  <a:pt x="1770" y="12551"/>
                </a:lnTo>
                <a:lnTo>
                  <a:pt x="1579" y="12569"/>
                </a:lnTo>
                <a:lnTo>
                  <a:pt x="1410" y="12434"/>
                </a:lnTo>
                <a:lnTo>
                  <a:pt x="1314" y="12178"/>
                </a:lnTo>
                <a:lnTo>
                  <a:pt x="1371" y="11955"/>
                </a:lnTo>
                <a:lnTo>
                  <a:pt x="1245" y="11432"/>
                </a:lnTo>
                <a:lnTo>
                  <a:pt x="1009" y="11202"/>
                </a:lnTo>
                <a:lnTo>
                  <a:pt x="1024" y="10841"/>
                </a:lnTo>
                <a:lnTo>
                  <a:pt x="1168" y="10702"/>
                </a:lnTo>
                <a:lnTo>
                  <a:pt x="1277" y="10724"/>
                </a:lnTo>
                <a:lnTo>
                  <a:pt x="1319" y="10398"/>
                </a:lnTo>
                <a:lnTo>
                  <a:pt x="1434" y="10166"/>
                </a:lnTo>
                <a:lnTo>
                  <a:pt x="1303" y="10034"/>
                </a:lnTo>
                <a:lnTo>
                  <a:pt x="1280" y="9802"/>
                </a:lnTo>
                <a:lnTo>
                  <a:pt x="1247" y="9607"/>
                </a:lnTo>
                <a:lnTo>
                  <a:pt x="1093" y="9435"/>
                </a:lnTo>
                <a:lnTo>
                  <a:pt x="975" y="9007"/>
                </a:lnTo>
                <a:lnTo>
                  <a:pt x="922" y="8710"/>
                </a:lnTo>
                <a:lnTo>
                  <a:pt x="1049" y="8643"/>
                </a:lnTo>
                <a:lnTo>
                  <a:pt x="1110" y="8404"/>
                </a:lnTo>
                <a:lnTo>
                  <a:pt x="1051" y="8213"/>
                </a:lnTo>
                <a:lnTo>
                  <a:pt x="892" y="8201"/>
                </a:lnTo>
                <a:lnTo>
                  <a:pt x="771" y="8216"/>
                </a:lnTo>
                <a:lnTo>
                  <a:pt x="659" y="7988"/>
                </a:lnTo>
                <a:lnTo>
                  <a:pt x="415" y="7726"/>
                </a:lnTo>
                <a:lnTo>
                  <a:pt x="148" y="7625"/>
                </a:lnTo>
                <a:lnTo>
                  <a:pt x="0" y="7512"/>
                </a:lnTo>
                <a:lnTo>
                  <a:pt x="90" y="7238"/>
                </a:lnTo>
                <a:lnTo>
                  <a:pt x="98" y="6828"/>
                </a:lnTo>
                <a:lnTo>
                  <a:pt x="90" y="6689"/>
                </a:lnTo>
                <a:lnTo>
                  <a:pt x="286" y="6614"/>
                </a:lnTo>
                <a:lnTo>
                  <a:pt x="454" y="6609"/>
                </a:lnTo>
                <a:lnTo>
                  <a:pt x="580" y="6318"/>
                </a:lnTo>
                <a:lnTo>
                  <a:pt x="589" y="5924"/>
                </a:lnTo>
                <a:lnTo>
                  <a:pt x="703" y="5811"/>
                </a:lnTo>
                <a:lnTo>
                  <a:pt x="706" y="5523"/>
                </a:lnTo>
                <a:lnTo>
                  <a:pt x="381" y="3972"/>
                </a:lnTo>
                <a:lnTo>
                  <a:pt x="567" y="4070"/>
                </a:lnTo>
                <a:lnTo>
                  <a:pt x="766" y="4235"/>
                </a:lnTo>
                <a:lnTo>
                  <a:pt x="917" y="4324"/>
                </a:lnTo>
                <a:lnTo>
                  <a:pt x="1105" y="4460"/>
                </a:lnTo>
                <a:lnTo>
                  <a:pt x="1169" y="4320"/>
                </a:lnTo>
                <a:lnTo>
                  <a:pt x="1046" y="4204"/>
                </a:lnTo>
                <a:lnTo>
                  <a:pt x="1111" y="4009"/>
                </a:lnTo>
                <a:lnTo>
                  <a:pt x="1177" y="3931"/>
                </a:lnTo>
                <a:cubicBezTo>
                  <a:pt x="1178" y="3823"/>
                  <a:pt x="1148" y="3720"/>
                  <a:pt x="1096" y="3659"/>
                </a:cubicBezTo>
                <a:cubicBezTo>
                  <a:pt x="1054" y="3609"/>
                  <a:pt x="1003" y="3592"/>
                  <a:pt x="953" y="3610"/>
                </a:cubicBezTo>
                <a:lnTo>
                  <a:pt x="825" y="3596"/>
                </a:lnTo>
                <a:lnTo>
                  <a:pt x="735" y="3514"/>
                </a:lnTo>
                <a:lnTo>
                  <a:pt x="752" y="3345"/>
                </a:lnTo>
                <a:lnTo>
                  <a:pt x="1040" y="3140"/>
                </a:lnTo>
                <a:lnTo>
                  <a:pt x="1531" y="2957"/>
                </a:lnTo>
                <a:lnTo>
                  <a:pt x="2281" y="2676"/>
                </a:lnTo>
                <a:lnTo>
                  <a:pt x="3210" y="2409"/>
                </a:lnTo>
                <a:lnTo>
                  <a:pt x="3783" y="2186"/>
                </a:lnTo>
                <a:lnTo>
                  <a:pt x="4442" y="1981"/>
                </a:lnTo>
                <a:lnTo>
                  <a:pt x="4686" y="1690"/>
                </a:lnTo>
                <a:lnTo>
                  <a:pt x="5084" y="1224"/>
                </a:lnTo>
                <a:lnTo>
                  <a:pt x="5366" y="989"/>
                </a:lnTo>
                <a:lnTo>
                  <a:pt x="5761" y="991"/>
                </a:lnTo>
                <a:lnTo>
                  <a:pt x="5991" y="897"/>
                </a:lnTo>
                <a:lnTo>
                  <a:pt x="6185" y="813"/>
                </a:lnTo>
                <a:lnTo>
                  <a:pt x="6441" y="492"/>
                </a:lnTo>
                <a:lnTo>
                  <a:pt x="6912" y="327"/>
                </a:lnTo>
                <a:lnTo>
                  <a:pt x="7325" y="230"/>
                </a:lnTo>
                <a:lnTo>
                  <a:pt x="7774" y="201"/>
                </a:lnTo>
                <a:lnTo>
                  <a:pt x="8195" y="1"/>
                </a:lnTo>
                <a:cubicBezTo>
                  <a:pt x="8278" y="1"/>
                  <a:pt x="8362" y="0"/>
                  <a:pt x="8445" y="0"/>
                </a:cubicBezTo>
                <a:cubicBezTo>
                  <a:pt x="8579" y="0"/>
                  <a:pt x="8713" y="0"/>
                  <a:pt x="8846" y="1"/>
                </a:cubicBezTo>
                <a:lnTo>
                  <a:pt x="9034" y="1"/>
                </a:lnTo>
                <a:lnTo>
                  <a:pt x="9236" y="45"/>
                </a:lnTo>
                <a:lnTo>
                  <a:pt x="9444" y="133"/>
                </a:lnTo>
                <a:lnTo>
                  <a:pt x="9637" y="220"/>
                </a:lnTo>
                <a:lnTo>
                  <a:pt x="9873" y="337"/>
                </a:lnTo>
                <a:lnTo>
                  <a:pt x="10100" y="526"/>
                </a:lnTo>
                <a:lnTo>
                  <a:pt x="10255" y="663"/>
                </a:lnTo>
                <a:lnTo>
                  <a:pt x="10272" y="876"/>
                </a:lnTo>
                <a:lnTo>
                  <a:pt x="10098" y="905"/>
                </a:lnTo>
                <a:lnTo>
                  <a:pt x="9927" y="638"/>
                </a:lnTo>
                <a:lnTo>
                  <a:pt x="9659" y="444"/>
                </a:lnTo>
                <a:lnTo>
                  <a:pt x="9359" y="298"/>
                </a:lnTo>
                <a:lnTo>
                  <a:pt x="9424" y="517"/>
                </a:lnTo>
                <a:lnTo>
                  <a:pt x="9564" y="775"/>
                </a:lnTo>
                <a:lnTo>
                  <a:pt x="9516" y="960"/>
                </a:lnTo>
                <a:lnTo>
                  <a:pt x="9609" y="1189"/>
                </a:lnTo>
                <a:lnTo>
                  <a:pt x="9743" y="1436"/>
                </a:lnTo>
                <a:lnTo>
                  <a:pt x="10013" y="1597"/>
                </a:lnTo>
                <a:lnTo>
                  <a:pt x="10474" y="1714"/>
                </a:lnTo>
                <a:lnTo>
                  <a:pt x="10642" y="1714"/>
                </a:lnTo>
                <a:lnTo>
                  <a:pt x="11066" y="1670"/>
                </a:lnTo>
                <a:lnTo>
                  <a:pt x="11239" y="1641"/>
                </a:lnTo>
                <a:lnTo>
                  <a:pt x="11506" y="1514"/>
                </a:lnTo>
                <a:lnTo>
                  <a:pt x="11829" y="1368"/>
                </a:lnTo>
                <a:lnTo>
                  <a:pt x="12026" y="1227"/>
                </a:lnTo>
                <a:lnTo>
                  <a:pt x="12071" y="1398"/>
                </a:lnTo>
                <a:lnTo>
                  <a:pt x="11173" y="1836"/>
                </a:lnTo>
                <a:lnTo>
                  <a:pt x="11288" y="1968"/>
                </a:lnTo>
                <a:lnTo>
                  <a:pt x="11448" y="2012"/>
                </a:lnTo>
                <a:lnTo>
                  <a:pt x="11597" y="1939"/>
                </a:lnTo>
                <a:lnTo>
                  <a:pt x="11810" y="1813"/>
                </a:lnTo>
                <a:cubicBezTo>
                  <a:pt x="11870" y="1780"/>
                  <a:pt x="11929" y="1742"/>
                  <a:pt x="11986" y="1696"/>
                </a:cubicBezTo>
                <a:cubicBezTo>
                  <a:pt x="12047" y="1648"/>
                  <a:pt x="12106" y="1593"/>
                  <a:pt x="12163" y="1531"/>
                </a:cubicBezTo>
                <a:lnTo>
                  <a:pt x="12460" y="1546"/>
                </a:lnTo>
                <a:lnTo>
                  <a:pt x="13041" y="1473"/>
                </a:lnTo>
                <a:lnTo>
                  <a:pt x="14564" y="1682"/>
                </a:lnTo>
                <a:lnTo>
                  <a:pt x="15915" y="1808"/>
                </a:lnTo>
                <a:lnTo>
                  <a:pt x="17071" y="1774"/>
                </a:lnTo>
                <a:lnTo>
                  <a:pt x="18523" y="1699"/>
                </a:lnTo>
                <a:lnTo>
                  <a:pt x="18835" y="1612"/>
                </a:lnTo>
                <a:lnTo>
                  <a:pt x="18953" y="1500"/>
                </a:lnTo>
                <a:lnTo>
                  <a:pt x="19113" y="1573"/>
                </a:lnTo>
                <a:lnTo>
                  <a:pt x="19357" y="1850"/>
                </a:lnTo>
                <a:lnTo>
                  <a:pt x="19522" y="1952"/>
                </a:lnTo>
                <a:lnTo>
                  <a:pt x="19795" y="1996"/>
                </a:lnTo>
                <a:lnTo>
                  <a:pt x="20004" y="2122"/>
                </a:lnTo>
                <a:lnTo>
                  <a:pt x="20054" y="2355"/>
                </a:lnTo>
                <a:lnTo>
                  <a:pt x="20324" y="2467"/>
                </a:lnTo>
                <a:lnTo>
                  <a:pt x="20316" y="2812"/>
                </a:lnTo>
                <a:lnTo>
                  <a:pt x="20240" y="3079"/>
                </a:lnTo>
                <a:cubicBezTo>
                  <a:pt x="20216" y="3155"/>
                  <a:pt x="20206" y="3241"/>
                  <a:pt x="20209" y="3327"/>
                </a:cubicBezTo>
                <a:cubicBezTo>
                  <a:pt x="20216" y="3482"/>
                  <a:pt x="20266" y="3621"/>
                  <a:pt x="20344" y="3697"/>
                </a:cubicBezTo>
                <a:lnTo>
                  <a:pt x="20395" y="4082"/>
                </a:lnTo>
                <a:lnTo>
                  <a:pt x="20445" y="4310"/>
                </a:lnTo>
                <a:cubicBezTo>
                  <a:pt x="20495" y="4432"/>
                  <a:pt x="20539" y="4560"/>
                  <a:pt x="20577" y="4694"/>
                </a:cubicBezTo>
                <a:cubicBezTo>
                  <a:pt x="20620" y="4847"/>
                  <a:pt x="20655" y="5007"/>
                  <a:pt x="20681" y="5171"/>
                </a:cubicBezTo>
                <a:cubicBezTo>
                  <a:pt x="20695" y="5280"/>
                  <a:pt x="20720" y="5384"/>
                  <a:pt x="20754" y="5478"/>
                </a:cubicBezTo>
                <a:cubicBezTo>
                  <a:pt x="20798" y="5602"/>
                  <a:pt x="20856" y="5708"/>
                  <a:pt x="20925" y="5789"/>
                </a:cubicBezTo>
                <a:lnTo>
                  <a:pt x="21052" y="6062"/>
                </a:lnTo>
                <a:lnTo>
                  <a:pt x="21186" y="6208"/>
                </a:lnTo>
                <a:lnTo>
                  <a:pt x="21136" y="6367"/>
                </a:lnTo>
                <a:lnTo>
                  <a:pt x="21067" y="6453"/>
                </a:lnTo>
                <a:lnTo>
                  <a:pt x="21225" y="6889"/>
                </a:lnTo>
                <a:lnTo>
                  <a:pt x="21180" y="7123"/>
                </a:lnTo>
                <a:cubicBezTo>
                  <a:pt x="21158" y="7188"/>
                  <a:pt x="21144" y="7261"/>
                  <a:pt x="21138" y="7336"/>
                </a:cubicBezTo>
                <a:cubicBezTo>
                  <a:pt x="21130" y="7439"/>
                  <a:pt x="21139" y="7543"/>
                  <a:pt x="21163" y="7638"/>
                </a:cubicBezTo>
                <a:lnTo>
                  <a:pt x="21084" y="7940"/>
                </a:lnTo>
                <a:lnTo>
                  <a:pt x="21026" y="8070"/>
                </a:lnTo>
                <a:lnTo>
                  <a:pt x="20908" y="8186"/>
                </a:lnTo>
                <a:lnTo>
                  <a:pt x="20824" y="8328"/>
                </a:lnTo>
                <a:lnTo>
                  <a:pt x="20641" y="8232"/>
                </a:lnTo>
                <a:lnTo>
                  <a:pt x="20297" y="8305"/>
                </a:lnTo>
                <a:lnTo>
                  <a:pt x="20055" y="8534"/>
                </a:lnTo>
                <a:cubicBezTo>
                  <a:pt x="20022" y="8624"/>
                  <a:pt x="19983" y="8709"/>
                  <a:pt x="19940" y="8787"/>
                </a:cubicBezTo>
                <a:cubicBezTo>
                  <a:pt x="19881" y="8893"/>
                  <a:pt x="19814" y="8984"/>
                  <a:pt x="19741" y="9059"/>
                </a:cubicBezTo>
                <a:lnTo>
                  <a:pt x="19624" y="9219"/>
                </a:lnTo>
                <a:lnTo>
                  <a:pt x="19565" y="9457"/>
                </a:lnTo>
                <a:lnTo>
                  <a:pt x="19764" y="9655"/>
                </a:lnTo>
                <a:lnTo>
                  <a:pt x="19873" y="9684"/>
                </a:lnTo>
                <a:lnTo>
                  <a:pt x="20024" y="9742"/>
                </a:lnTo>
                <a:cubicBezTo>
                  <a:pt x="20056" y="9802"/>
                  <a:pt x="20092" y="9854"/>
                  <a:pt x="20131" y="9898"/>
                </a:cubicBezTo>
                <a:cubicBezTo>
                  <a:pt x="20181" y="9955"/>
                  <a:pt x="20236" y="9998"/>
                  <a:pt x="20294" y="10025"/>
                </a:cubicBezTo>
                <a:lnTo>
                  <a:pt x="20411" y="10083"/>
                </a:lnTo>
                <a:lnTo>
                  <a:pt x="20537" y="10171"/>
                </a:lnTo>
                <a:lnTo>
                  <a:pt x="20620" y="10321"/>
                </a:lnTo>
                <a:lnTo>
                  <a:pt x="20651" y="10491"/>
                </a:lnTo>
                <a:lnTo>
                  <a:pt x="20591" y="10611"/>
                </a:lnTo>
                <a:lnTo>
                  <a:pt x="20517" y="10736"/>
                </a:lnTo>
                <a:lnTo>
                  <a:pt x="20484" y="10999"/>
                </a:lnTo>
                <a:lnTo>
                  <a:pt x="20515" y="11221"/>
                </a:lnTo>
                <a:lnTo>
                  <a:pt x="20417" y="11347"/>
                </a:lnTo>
                <a:lnTo>
                  <a:pt x="20355" y="11659"/>
                </a:lnTo>
                <a:lnTo>
                  <a:pt x="20394" y="12053"/>
                </a:lnTo>
                <a:lnTo>
                  <a:pt x="20489" y="12349"/>
                </a:lnTo>
                <a:lnTo>
                  <a:pt x="20708" y="12641"/>
                </a:lnTo>
                <a:lnTo>
                  <a:pt x="20624" y="12859"/>
                </a:lnTo>
                <a:lnTo>
                  <a:pt x="20526" y="13010"/>
                </a:lnTo>
                <a:cubicBezTo>
                  <a:pt x="20511" y="13109"/>
                  <a:pt x="20529" y="13214"/>
                  <a:pt x="20573" y="13282"/>
                </a:cubicBezTo>
                <a:cubicBezTo>
                  <a:pt x="20645" y="13392"/>
                  <a:pt x="20753" y="13365"/>
                  <a:pt x="20834" y="13448"/>
                </a:cubicBezTo>
                <a:cubicBezTo>
                  <a:pt x="20893" y="13508"/>
                  <a:pt x="20928" y="13615"/>
                  <a:pt x="20963" y="13716"/>
                </a:cubicBezTo>
                <a:cubicBezTo>
                  <a:pt x="20994" y="13801"/>
                  <a:pt x="21027" y="13884"/>
                  <a:pt x="21062" y="13964"/>
                </a:cubicBezTo>
                <a:lnTo>
                  <a:pt x="21132" y="14163"/>
                </a:lnTo>
                <a:lnTo>
                  <a:pt x="21238" y="14349"/>
                </a:lnTo>
                <a:lnTo>
                  <a:pt x="21401" y="14519"/>
                </a:lnTo>
                <a:lnTo>
                  <a:pt x="21600" y="14689"/>
                </a:lnTo>
                <a:lnTo>
                  <a:pt x="21482" y="14853"/>
                </a:lnTo>
                <a:lnTo>
                  <a:pt x="21270" y="14839"/>
                </a:lnTo>
                <a:lnTo>
                  <a:pt x="21248" y="15039"/>
                </a:lnTo>
                <a:lnTo>
                  <a:pt x="21349" y="15135"/>
                </a:lnTo>
                <a:lnTo>
                  <a:pt x="21517" y="15354"/>
                </a:lnTo>
                <a:lnTo>
                  <a:pt x="21542" y="15644"/>
                </a:lnTo>
                <a:lnTo>
                  <a:pt x="21508" y="15898"/>
                </a:lnTo>
                <a:lnTo>
                  <a:pt x="21492" y="16204"/>
                </a:lnTo>
                <a:lnTo>
                  <a:pt x="21326" y="16330"/>
                </a:lnTo>
                <a:lnTo>
                  <a:pt x="21198" y="16442"/>
                </a:lnTo>
                <a:lnTo>
                  <a:pt x="20996" y="16403"/>
                </a:lnTo>
                <a:lnTo>
                  <a:pt x="20828" y="16403"/>
                </a:lnTo>
                <a:lnTo>
                  <a:pt x="20710" y="16563"/>
                </a:lnTo>
                <a:lnTo>
                  <a:pt x="20615" y="16719"/>
                </a:lnTo>
                <a:lnTo>
                  <a:pt x="20475" y="16849"/>
                </a:lnTo>
                <a:cubicBezTo>
                  <a:pt x="20440" y="16897"/>
                  <a:pt x="20404" y="16944"/>
                  <a:pt x="20369" y="16991"/>
                </a:cubicBezTo>
                <a:cubicBezTo>
                  <a:pt x="20311" y="17067"/>
                  <a:pt x="20253" y="17144"/>
                  <a:pt x="20195" y="17220"/>
                </a:cubicBezTo>
                <a:lnTo>
                  <a:pt x="20046" y="17375"/>
                </a:lnTo>
                <a:lnTo>
                  <a:pt x="19870" y="17619"/>
                </a:lnTo>
                <a:lnTo>
                  <a:pt x="19612" y="17930"/>
                </a:lnTo>
                <a:lnTo>
                  <a:pt x="19384" y="18250"/>
                </a:lnTo>
                <a:lnTo>
                  <a:pt x="19274" y="18479"/>
                </a:lnTo>
                <a:lnTo>
                  <a:pt x="18666" y="19208"/>
                </a:lnTo>
                <a:lnTo>
                  <a:pt x="18456" y="19559"/>
                </a:lnTo>
                <a:lnTo>
                  <a:pt x="18456" y="19762"/>
                </a:lnTo>
                <a:lnTo>
                  <a:pt x="18540" y="19995"/>
                </a:lnTo>
                <a:lnTo>
                  <a:pt x="18562" y="20355"/>
                </a:lnTo>
                <a:lnTo>
                  <a:pt x="18523" y="20584"/>
                </a:lnTo>
                <a:cubicBezTo>
                  <a:pt x="18510" y="20675"/>
                  <a:pt x="18516" y="20772"/>
                  <a:pt x="18540" y="20857"/>
                </a:cubicBezTo>
                <a:cubicBezTo>
                  <a:pt x="18566" y="20952"/>
                  <a:pt x="18612" y="21027"/>
                  <a:pt x="18669" y="21066"/>
                </a:cubicBezTo>
                <a:lnTo>
                  <a:pt x="18927" y="21319"/>
                </a:lnTo>
                <a:lnTo>
                  <a:pt x="18975" y="21571"/>
                </a:lnTo>
                <a:lnTo>
                  <a:pt x="18801" y="21600"/>
                </a:lnTo>
                <a:cubicBezTo>
                  <a:pt x="18765" y="21562"/>
                  <a:pt x="18726" y="21533"/>
                  <a:pt x="18686" y="21512"/>
                </a:cubicBezTo>
                <a:cubicBezTo>
                  <a:pt x="18609" y="21474"/>
                  <a:pt x="18528" y="21469"/>
                  <a:pt x="18450" y="21498"/>
                </a:cubicBezTo>
                <a:lnTo>
                  <a:pt x="18347" y="21453"/>
                </a:lnTo>
                <a:lnTo>
                  <a:pt x="18195" y="21322"/>
                </a:lnTo>
                <a:lnTo>
                  <a:pt x="18033" y="21307"/>
                </a:lnTo>
                <a:lnTo>
                  <a:pt x="17828" y="21219"/>
                </a:lnTo>
                <a:lnTo>
                  <a:pt x="17736" y="21103"/>
                </a:lnTo>
                <a:lnTo>
                  <a:pt x="17539" y="21103"/>
                </a:lnTo>
                <a:lnTo>
                  <a:pt x="17424" y="21015"/>
                </a:lnTo>
                <a:lnTo>
                  <a:pt x="17208" y="20962"/>
                </a:lnTo>
                <a:lnTo>
                  <a:pt x="17152" y="20933"/>
                </a:lnTo>
                <a:cubicBezTo>
                  <a:pt x="17159" y="20839"/>
                  <a:pt x="17144" y="20744"/>
                  <a:pt x="17110" y="20670"/>
                </a:cubicBezTo>
                <a:cubicBezTo>
                  <a:pt x="17075" y="20593"/>
                  <a:pt x="17023" y="20546"/>
                  <a:pt x="16970" y="20509"/>
                </a:cubicBezTo>
                <a:cubicBezTo>
                  <a:pt x="16910" y="20469"/>
                  <a:pt x="16848" y="20439"/>
                  <a:pt x="16785" y="20422"/>
                </a:cubicBezTo>
                <a:lnTo>
                  <a:pt x="16656" y="20422"/>
                </a:lnTo>
                <a:cubicBezTo>
                  <a:pt x="16614" y="20368"/>
                  <a:pt x="16572" y="20315"/>
                  <a:pt x="16530" y="20262"/>
                </a:cubicBezTo>
                <a:cubicBezTo>
                  <a:pt x="16497" y="20221"/>
                  <a:pt x="16464" y="20180"/>
                  <a:pt x="16431" y="20140"/>
                </a:cubicBezTo>
                <a:cubicBezTo>
                  <a:pt x="16386" y="20113"/>
                  <a:pt x="16339" y="20093"/>
                  <a:pt x="16291" y="20081"/>
                </a:cubicBezTo>
                <a:cubicBezTo>
                  <a:pt x="16218" y="20063"/>
                  <a:pt x="16143" y="20063"/>
                  <a:pt x="16069" y="20081"/>
                </a:cubicBezTo>
                <a:lnTo>
                  <a:pt x="15929" y="20140"/>
                </a:lnTo>
                <a:lnTo>
                  <a:pt x="15730" y="20072"/>
                </a:lnTo>
                <a:lnTo>
                  <a:pt x="15562" y="20018"/>
                </a:lnTo>
                <a:lnTo>
                  <a:pt x="15452" y="19915"/>
                </a:lnTo>
                <a:lnTo>
                  <a:pt x="15385" y="20046"/>
                </a:lnTo>
                <a:lnTo>
                  <a:pt x="15338" y="20148"/>
                </a:lnTo>
                <a:lnTo>
                  <a:pt x="15223" y="20045"/>
                </a:lnTo>
                <a:lnTo>
                  <a:pt x="15046" y="20016"/>
                </a:lnTo>
                <a:lnTo>
                  <a:pt x="14988" y="20225"/>
                </a:lnTo>
                <a:lnTo>
                  <a:pt x="14979" y="20395"/>
                </a:lnTo>
                <a:lnTo>
                  <a:pt x="14845" y="20473"/>
                </a:lnTo>
                <a:cubicBezTo>
                  <a:pt x="14819" y="20534"/>
                  <a:pt x="14779" y="20570"/>
                  <a:pt x="14735" y="20570"/>
                </a:cubicBezTo>
                <a:cubicBezTo>
                  <a:pt x="14659" y="20570"/>
                  <a:pt x="14595" y="20465"/>
                  <a:pt x="14592" y="20332"/>
                </a:cubicBezTo>
                <a:lnTo>
                  <a:pt x="14464" y="20279"/>
                </a:lnTo>
                <a:lnTo>
                  <a:pt x="14324" y="20279"/>
                </a:lnTo>
                <a:lnTo>
                  <a:pt x="14249" y="20031"/>
                </a:lnTo>
                <a:lnTo>
                  <a:pt x="14038" y="20060"/>
                </a:lnTo>
                <a:lnTo>
                  <a:pt x="13968" y="20231"/>
                </a:lnTo>
                <a:lnTo>
                  <a:pt x="13837" y="20216"/>
                </a:lnTo>
                <a:lnTo>
                  <a:pt x="13691" y="20089"/>
                </a:lnTo>
                <a:lnTo>
                  <a:pt x="13565" y="20206"/>
                </a:lnTo>
                <a:lnTo>
                  <a:pt x="13347" y="20206"/>
                </a:lnTo>
                <a:lnTo>
                  <a:pt x="13322" y="20390"/>
                </a:lnTo>
                <a:lnTo>
                  <a:pt x="13081" y="20447"/>
                </a:lnTo>
                <a:lnTo>
                  <a:pt x="13008" y="20548"/>
                </a:lnTo>
                <a:lnTo>
                  <a:pt x="12958" y="20796"/>
                </a:lnTo>
                <a:lnTo>
                  <a:pt x="12899" y="21037"/>
                </a:lnTo>
                <a:lnTo>
                  <a:pt x="12756" y="20921"/>
                </a:lnTo>
                <a:lnTo>
                  <a:pt x="12706" y="20795"/>
                </a:lnTo>
                <a:lnTo>
                  <a:pt x="12448" y="20911"/>
                </a:lnTo>
                <a:lnTo>
                  <a:pt x="12269" y="20897"/>
                </a:lnTo>
                <a:lnTo>
                  <a:pt x="12230" y="20786"/>
                </a:lnTo>
                <a:cubicBezTo>
                  <a:pt x="12233" y="20727"/>
                  <a:pt x="12238" y="20669"/>
                  <a:pt x="12246" y="20611"/>
                </a:cubicBezTo>
                <a:cubicBezTo>
                  <a:pt x="12259" y="20526"/>
                  <a:pt x="12278" y="20444"/>
                  <a:pt x="12302" y="20368"/>
                </a:cubicBezTo>
                <a:lnTo>
                  <a:pt x="12269" y="20150"/>
                </a:lnTo>
                <a:lnTo>
                  <a:pt x="12109" y="20136"/>
                </a:lnTo>
                <a:lnTo>
                  <a:pt x="11910" y="20063"/>
                </a:lnTo>
                <a:lnTo>
                  <a:pt x="11768" y="19857"/>
                </a:lnTo>
                <a:lnTo>
                  <a:pt x="11734" y="19595"/>
                </a:lnTo>
                <a:lnTo>
                  <a:pt x="11513" y="19396"/>
                </a:lnTo>
                <a:cubicBezTo>
                  <a:pt x="11471" y="19454"/>
                  <a:pt x="11427" y="19507"/>
                  <a:pt x="11381" y="19556"/>
                </a:cubicBezTo>
                <a:cubicBezTo>
                  <a:pt x="11336" y="19604"/>
                  <a:pt x="11289" y="19648"/>
                  <a:pt x="11242" y="19687"/>
                </a:cubicBezTo>
                <a:lnTo>
                  <a:pt x="11060" y="19701"/>
                </a:lnTo>
                <a:lnTo>
                  <a:pt x="10937" y="19803"/>
                </a:lnTo>
                <a:lnTo>
                  <a:pt x="10904" y="19934"/>
                </a:lnTo>
                <a:cubicBezTo>
                  <a:pt x="10915" y="20051"/>
                  <a:pt x="10880" y="20168"/>
                  <a:pt x="10817" y="20216"/>
                </a:cubicBezTo>
                <a:cubicBezTo>
                  <a:pt x="10755" y="20264"/>
                  <a:pt x="10683" y="20234"/>
                  <a:pt x="10640" y="20143"/>
                </a:cubicBezTo>
                <a:lnTo>
                  <a:pt x="10567" y="20172"/>
                </a:lnTo>
                <a:lnTo>
                  <a:pt x="10519" y="19814"/>
                </a:lnTo>
                <a:cubicBezTo>
                  <a:pt x="10473" y="19793"/>
                  <a:pt x="10426" y="19779"/>
                  <a:pt x="10379" y="19770"/>
                </a:cubicBezTo>
                <a:cubicBezTo>
                  <a:pt x="10305" y="19756"/>
                  <a:pt x="10229" y="19756"/>
                  <a:pt x="10155" y="19770"/>
                </a:cubicBezTo>
                <a:lnTo>
                  <a:pt x="10053" y="19303"/>
                </a:lnTo>
                <a:lnTo>
                  <a:pt x="9885" y="19129"/>
                </a:lnTo>
                <a:lnTo>
                  <a:pt x="9697" y="19012"/>
                </a:lnTo>
                <a:lnTo>
                  <a:pt x="9639" y="18545"/>
                </a:lnTo>
                <a:lnTo>
                  <a:pt x="9627" y="18303"/>
                </a:lnTo>
                <a:lnTo>
                  <a:pt x="9508" y="18244"/>
                </a:lnTo>
                <a:lnTo>
                  <a:pt x="9331" y="18244"/>
                </a:lnTo>
                <a:lnTo>
                  <a:pt x="8746" y="18017"/>
                </a:lnTo>
                <a:lnTo>
                  <a:pt x="8576" y="17973"/>
                </a:lnTo>
                <a:lnTo>
                  <a:pt x="8515" y="17863"/>
                </a:lnTo>
                <a:lnTo>
                  <a:pt x="8445" y="17952"/>
                </a:lnTo>
                <a:lnTo>
                  <a:pt x="8246" y="18108"/>
                </a:lnTo>
                <a:lnTo>
                  <a:pt x="8003" y="18017"/>
                </a:lnTo>
                <a:lnTo>
                  <a:pt x="7877" y="17831"/>
                </a:lnTo>
                <a:lnTo>
                  <a:pt x="7601" y="17662"/>
                </a:lnTo>
                <a:lnTo>
                  <a:pt x="7601" y="17325"/>
                </a:lnTo>
                <a:lnTo>
                  <a:pt x="7810" y="17108"/>
                </a:lnTo>
                <a:lnTo>
                  <a:pt x="7945" y="16992"/>
                </a:lnTo>
                <a:lnTo>
                  <a:pt x="7861" y="16897"/>
                </a:lnTo>
                <a:lnTo>
                  <a:pt x="7581" y="17091"/>
                </a:lnTo>
                <a:lnTo>
                  <a:pt x="7228" y="17034"/>
                </a:lnTo>
                <a:lnTo>
                  <a:pt x="6753" y="16729"/>
                </a:lnTo>
                <a:lnTo>
                  <a:pt x="6327" y="16554"/>
                </a:lnTo>
                <a:lnTo>
                  <a:pt x="6151" y="16395"/>
                </a:lnTo>
                <a:lnTo>
                  <a:pt x="6029" y="16307"/>
                </a:lnTo>
                <a:lnTo>
                  <a:pt x="6079" y="16516"/>
                </a:lnTo>
                <a:lnTo>
                  <a:pt x="6329" y="16758"/>
                </a:lnTo>
                <a:lnTo>
                  <a:pt x="6385" y="16971"/>
                </a:lnTo>
                <a:lnTo>
                  <a:pt x="6361" y="17131"/>
                </a:lnTo>
                <a:lnTo>
                  <a:pt x="6069" y="17247"/>
                </a:lnTo>
                <a:lnTo>
                  <a:pt x="5819" y="17340"/>
                </a:lnTo>
                <a:lnTo>
                  <a:pt x="5674" y="17538"/>
                </a:lnTo>
                <a:lnTo>
                  <a:pt x="5479" y="17515"/>
                </a:lnTo>
                <a:lnTo>
                  <a:pt x="5337" y="17375"/>
                </a:lnTo>
                <a:lnTo>
                  <a:pt x="5231" y="16976"/>
                </a:lnTo>
                <a:lnTo>
                  <a:pt x="4920" y="16777"/>
                </a:lnTo>
                <a:lnTo>
                  <a:pt x="4795" y="16519"/>
                </a:lnTo>
                <a:lnTo>
                  <a:pt x="4588" y="16563"/>
                </a:lnTo>
                <a:lnTo>
                  <a:pt x="4570" y="16226"/>
                </a:lnTo>
                <a:lnTo>
                  <a:pt x="4752" y="16114"/>
                </a:lnTo>
                <a:lnTo>
                  <a:pt x="4973" y="15975"/>
                </a:lnTo>
                <a:lnTo>
                  <a:pt x="5065" y="15843"/>
                </a:lnTo>
                <a:lnTo>
                  <a:pt x="4976" y="15693"/>
                </a:lnTo>
                <a:lnTo>
                  <a:pt x="4722" y="15556"/>
                </a:lnTo>
                <a:lnTo>
                  <a:pt x="4582" y="15643"/>
                </a:lnTo>
                <a:lnTo>
                  <a:pt x="4364" y="15629"/>
                </a:lnTo>
                <a:lnTo>
                  <a:pt x="4213" y="15717"/>
                </a:lnTo>
                <a:lnTo>
                  <a:pt x="4130" y="15775"/>
                </a:lnTo>
                <a:lnTo>
                  <a:pt x="4037" y="15562"/>
                </a:lnTo>
                <a:lnTo>
                  <a:pt x="3959" y="15494"/>
                </a:lnTo>
                <a:lnTo>
                  <a:pt x="3830" y="15494"/>
                </a:lnTo>
                <a:lnTo>
                  <a:pt x="3788" y="15231"/>
                </a:lnTo>
                <a:lnTo>
                  <a:pt x="3673" y="15202"/>
                </a:lnTo>
                <a:lnTo>
                  <a:pt x="3421" y="15275"/>
                </a:lnTo>
                <a:lnTo>
                  <a:pt x="3220" y="15174"/>
                </a:lnTo>
                <a:lnTo>
                  <a:pt x="2977" y="15146"/>
                </a:lnTo>
                <a:lnTo>
                  <a:pt x="2865" y="15103"/>
                </a:lnTo>
                <a:lnTo>
                  <a:pt x="2744" y="15094"/>
                </a:lnTo>
                <a:lnTo>
                  <a:pt x="2677" y="14942"/>
                </a:lnTo>
                <a:lnTo>
                  <a:pt x="2582" y="14680"/>
                </a:lnTo>
                <a:lnTo>
                  <a:pt x="2464" y="14544"/>
                </a:lnTo>
                <a:lnTo>
                  <a:pt x="2362" y="14328"/>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8" name="Shape 4694"/>
          <p:cNvSpPr/>
          <p:nvPr/>
        </p:nvSpPr>
        <p:spPr>
          <a:xfrm>
            <a:off x="9275035" y="3921902"/>
            <a:ext cx="904457" cy="305746"/>
          </a:xfrm>
          <a:custGeom>
            <a:avLst/>
            <a:gdLst/>
            <a:ahLst/>
            <a:cxnLst>
              <a:cxn ang="0">
                <a:pos x="wd2" y="hd2"/>
              </a:cxn>
              <a:cxn ang="5400000">
                <a:pos x="wd2" y="hd2"/>
              </a:cxn>
              <a:cxn ang="10800000">
                <a:pos x="wd2" y="hd2"/>
              </a:cxn>
              <a:cxn ang="16200000">
                <a:pos x="wd2" y="hd2"/>
              </a:cxn>
            </a:cxnLst>
            <a:rect l="0" t="0" r="r" b="b"/>
            <a:pathLst>
              <a:path w="21600" h="21600" extrusionOk="0">
                <a:moveTo>
                  <a:pt x="4219" y="6765"/>
                </a:moveTo>
                <a:lnTo>
                  <a:pt x="4171" y="7276"/>
                </a:lnTo>
                <a:lnTo>
                  <a:pt x="3978" y="7462"/>
                </a:lnTo>
                <a:lnTo>
                  <a:pt x="3512" y="7765"/>
                </a:lnTo>
                <a:lnTo>
                  <a:pt x="2967" y="8641"/>
                </a:lnTo>
                <a:lnTo>
                  <a:pt x="2590" y="8598"/>
                </a:lnTo>
                <a:lnTo>
                  <a:pt x="2221" y="8466"/>
                </a:lnTo>
                <a:lnTo>
                  <a:pt x="1902" y="8990"/>
                </a:lnTo>
                <a:lnTo>
                  <a:pt x="1498" y="8468"/>
                </a:lnTo>
                <a:lnTo>
                  <a:pt x="1188" y="8468"/>
                </a:lnTo>
                <a:lnTo>
                  <a:pt x="754" y="8774"/>
                </a:lnTo>
                <a:lnTo>
                  <a:pt x="609" y="9808"/>
                </a:lnTo>
                <a:lnTo>
                  <a:pt x="575" y="10581"/>
                </a:lnTo>
                <a:lnTo>
                  <a:pt x="370" y="11223"/>
                </a:lnTo>
                <a:lnTo>
                  <a:pt x="292" y="11835"/>
                </a:lnTo>
                <a:lnTo>
                  <a:pt x="113" y="12958"/>
                </a:lnTo>
                <a:lnTo>
                  <a:pt x="0" y="14324"/>
                </a:lnTo>
                <a:lnTo>
                  <a:pt x="312" y="14816"/>
                </a:lnTo>
                <a:lnTo>
                  <a:pt x="540" y="16284"/>
                </a:lnTo>
                <a:lnTo>
                  <a:pt x="964" y="17157"/>
                </a:lnTo>
                <a:lnTo>
                  <a:pt x="935" y="17841"/>
                </a:lnTo>
                <a:lnTo>
                  <a:pt x="1284" y="18479"/>
                </a:lnTo>
                <a:lnTo>
                  <a:pt x="2032" y="18696"/>
                </a:lnTo>
                <a:lnTo>
                  <a:pt x="2164" y="19520"/>
                </a:lnTo>
                <a:lnTo>
                  <a:pt x="2888" y="20420"/>
                </a:lnTo>
                <a:lnTo>
                  <a:pt x="2978" y="21088"/>
                </a:lnTo>
                <a:lnTo>
                  <a:pt x="3627" y="21334"/>
                </a:lnTo>
                <a:lnTo>
                  <a:pt x="4679" y="21553"/>
                </a:lnTo>
                <a:lnTo>
                  <a:pt x="5442" y="21379"/>
                </a:lnTo>
                <a:lnTo>
                  <a:pt x="5994" y="21600"/>
                </a:lnTo>
                <a:lnTo>
                  <a:pt x="6725" y="21471"/>
                </a:lnTo>
                <a:lnTo>
                  <a:pt x="6952" y="20964"/>
                </a:lnTo>
                <a:lnTo>
                  <a:pt x="7394" y="21009"/>
                </a:lnTo>
                <a:lnTo>
                  <a:pt x="7763" y="20615"/>
                </a:lnTo>
                <a:lnTo>
                  <a:pt x="7590" y="19671"/>
                </a:lnTo>
                <a:lnTo>
                  <a:pt x="7428" y="19190"/>
                </a:lnTo>
                <a:lnTo>
                  <a:pt x="7556" y="18435"/>
                </a:lnTo>
                <a:lnTo>
                  <a:pt x="7718" y="17780"/>
                </a:lnTo>
                <a:lnTo>
                  <a:pt x="8068" y="17520"/>
                </a:lnTo>
                <a:lnTo>
                  <a:pt x="8491" y="17389"/>
                </a:lnTo>
                <a:lnTo>
                  <a:pt x="9003" y="17432"/>
                </a:lnTo>
                <a:lnTo>
                  <a:pt x="9444" y="17651"/>
                </a:lnTo>
                <a:lnTo>
                  <a:pt x="10034" y="17520"/>
                </a:lnTo>
                <a:lnTo>
                  <a:pt x="10176" y="16807"/>
                </a:lnTo>
                <a:lnTo>
                  <a:pt x="10412" y="16049"/>
                </a:lnTo>
                <a:lnTo>
                  <a:pt x="10654" y="15917"/>
                </a:lnTo>
                <a:lnTo>
                  <a:pt x="10919" y="16193"/>
                </a:lnTo>
                <a:lnTo>
                  <a:pt x="11126" y="16266"/>
                </a:lnTo>
                <a:lnTo>
                  <a:pt x="11317" y="16424"/>
                </a:lnTo>
                <a:lnTo>
                  <a:pt x="11671" y="16512"/>
                </a:lnTo>
                <a:lnTo>
                  <a:pt x="12069" y="16512"/>
                </a:lnTo>
                <a:lnTo>
                  <a:pt x="12512" y="15988"/>
                </a:lnTo>
                <a:lnTo>
                  <a:pt x="12698" y="15538"/>
                </a:lnTo>
                <a:lnTo>
                  <a:pt x="13239" y="15201"/>
                </a:lnTo>
                <a:lnTo>
                  <a:pt x="13528" y="14634"/>
                </a:lnTo>
                <a:lnTo>
                  <a:pt x="13745" y="13622"/>
                </a:lnTo>
                <a:lnTo>
                  <a:pt x="14036" y="12592"/>
                </a:lnTo>
                <a:lnTo>
                  <a:pt x="14380" y="12056"/>
                </a:lnTo>
                <a:lnTo>
                  <a:pt x="14769" y="11793"/>
                </a:lnTo>
                <a:lnTo>
                  <a:pt x="15118" y="12196"/>
                </a:lnTo>
                <a:lnTo>
                  <a:pt x="15414" y="12153"/>
                </a:lnTo>
                <a:lnTo>
                  <a:pt x="15606" y="12459"/>
                </a:lnTo>
                <a:lnTo>
                  <a:pt x="15975" y="12676"/>
                </a:lnTo>
                <a:lnTo>
                  <a:pt x="16329" y="12980"/>
                </a:lnTo>
                <a:lnTo>
                  <a:pt x="16560" y="12659"/>
                </a:lnTo>
                <a:lnTo>
                  <a:pt x="17077" y="12413"/>
                </a:lnTo>
                <a:lnTo>
                  <a:pt x="17457" y="12056"/>
                </a:lnTo>
                <a:lnTo>
                  <a:pt x="17726" y="12506"/>
                </a:lnTo>
                <a:lnTo>
                  <a:pt x="17997" y="12914"/>
                </a:lnTo>
                <a:lnTo>
                  <a:pt x="18246" y="13409"/>
                </a:lnTo>
                <a:lnTo>
                  <a:pt x="18315" y="14107"/>
                </a:lnTo>
                <a:lnTo>
                  <a:pt x="18828" y="14617"/>
                </a:lnTo>
                <a:lnTo>
                  <a:pt x="19256" y="14590"/>
                </a:lnTo>
                <a:lnTo>
                  <a:pt x="19561" y="14329"/>
                </a:lnTo>
                <a:lnTo>
                  <a:pt x="20072" y="14098"/>
                </a:lnTo>
                <a:lnTo>
                  <a:pt x="20170" y="12947"/>
                </a:lnTo>
                <a:lnTo>
                  <a:pt x="20170" y="11943"/>
                </a:lnTo>
                <a:lnTo>
                  <a:pt x="20274" y="11301"/>
                </a:lnTo>
                <a:lnTo>
                  <a:pt x="20500" y="10907"/>
                </a:lnTo>
                <a:lnTo>
                  <a:pt x="20774" y="10472"/>
                </a:lnTo>
                <a:lnTo>
                  <a:pt x="20887" y="9728"/>
                </a:lnTo>
                <a:lnTo>
                  <a:pt x="20956" y="9102"/>
                </a:lnTo>
                <a:lnTo>
                  <a:pt x="21035" y="8477"/>
                </a:lnTo>
                <a:lnTo>
                  <a:pt x="21252" y="8100"/>
                </a:lnTo>
                <a:lnTo>
                  <a:pt x="21365" y="7330"/>
                </a:lnTo>
                <a:lnTo>
                  <a:pt x="21585" y="6811"/>
                </a:lnTo>
                <a:lnTo>
                  <a:pt x="21600" y="5689"/>
                </a:lnTo>
                <a:lnTo>
                  <a:pt x="21129" y="5532"/>
                </a:lnTo>
                <a:lnTo>
                  <a:pt x="20820" y="5005"/>
                </a:lnTo>
                <a:lnTo>
                  <a:pt x="20470" y="5044"/>
                </a:lnTo>
                <a:lnTo>
                  <a:pt x="20091" y="4655"/>
                </a:lnTo>
                <a:lnTo>
                  <a:pt x="19875" y="4653"/>
                </a:lnTo>
                <a:lnTo>
                  <a:pt x="19698" y="3691"/>
                </a:lnTo>
                <a:lnTo>
                  <a:pt x="19359" y="3029"/>
                </a:lnTo>
                <a:lnTo>
                  <a:pt x="18852" y="3002"/>
                </a:lnTo>
                <a:lnTo>
                  <a:pt x="18621" y="2282"/>
                </a:lnTo>
                <a:lnTo>
                  <a:pt x="18282" y="1877"/>
                </a:lnTo>
                <a:lnTo>
                  <a:pt x="17874" y="1843"/>
                </a:lnTo>
                <a:lnTo>
                  <a:pt x="17566" y="2234"/>
                </a:lnTo>
                <a:lnTo>
                  <a:pt x="17166" y="1972"/>
                </a:lnTo>
                <a:lnTo>
                  <a:pt x="16709" y="1580"/>
                </a:lnTo>
                <a:lnTo>
                  <a:pt x="16547" y="2098"/>
                </a:lnTo>
                <a:lnTo>
                  <a:pt x="16084" y="1755"/>
                </a:lnTo>
                <a:lnTo>
                  <a:pt x="15884" y="2174"/>
                </a:lnTo>
                <a:lnTo>
                  <a:pt x="15839" y="2989"/>
                </a:lnTo>
                <a:lnTo>
                  <a:pt x="15530" y="3279"/>
                </a:lnTo>
                <a:lnTo>
                  <a:pt x="15353" y="2714"/>
                </a:lnTo>
                <a:lnTo>
                  <a:pt x="14919" y="2554"/>
                </a:lnTo>
                <a:lnTo>
                  <a:pt x="14683" y="1724"/>
                </a:lnTo>
                <a:lnTo>
                  <a:pt x="14256" y="1812"/>
                </a:lnTo>
                <a:lnTo>
                  <a:pt x="14187" y="2245"/>
                </a:lnTo>
                <a:lnTo>
                  <a:pt x="13976" y="2173"/>
                </a:lnTo>
                <a:lnTo>
                  <a:pt x="13731" y="1968"/>
                </a:lnTo>
                <a:lnTo>
                  <a:pt x="13406" y="2435"/>
                </a:lnTo>
                <a:lnTo>
                  <a:pt x="13081" y="2348"/>
                </a:lnTo>
                <a:lnTo>
                  <a:pt x="12988" y="2975"/>
                </a:lnTo>
                <a:lnTo>
                  <a:pt x="12412" y="3148"/>
                </a:lnTo>
                <a:lnTo>
                  <a:pt x="12338" y="3775"/>
                </a:lnTo>
                <a:lnTo>
                  <a:pt x="12289" y="4532"/>
                </a:lnTo>
                <a:lnTo>
                  <a:pt x="12068" y="4154"/>
                </a:lnTo>
                <a:lnTo>
                  <a:pt x="11877" y="4154"/>
                </a:lnTo>
                <a:lnTo>
                  <a:pt x="11524" y="4417"/>
                </a:lnTo>
                <a:lnTo>
                  <a:pt x="11301" y="4417"/>
                </a:lnTo>
                <a:lnTo>
                  <a:pt x="11238" y="3966"/>
                </a:lnTo>
                <a:lnTo>
                  <a:pt x="11424" y="3314"/>
                </a:lnTo>
                <a:lnTo>
                  <a:pt x="11262" y="2110"/>
                </a:lnTo>
                <a:lnTo>
                  <a:pt x="10944" y="2025"/>
                </a:lnTo>
                <a:lnTo>
                  <a:pt x="10614" y="1806"/>
                </a:lnTo>
                <a:lnTo>
                  <a:pt x="10413" y="1327"/>
                </a:lnTo>
                <a:lnTo>
                  <a:pt x="10329" y="699"/>
                </a:lnTo>
                <a:lnTo>
                  <a:pt x="9897" y="0"/>
                </a:lnTo>
                <a:lnTo>
                  <a:pt x="9446" y="645"/>
                </a:lnTo>
                <a:lnTo>
                  <a:pt x="9023" y="830"/>
                </a:lnTo>
                <a:lnTo>
                  <a:pt x="8788" y="1224"/>
                </a:lnTo>
                <a:lnTo>
                  <a:pt x="8714" y="1862"/>
                </a:lnTo>
                <a:lnTo>
                  <a:pt x="8596" y="2444"/>
                </a:lnTo>
                <a:lnTo>
                  <a:pt x="8463" y="2269"/>
                </a:lnTo>
                <a:lnTo>
                  <a:pt x="8277" y="2098"/>
                </a:lnTo>
                <a:lnTo>
                  <a:pt x="8208" y="1284"/>
                </a:lnTo>
                <a:lnTo>
                  <a:pt x="7800" y="936"/>
                </a:lnTo>
                <a:lnTo>
                  <a:pt x="7416" y="936"/>
                </a:lnTo>
                <a:lnTo>
                  <a:pt x="7217" y="1155"/>
                </a:lnTo>
                <a:lnTo>
                  <a:pt x="6865" y="936"/>
                </a:lnTo>
                <a:lnTo>
                  <a:pt x="6610" y="1182"/>
                </a:lnTo>
                <a:lnTo>
                  <a:pt x="6390" y="1270"/>
                </a:lnTo>
                <a:lnTo>
                  <a:pt x="6243" y="1923"/>
                </a:lnTo>
                <a:lnTo>
                  <a:pt x="6076" y="2298"/>
                </a:lnTo>
                <a:lnTo>
                  <a:pt x="5861" y="2502"/>
                </a:lnTo>
                <a:lnTo>
                  <a:pt x="5686" y="2891"/>
                </a:lnTo>
                <a:lnTo>
                  <a:pt x="5465" y="3416"/>
                </a:lnTo>
                <a:lnTo>
                  <a:pt x="5185" y="3720"/>
                </a:lnTo>
                <a:lnTo>
                  <a:pt x="4974" y="4056"/>
                </a:lnTo>
                <a:lnTo>
                  <a:pt x="4842" y="4537"/>
                </a:lnTo>
                <a:lnTo>
                  <a:pt x="4743" y="5600"/>
                </a:lnTo>
                <a:lnTo>
                  <a:pt x="4616" y="6415"/>
                </a:lnTo>
                <a:lnTo>
                  <a:pt x="4396" y="6415"/>
                </a:lnTo>
                <a:lnTo>
                  <a:pt x="4219" y="6765"/>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79" name="Shape 4695"/>
          <p:cNvSpPr/>
          <p:nvPr/>
        </p:nvSpPr>
        <p:spPr>
          <a:xfrm>
            <a:off x="9920661" y="2843729"/>
            <a:ext cx="941833" cy="404377"/>
          </a:xfrm>
          <a:custGeom>
            <a:avLst/>
            <a:gdLst/>
            <a:ahLst/>
            <a:cxnLst>
              <a:cxn ang="0">
                <a:pos x="wd2" y="hd2"/>
              </a:cxn>
              <a:cxn ang="5400000">
                <a:pos x="wd2" y="hd2"/>
              </a:cxn>
              <a:cxn ang="10800000">
                <a:pos x="wd2" y="hd2"/>
              </a:cxn>
              <a:cxn ang="16200000">
                <a:pos x="wd2" y="hd2"/>
              </a:cxn>
            </a:cxnLst>
            <a:rect l="0" t="0" r="r" b="b"/>
            <a:pathLst>
              <a:path w="21600" h="21600" extrusionOk="0">
                <a:moveTo>
                  <a:pt x="591" y="3391"/>
                </a:moveTo>
                <a:lnTo>
                  <a:pt x="500" y="4551"/>
                </a:lnTo>
                <a:lnTo>
                  <a:pt x="464" y="5219"/>
                </a:lnTo>
                <a:lnTo>
                  <a:pt x="767" y="6496"/>
                </a:lnTo>
                <a:lnTo>
                  <a:pt x="586" y="7378"/>
                </a:lnTo>
                <a:lnTo>
                  <a:pt x="523" y="8364"/>
                </a:lnTo>
                <a:lnTo>
                  <a:pt x="0" y="9700"/>
                </a:lnTo>
                <a:lnTo>
                  <a:pt x="316" y="10093"/>
                </a:lnTo>
                <a:lnTo>
                  <a:pt x="781" y="8689"/>
                </a:lnTo>
                <a:lnTo>
                  <a:pt x="970" y="6961"/>
                </a:lnTo>
                <a:lnTo>
                  <a:pt x="1191" y="7755"/>
                </a:lnTo>
                <a:lnTo>
                  <a:pt x="1210" y="8637"/>
                </a:lnTo>
                <a:lnTo>
                  <a:pt x="1060" y="9192"/>
                </a:lnTo>
                <a:lnTo>
                  <a:pt x="1400" y="9542"/>
                </a:lnTo>
                <a:lnTo>
                  <a:pt x="1400" y="10203"/>
                </a:lnTo>
                <a:lnTo>
                  <a:pt x="1776" y="9940"/>
                </a:lnTo>
                <a:lnTo>
                  <a:pt x="2054" y="10541"/>
                </a:lnTo>
                <a:lnTo>
                  <a:pt x="2527" y="10602"/>
                </a:lnTo>
                <a:lnTo>
                  <a:pt x="2905" y="10721"/>
                </a:lnTo>
                <a:lnTo>
                  <a:pt x="3151" y="11161"/>
                </a:lnTo>
                <a:lnTo>
                  <a:pt x="3567" y="11337"/>
                </a:lnTo>
                <a:lnTo>
                  <a:pt x="4210" y="11514"/>
                </a:lnTo>
                <a:lnTo>
                  <a:pt x="4203" y="12129"/>
                </a:lnTo>
                <a:lnTo>
                  <a:pt x="4461" y="12129"/>
                </a:lnTo>
                <a:lnTo>
                  <a:pt x="4555" y="11646"/>
                </a:lnTo>
                <a:lnTo>
                  <a:pt x="4894" y="11646"/>
                </a:lnTo>
                <a:lnTo>
                  <a:pt x="5402" y="11559"/>
                </a:lnTo>
                <a:lnTo>
                  <a:pt x="6019" y="11648"/>
                </a:lnTo>
                <a:lnTo>
                  <a:pt x="6245" y="11982"/>
                </a:lnTo>
                <a:lnTo>
                  <a:pt x="6415" y="12409"/>
                </a:lnTo>
                <a:lnTo>
                  <a:pt x="6831" y="12717"/>
                </a:lnTo>
                <a:lnTo>
                  <a:pt x="7058" y="13276"/>
                </a:lnTo>
                <a:lnTo>
                  <a:pt x="7045" y="13967"/>
                </a:lnTo>
                <a:lnTo>
                  <a:pt x="6863" y="14186"/>
                </a:lnTo>
                <a:lnTo>
                  <a:pt x="6620" y="14568"/>
                </a:lnTo>
                <a:cubicBezTo>
                  <a:pt x="6636" y="14792"/>
                  <a:pt x="6636" y="15021"/>
                  <a:pt x="6620" y="15244"/>
                </a:cubicBezTo>
                <a:cubicBezTo>
                  <a:pt x="6594" y="15601"/>
                  <a:pt x="6529" y="15936"/>
                  <a:pt x="6430" y="16215"/>
                </a:cubicBezTo>
                <a:lnTo>
                  <a:pt x="6430" y="16974"/>
                </a:lnTo>
                <a:lnTo>
                  <a:pt x="6626" y="17590"/>
                </a:lnTo>
                <a:lnTo>
                  <a:pt x="6826" y="17898"/>
                </a:lnTo>
                <a:lnTo>
                  <a:pt x="7279" y="17593"/>
                </a:lnTo>
                <a:lnTo>
                  <a:pt x="7933" y="18426"/>
                </a:lnTo>
                <a:lnTo>
                  <a:pt x="8920" y="18821"/>
                </a:lnTo>
                <a:lnTo>
                  <a:pt x="8982" y="19468"/>
                </a:lnTo>
                <a:lnTo>
                  <a:pt x="9461" y="19731"/>
                </a:lnTo>
                <a:lnTo>
                  <a:pt x="9317" y="20846"/>
                </a:lnTo>
                <a:lnTo>
                  <a:pt x="9768" y="21313"/>
                </a:lnTo>
                <a:lnTo>
                  <a:pt x="10246" y="21517"/>
                </a:lnTo>
                <a:lnTo>
                  <a:pt x="10598" y="21517"/>
                </a:lnTo>
                <a:lnTo>
                  <a:pt x="10722" y="21041"/>
                </a:lnTo>
                <a:lnTo>
                  <a:pt x="11094" y="21041"/>
                </a:lnTo>
                <a:lnTo>
                  <a:pt x="11377" y="21600"/>
                </a:lnTo>
                <a:lnTo>
                  <a:pt x="11579" y="21291"/>
                </a:lnTo>
                <a:lnTo>
                  <a:pt x="11823" y="20896"/>
                </a:lnTo>
                <a:lnTo>
                  <a:pt x="12163" y="21012"/>
                </a:lnTo>
                <a:lnTo>
                  <a:pt x="12425" y="21319"/>
                </a:lnTo>
                <a:lnTo>
                  <a:pt x="13000" y="21438"/>
                </a:lnTo>
                <a:lnTo>
                  <a:pt x="13246" y="20867"/>
                </a:lnTo>
                <a:lnTo>
                  <a:pt x="13606" y="20617"/>
                </a:lnTo>
                <a:lnTo>
                  <a:pt x="13776" y="20968"/>
                </a:lnTo>
                <a:lnTo>
                  <a:pt x="14098" y="20879"/>
                </a:lnTo>
                <a:lnTo>
                  <a:pt x="14325" y="20440"/>
                </a:lnTo>
                <a:lnTo>
                  <a:pt x="14003" y="19823"/>
                </a:lnTo>
                <a:lnTo>
                  <a:pt x="14482" y="19573"/>
                </a:lnTo>
                <a:lnTo>
                  <a:pt x="14890" y="19441"/>
                </a:lnTo>
                <a:lnTo>
                  <a:pt x="15210" y="19442"/>
                </a:lnTo>
                <a:lnTo>
                  <a:pt x="15343" y="18841"/>
                </a:lnTo>
                <a:lnTo>
                  <a:pt x="15639" y="18435"/>
                </a:lnTo>
                <a:lnTo>
                  <a:pt x="16244" y="18260"/>
                </a:lnTo>
                <a:lnTo>
                  <a:pt x="16650" y="18099"/>
                </a:lnTo>
                <a:lnTo>
                  <a:pt x="17008" y="18494"/>
                </a:lnTo>
                <a:lnTo>
                  <a:pt x="16911" y="18986"/>
                </a:lnTo>
                <a:lnTo>
                  <a:pt x="16803" y="19384"/>
                </a:lnTo>
                <a:lnTo>
                  <a:pt x="17245" y="19690"/>
                </a:lnTo>
                <a:lnTo>
                  <a:pt x="17517" y="19338"/>
                </a:lnTo>
                <a:lnTo>
                  <a:pt x="17719" y="19073"/>
                </a:lnTo>
                <a:lnTo>
                  <a:pt x="17631" y="18297"/>
                </a:lnTo>
                <a:lnTo>
                  <a:pt x="17353" y="18209"/>
                </a:lnTo>
                <a:lnTo>
                  <a:pt x="17240" y="17858"/>
                </a:lnTo>
                <a:lnTo>
                  <a:pt x="16944" y="17784"/>
                </a:lnTo>
                <a:lnTo>
                  <a:pt x="17103" y="17215"/>
                </a:lnTo>
                <a:lnTo>
                  <a:pt x="17379" y="16263"/>
                </a:lnTo>
                <a:lnTo>
                  <a:pt x="17638" y="15954"/>
                </a:lnTo>
                <a:lnTo>
                  <a:pt x="17670" y="15366"/>
                </a:lnTo>
                <a:lnTo>
                  <a:pt x="17664" y="14412"/>
                </a:lnTo>
                <a:lnTo>
                  <a:pt x="17627" y="13627"/>
                </a:lnTo>
                <a:lnTo>
                  <a:pt x="17930" y="12967"/>
                </a:lnTo>
                <a:lnTo>
                  <a:pt x="18269" y="12837"/>
                </a:lnTo>
                <a:lnTo>
                  <a:pt x="18658" y="12965"/>
                </a:lnTo>
                <a:lnTo>
                  <a:pt x="18859" y="12686"/>
                </a:lnTo>
                <a:lnTo>
                  <a:pt x="19274" y="12294"/>
                </a:lnTo>
                <a:lnTo>
                  <a:pt x="19381" y="11795"/>
                </a:lnTo>
                <a:lnTo>
                  <a:pt x="19514" y="10973"/>
                </a:lnTo>
                <a:lnTo>
                  <a:pt x="19949" y="10767"/>
                </a:lnTo>
                <a:lnTo>
                  <a:pt x="20347" y="11032"/>
                </a:lnTo>
                <a:lnTo>
                  <a:pt x="20719" y="10605"/>
                </a:lnTo>
                <a:lnTo>
                  <a:pt x="20964" y="10429"/>
                </a:lnTo>
                <a:lnTo>
                  <a:pt x="21190" y="9683"/>
                </a:lnTo>
                <a:lnTo>
                  <a:pt x="21600" y="9595"/>
                </a:lnTo>
                <a:lnTo>
                  <a:pt x="21120" y="9330"/>
                </a:lnTo>
                <a:cubicBezTo>
                  <a:pt x="21035" y="9339"/>
                  <a:pt x="20949" y="9348"/>
                  <a:pt x="20864" y="9359"/>
                </a:cubicBezTo>
                <a:cubicBezTo>
                  <a:pt x="20681" y="9383"/>
                  <a:pt x="20498" y="9412"/>
                  <a:pt x="20315" y="9448"/>
                </a:cubicBezTo>
                <a:lnTo>
                  <a:pt x="20120" y="9227"/>
                </a:lnTo>
                <a:lnTo>
                  <a:pt x="20404" y="8790"/>
                </a:lnTo>
                <a:lnTo>
                  <a:pt x="20460" y="7999"/>
                </a:lnTo>
                <a:lnTo>
                  <a:pt x="20688" y="7253"/>
                </a:lnTo>
                <a:lnTo>
                  <a:pt x="20782" y="6726"/>
                </a:lnTo>
                <a:lnTo>
                  <a:pt x="20499" y="6553"/>
                </a:lnTo>
                <a:lnTo>
                  <a:pt x="19996" y="6113"/>
                </a:lnTo>
                <a:lnTo>
                  <a:pt x="19707" y="5922"/>
                </a:lnTo>
                <a:lnTo>
                  <a:pt x="19070" y="5393"/>
                </a:lnTo>
                <a:lnTo>
                  <a:pt x="18483" y="3937"/>
                </a:lnTo>
                <a:lnTo>
                  <a:pt x="18275" y="3777"/>
                </a:lnTo>
                <a:lnTo>
                  <a:pt x="17928" y="3792"/>
                </a:lnTo>
                <a:lnTo>
                  <a:pt x="17797" y="3397"/>
                </a:lnTo>
                <a:lnTo>
                  <a:pt x="17539" y="3119"/>
                </a:lnTo>
                <a:lnTo>
                  <a:pt x="17300" y="2786"/>
                </a:lnTo>
                <a:lnTo>
                  <a:pt x="17118" y="2622"/>
                </a:lnTo>
                <a:lnTo>
                  <a:pt x="16632" y="2670"/>
                </a:lnTo>
                <a:cubicBezTo>
                  <a:pt x="16455" y="2696"/>
                  <a:pt x="16279" y="2698"/>
                  <a:pt x="16102" y="2673"/>
                </a:cubicBezTo>
                <a:cubicBezTo>
                  <a:pt x="15939" y="2651"/>
                  <a:pt x="15777" y="2606"/>
                  <a:pt x="15616" y="2541"/>
                </a:cubicBezTo>
                <a:lnTo>
                  <a:pt x="15269" y="2334"/>
                </a:lnTo>
                <a:lnTo>
                  <a:pt x="15081" y="2113"/>
                </a:lnTo>
                <a:lnTo>
                  <a:pt x="14949" y="1654"/>
                </a:lnTo>
                <a:lnTo>
                  <a:pt x="14710" y="1261"/>
                </a:lnTo>
                <a:lnTo>
                  <a:pt x="14693" y="463"/>
                </a:lnTo>
                <a:lnTo>
                  <a:pt x="14443" y="0"/>
                </a:lnTo>
                <a:lnTo>
                  <a:pt x="14148" y="327"/>
                </a:lnTo>
                <a:lnTo>
                  <a:pt x="13764" y="432"/>
                </a:lnTo>
                <a:lnTo>
                  <a:pt x="13532" y="695"/>
                </a:lnTo>
                <a:lnTo>
                  <a:pt x="13096" y="1356"/>
                </a:lnTo>
                <a:lnTo>
                  <a:pt x="12812" y="1606"/>
                </a:lnTo>
                <a:lnTo>
                  <a:pt x="12497" y="1386"/>
                </a:lnTo>
                <a:lnTo>
                  <a:pt x="12152" y="1652"/>
                </a:lnTo>
                <a:lnTo>
                  <a:pt x="11680" y="1827"/>
                </a:lnTo>
                <a:lnTo>
                  <a:pt x="11282" y="1564"/>
                </a:lnTo>
                <a:lnTo>
                  <a:pt x="10891" y="947"/>
                </a:lnTo>
                <a:lnTo>
                  <a:pt x="10222" y="947"/>
                </a:lnTo>
                <a:lnTo>
                  <a:pt x="9763" y="1121"/>
                </a:lnTo>
                <a:lnTo>
                  <a:pt x="9443" y="1121"/>
                </a:lnTo>
                <a:lnTo>
                  <a:pt x="9273" y="991"/>
                </a:lnTo>
                <a:lnTo>
                  <a:pt x="8901" y="755"/>
                </a:lnTo>
                <a:lnTo>
                  <a:pt x="8655" y="711"/>
                </a:lnTo>
                <a:lnTo>
                  <a:pt x="8165" y="711"/>
                </a:lnTo>
                <a:lnTo>
                  <a:pt x="8052" y="1108"/>
                </a:lnTo>
                <a:lnTo>
                  <a:pt x="7864" y="1152"/>
                </a:lnTo>
                <a:lnTo>
                  <a:pt x="7581" y="507"/>
                </a:lnTo>
                <a:lnTo>
                  <a:pt x="7250" y="377"/>
                </a:lnTo>
                <a:lnTo>
                  <a:pt x="7038" y="726"/>
                </a:lnTo>
                <a:lnTo>
                  <a:pt x="6406" y="744"/>
                </a:lnTo>
                <a:lnTo>
                  <a:pt x="6028" y="406"/>
                </a:lnTo>
                <a:lnTo>
                  <a:pt x="5656" y="362"/>
                </a:lnTo>
                <a:lnTo>
                  <a:pt x="5323" y="318"/>
                </a:lnTo>
                <a:lnTo>
                  <a:pt x="4869" y="318"/>
                </a:lnTo>
                <a:lnTo>
                  <a:pt x="4397" y="142"/>
                </a:lnTo>
                <a:lnTo>
                  <a:pt x="4026" y="274"/>
                </a:lnTo>
                <a:lnTo>
                  <a:pt x="3782" y="667"/>
                </a:lnTo>
                <a:lnTo>
                  <a:pt x="3178" y="798"/>
                </a:lnTo>
                <a:lnTo>
                  <a:pt x="2939" y="840"/>
                </a:lnTo>
                <a:lnTo>
                  <a:pt x="2718" y="1149"/>
                </a:lnTo>
                <a:lnTo>
                  <a:pt x="2238" y="1325"/>
                </a:lnTo>
                <a:lnTo>
                  <a:pt x="1949" y="1664"/>
                </a:lnTo>
                <a:lnTo>
                  <a:pt x="1438" y="2044"/>
                </a:lnTo>
                <a:lnTo>
                  <a:pt x="1155" y="2924"/>
                </a:lnTo>
                <a:lnTo>
                  <a:pt x="878" y="3185"/>
                </a:lnTo>
                <a:lnTo>
                  <a:pt x="591" y="3391"/>
                </a:lnTo>
                <a:close/>
              </a:path>
            </a:pathLst>
          </a:custGeom>
          <a:solidFill>
            <a:srgbClr val="44546B"/>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0" name="Shape 4696"/>
          <p:cNvSpPr/>
          <p:nvPr/>
        </p:nvSpPr>
        <p:spPr>
          <a:xfrm>
            <a:off x="9931152" y="2585597"/>
            <a:ext cx="1144747" cy="385432"/>
          </a:xfrm>
          <a:custGeom>
            <a:avLst/>
            <a:gdLst/>
            <a:ahLst/>
            <a:cxnLst>
              <a:cxn ang="0">
                <a:pos x="wd2" y="hd2"/>
              </a:cxn>
              <a:cxn ang="5400000">
                <a:pos x="wd2" y="hd2"/>
              </a:cxn>
              <a:cxn ang="10800000">
                <a:pos x="wd2" y="hd2"/>
              </a:cxn>
              <a:cxn ang="16200000">
                <a:pos x="wd2" y="hd2"/>
              </a:cxn>
            </a:cxnLst>
            <a:rect l="0" t="0" r="r" b="b"/>
            <a:pathLst>
              <a:path w="21600" h="21536" extrusionOk="0">
                <a:moveTo>
                  <a:pt x="4778" y="2821"/>
                </a:moveTo>
                <a:lnTo>
                  <a:pt x="3508" y="3750"/>
                </a:lnTo>
                <a:lnTo>
                  <a:pt x="3006" y="4073"/>
                </a:lnTo>
                <a:lnTo>
                  <a:pt x="2668" y="4212"/>
                </a:lnTo>
                <a:lnTo>
                  <a:pt x="2351" y="4441"/>
                </a:lnTo>
                <a:lnTo>
                  <a:pt x="2113" y="4931"/>
                </a:lnTo>
                <a:lnTo>
                  <a:pt x="1830" y="5727"/>
                </a:lnTo>
                <a:lnTo>
                  <a:pt x="1474" y="6511"/>
                </a:lnTo>
                <a:cubicBezTo>
                  <a:pt x="1391" y="6565"/>
                  <a:pt x="1321" y="6737"/>
                  <a:pt x="1289" y="6971"/>
                </a:cubicBezTo>
                <a:cubicBezTo>
                  <a:pt x="1243" y="7307"/>
                  <a:pt x="1281" y="7674"/>
                  <a:pt x="1305" y="8028"/>
                </a:cubicBezTo>
                <a:cubicBezTo>
                  <a:pt x="1332" y="8433"/>
                  <a:pt x="1338" y="8848"/>
                  <a:pt x="1322" y="9259"/>
                </a:cubicBezTo>
                <a:lnTo>
                  <a:pt x="1188" y="9795"/>
                </a:lnTo>
                <a:lnTo>
                  <a:pt x="750" y="10518"/>
                </a:lnTo>
                <a:lnTo>
                  <a:pt x="121" y="11118"/>
                </a:lnTo>
                <a:lnTo>
                  <a:pt x="136" y="11979"/>
                </a:lnTo>
                <a:lnTo>
                  <a:pt x="109" y="12898"/>
                </a:lnTo>
                <a:lnTo>
                  <a:pt x="21" y="13804"/>
                </a:lnTo>
                <a:lnTo>
                  <a:pt x="11" y="15092"/>
                </a:lnTo>
                <a:lnTo>
                  <a:pt x="31" y="16042"/>
                </a:lnTo>
                <a:lnTo>
                  <a:pt x="0" y="16886"/>
                </a:lnTo>
                <a:lnTo>
                  <a:pt x="217" y="17839"/>
                </a:lnTo>
                <a:lnTo>
                  <a:pt x="325" y="18205"/>
                </a:lnTo>
                <a:lnTo>
                  <a:pt x="698" y="18024"/>
                </a:lnTo>
                <a:lnTo>
                  <a:pt x="1008" y="17026"/>
                </a:lnTo>
                <a:lnTo>
                  <a:pt x="1284" y="16582"/>
                </a:lnTo>
                <a:lnTo>
                  <a:pt x="1496" y="16401"/>
                </a:lnTo>
                <a:lnTo>
                  <a:pt x="1744" y="16078"/>
                </a:lnTo>
                <a:lnTo>
                  <a:pt x="2133" y="15942"/>
                </a:lnTo>
                <a:lnTo>
                  <a:pt x="2468" y="15634"/>
                </a:lnTo>
                <a:lnTo>
                  <a:pt x="2831" y="15542"/>
                </a:lnTo>
                <a:lnTo>
                  <a:pt x="3143" y="15082"/>
                </a:lnTo>
                <a:lnTo>
                  <a:pt x="3412" y="14898"/>
                </a:lnTo>
                <a:lnTo>
                  <a:pt x="3899" y="14990"/>
                </a:lnTo>
                <a:lnTo>
                  <a:pt x="4273" y="15082"/>
                </a:lnTo>
                <a:lnTo>
                  <a:pt x="4800" y="15307"/>
                </a:lnTo>
                <a:lnTo>
                  <a:pt x="5276" y="15430"/>
                </a:lnTo>
                <a:lnTo>
                  <a:pt x="5773" y="15369"/>
                </a:lnTo>
                <a:lnTo>
                  <a:pt x="5939" y="15186"/>
                </a:lnTo>
                <a:lnTo>
                  <a:pt x="6092" y="15507"/>
                </a:lnTo>
                <a:lnTo>
                  <a:pt x="6257" y="15813"/>
                </a:lnTo>
                <a:lnTo>
                  <a:pt x="6522" y="15815"/>
                </a:lnTo>
                <a:lnTo>
                  <a:pt x="6646" y="15496"/>
                </a:lnTo>
                <a:lnTo>
                  <a:pt x="7206" y="15496"/>
                </a:lnTo>
                <a:lnTo>
                  <a:pt x="7625" y="15926"/>
                </a:lnTo>
                <a:lnTo>
                  <a:pt x="7921" y="15742"/>
                </a:lnTo>
                <a:lnTo>
                  <a:pt x="8445" y="15603"/>
                </a:lnTo>
                <a:lnTo>
                  <a:pt x="8798" y="15665"/>
                </a:lnTo>
                <a:lnTo>
                  <a:pt x="9021" y="16318"/>
                </a:lnTo>
                <a:lnTo>
                  <a:pt x="9425" y="16595"/>
                </a:lnTo>
                <a:lnTo>
                  <a:pt x="10095" y="16195"/>
                </a:lnTo>
                <a:lnTo>
                  <a:pt x="10405" y="16331"/>
                </a:lnTo>
                <a:lnTo>
                  <a:pt x="10914" y="15824"/>
                </a:lnTo>
                <a:lnTo>
                  <a:pt x="11276" y="15195"/>
                </a:lnTo>
                <a:lnTo>
                  <a:pt x="11670" y="14828"/>
                </a:lnTo>
                <a:lnTo>
                  <a:pt x="11744" y="15485"/>
                </a:lnTo>
                <a:lnTo>
                  <a:pt x="11854" y="16128"/>
                </a:lnTo>
                <a:lnTo>
                  <a:pt x="12055" y="16585"/>
                </a:lnTo>
                <a:lnTo>
                  <a:pt x="12253" y="17135"/>
                </a:lnTo>
                <a:lnTo>
                  <a:pt x="12751" y="17364"/>
                </a:lnTo>
                <a:lnTo>
                  <a:pt x="13597" y="17368"/>
                </a:lnTo>
                <a:lnTo>
                  <a:pt x="13969" y="17737"/>
                </a:lnTo>
                <a:lnTo>
                  <a:pt x="14234" y="18014"/>
                </a:lnTo>
                <a:lnTo>
                  <a:pt x="14461" y="18550"/>
                </a:lnTo>
                <a:lnTo>
                  <a:pt x="14747" y="18779"/>
                </a:lnTo>
                <a:lnTo>
                  <a:pt x="15270" y="19777"/>
                </a:lnTo>
                <a:lnTo>
                  <a:pt x="15420" y="20186"/>
                </a:lnTo>
                <a:lnTo>
                  <a:pt x="15591" y="20554"/>
                </a:lnTo>
                <a:lnTo>
                  <a:pt x="16389" y="21211"/>
                </a:lnTo>
                <a:lnTo>
                  <a:pt x="16940" y="21536"/>
                </a:lnTo>
                <a:lnTo>
                  <a:pt x="16997" y="21096"/>
                </a:lnTo>
                <a:lnTo>
                  <a:pt x="17256" y="21096"/>
                </a:lnTo>
                <a:lnTo>
                  <a:pt x="17443" y="21052"/>
                </a:lnTo>
                <a:lnTo>
                  <a:pt x="17660" y="20361"/>
                </a:lnTo>
                <a:lnTo>
                  <a:pt x="17935" y="19731"/>
                </a:lnTo>
                <a:lnTo>
                  <a:pt x="18137" y="19823"/>
                </a:lnTo>
                <a:lnTo>
                  <a:pt x="18522" y="19785"/>
                </a:lnTo>
                <a:lnTo>
                  <a:pt x="18723" y="20238"/>
                </a:lnTo>
                <a:lnTo>
                  <a:pt x="19013" y="20192"/>
                </a:lnTo>
                <a:lnTo>
                  <a:pt x="19367" y="20192"/>
                </a:lnTo>
                <a:lnTo>
                  <a:pt x="19802" y="20377"/>
                </a:lnTo>
                <a:lnTo>
                  <a:pt x="19864" y="19685"/>
                </a:lnTo>
                <a:lnTo>
                  <a:pt x="19983" y="18781"/>
                </a:lnTo>
                <a:lnTo>
                  <a:pt x="20231" y="18597"/>
                </a:lnTo>
                <a:lnTo>
                  <a:pt x="20402" y="18322"/>
                </a:lnTo>
                <a:lnTo>
                  <a:pt x="20511" y="17875"/>
                </a:lnTo>
                <a:lnTo>
                  <a:pt x="20838" y="17785"/>
                </a:lnTo>
                <a:lnTo>
                  <a:pt x="21087" y="17110"/>
                </a:lnTo>
                <a:lnTo>
                  <a:pt x="21336" y="17064"/>
                </a:lnTo>
                <a:lnTo>
                  <a:pt x="21507" y="16512"/>
                </a:lnTo>
                <a:lnTo>
                  <a:pt x="21600" y="15913"/>
                </a:lnTo>
                <a:lnTo>
                  <a:pt x="21600" y="15422"/>
                </a:lnTo>
                <a:lnTo>
                  <a:pt x="21492" y="14501"/>
                </a:lnTo>
                <a:lnTo>
                  <a:pt x="21260" y="14040"/>
                </a:lnTo>
                <a:lnTo>
                  <a:pt x="21369" y="13398"/>
                </a:lnTo>
                <a:cubicBezTo>
                  <a:pt x="21265" y="13511"/>
                  <a:pt x="21149" y="13440"/>
                  <a:pt x="21069" y="13215"/>
                </a:cubicBezTo>
                <a:cubicBezTo>
                  <a:pt x="21012" y="13056"/>
                  <a:pt x="20981" y="12835"/>
                  <a:pt x="20981" y="12604"/>
                </a:cubicBezTo>
                <a:lnTo>
                  <a:pt x="20749" y="11867"/>
                </a:lnTo>
                <a:lnTo>
                  <a:pt x="20557" y="11729"/>
                </a:lnTo>
                <a:lnTo>
                  <a:pt x="20890" y="11144"/>
                </a:lnTo>
                <a:lnTo>
                  <a:pt x="20672" y="10962"/>
                </a:lnTo>
                <a:lnTo>
                  <a:pt x="20480" y="10762"/>
                </a:lnTo>
                <a:lnTo>
                  <a:pt x="20257" y="10885"/>
                </a:lnTo>
                <a:lnTo>
                  <a:pt x="20061" y="10916"/>
                </a:lnTo>
                <a:lnTo>
                  <a:pt x="19942" y="10500"/>
                </a:lnTo>
                <a:lnTo>
                  <a:pt x="20153" y="10285"/>
                </a:lnTo>
                <a:lnTo>
                  <a:pt x="20231" y="9779"/>
                </a:lnTo>
                <a:lnTo>
                  <a:pt x="20184" y="9335"/>
                </a:lnTo>
                <a:lnTo>
                  <a:pt x="20157" y="8905"/>
                </a:lnTo>
                <a:lnTo>
                  <a:pt x="20307" y="8537"/>
                </a:lnTo>
                <a:lnTo>
                  <a:pt x="20462" y="8368"/>
                </a:lnTo>
                <a:lnTo>
                  <a:pt x="20603" y="7334"/>
                </a:lnTo>
                <a:lnTo>
                  <a:pt x="20303" y="6599"/>
                </a:lnTo>
                <a:lnTo>
                  <a:pt x="20048" y="6338"/>
                </a:lnTo>
                <a:cubicBezTo>
                  <a:pt x="19938" y="6258"/>
                  <a:pt x="19829" y="6166"/>
                  <a:pt x="19722" y="6061"/>
                </a:cubicBezTo>
                <a:cubicBezTo>
                  <a:pt x="19627" y="5968"/>
                  <a:pt x="19533" y="5866"/>
                  <a:pt x="19441" y="5753"/>
                </a:cubicBezTo>
                <a:lnTo>
                  <a:pt x="19691" y="5307"/>
                </a:lnTo>
                <a:lnTo>
                  <a:pt x="19447" y="4953"/>
                </a:lnTo>
                <a:cubicBezTo>
                  <a:pt x="19345" y="4992"/>
                  <a:pt x="19243" y="5023"/>
                  <a:pt x="19141" y="5046"/>
                </a:cubicBezTo>
                <a:cubicBezTo>
                  <a:pt x="18992" y="5078"/>
                  <a:pt x="18843" y="5094"/>
                  <a:pt x="18695" y="5092"/>
                </a:cubicBezTo>
                <a:lnTo>
                  <a:pt x="18446" y="4632"/>
                </a:lnTo>
                <a:lnTo>
                  <a:pt x="17999" y="4632"/>
                </a:lnTo>
                <a:lnTo>
                  <a:pt x="17880" y="4327"/>
                </a:lnTo>
                <a:lnTo>
                  <a:pt x="17675" y="3900"/>
                </a:lnTo>
                <a:lnTo>
                  <a:pt x="17358" y="4207"/>
                </a:lnTo>
                <a:lnTo>
                  <a:pt x="16953" y="4253"/>
                </a:lnTo>
                <a:lnTo>
                  <a:pt x="16793" y="4744"/>
                </a:lnTo>
                <a:lnTo>
                  <a:pt x="16576" y="4744"/>
                </a:lnTo>
                <a:lnTo>
                  <a:pt x="16301" y="4513"/>
                </a:lnTo>
                <a:lnTo>
                  <a:pt x="16083" y="4423"/>
                </a:lnTo>
                <a:lnTo>
                  <a:pt x="15700" y="4423"/>
                </a:lnTo>
                <a:lnTo>
                  <a:pt x="15607" y="3686"/>
                </a:lnTo>
                <a:lnTo>
                  <a:pt x="15425" y="3210"/>
                </a:lnTo>
                <a:lnTo>
                  <a:pt x="15280" y="3025"/>
                </a:lnTo>
                <a:lnTo>
                  <a:pt x="14954" y="2796"/>
                </a:lnTo>
                <a:lnTo>
                  <a:pt x="15141" y="2058"/>
                </a:lnTo>
                <a:lnTo>
                  <a:pt x="14923" y="1961"/>
                </a:lnTo>
                <a:lnTo>
                  <a:pt x="14769" y="2058"/>
                </a:lnTo>
                <a:lnTo>
                  <a:pt x="14417" y="2027"/>
                </a:lnTo>
                <a:lnTo>
                  <a:pt x="14216" y="1435"/>
                </a:lnTo>
                <a:lnTo>
                  <a:pt x="14008" y="1659"/>
                </a:lnTo>
                <a:lnTo>
                  <a:pt x="13713" y="1248"/>
                </a:lnTo>
                <a:lnTo>
                  <a:pt x="13563" y="972"/>
                </a:lnTo>
                <a:lnTo>
                  <a:pt x="13366" y="787"/>
                </a:lnTo>
                <a:lnTo>
                  <a:pt x="13082" y="375"/>
                </a:lnTo>
                <a:lnTo>
                  <a:pt x="12896" y="97"/>
                </a:lnTo>
                <a:lnTo>
                  <a:pt x="12787" y="509"/>
                </a:lnTo>
                <a:lnTo>
                  <a:pt x="12684" y="983"/>
                </a:lnTo>
                <a:lnTo>
                  <a:pt x="12653" y="341"/>
                </a:lnTo>
                <a:cubicBezTo>
                  <a:pt x="12609" y="218"/>
                  <a:pt x="12556" y="124"/>
                  <a:pt x="12498" y="66"/>
                </a:cubicBezTo>
                <a:cubicBezTo>
                  <a:pt x="12367" y="-64"/>
                  <a:pt x="12223" y="-1"/>
                  <a:pt x="12109" y="235"/>
                </a:cubicBezTo>
                <a:lnTo>
                  <a:pt x="11871" y="572"/>
                </a:lnTo>
                <a:lnTo>
                  <a:pt x="11358" y="662"/>
                </a:lnTo>
                <a:cubicBezTo>
                  <a:pt x="11276" y="688"/>
                  <a:pt x="11194" y="734"/>
                  <a:pt x="11114" y="801"/>
                </a:cubicBezTo>
                <a:cubicBezTo>
                  <a:pt x="11025" y="875"/>
                  <a:pt x="10940" y="974"/>
                  <a:pt x="10854" y="1078"/>
                </a:cubicBezTo>
                <a:cubicBezTo>
                  <a:pt x="10793" y="1152"/>
                  <a:pt x="10733" y="1229"/>
                  <a:pt x="10673" y="1308"/>
                </a:cubicBezTo>
                <a:lnTo>
                  <a:pt x="10425" y="1493"/>
                </a:lnTo>
                <a:lnTo>
                  <a:pt x="10155" y="1862"/>
                </a:lnTo>
                <a:lnTo>
                  <a:pt x="10008" y="2222"/>
                </a:lnTo>
                <a:lnTo>
                  <a:pt x="9961" y="3127"/>
                </a:lnTo>
                <a:lnTo>
                  <a:pt x="10085" y="4214"/>
                </a:lnTo>
                <a:lnTo>
                  <a:pt x="10116" y="5213"/>
                </a:lnTo>
                <a:lnTo>
                  <a:pt x="10116" y="6182"/>
                </a:lnTo>
                <a:lnTo>
                  <a:pt x="10205" y="6997"/>
                </a:lnTo>
                <a:lnTo>
                  <a:pt x="10085" y="7674"/>
                </a:lnTo>
                <a:lnTo>
                  <a:pt x="9946" y="7936"/>
                </a:lnTo>
                <a:lnTo>
                  <a:pt x="9613" y="8443"/>
                </a:lnTo>
                <a:lnTo>
                  <a:pt x="9130" y="9105"/>
                </a:lnTo>
                <a:lnTo>
                  <a:pt x="8571" y="9579"/>
                </a:lnTo>
                <a:lnTo>
                  <a:pt x="8187" y="9808"/>
                </a:lnTo>
                <a:lnTo>
                  <a:pt x="7766" y="9670"/>
                </a:lnTo>
                <a:lnTo>
                  <a:pt x="7647" y="9178"/>
                </a:lnTo>
                <a:lnTo>
                  <a:pt x="7408" y="9131"/>
                </a:lnTo>
                <a:lnTo>
                  <a:pt x="7077" y="9178"/>
                </a:lnTo>
                <a:lnTo>
                  <a:pt x="6891" y="8810"/>
                </a:lnTo>
                <a:lnTo>
                  <a:pt x="6772" y="8318"/>
                </a:lnTo>
                <a:lnTo>
                  <a:pt x="6678" y="7399"/>
                </a:lnTo>
                <a:lnTo>
                  <a:pt x="6585" y="6849"/>
                </a:lnTo>
                <a:lnTo>
                  <a:pt x="6481" y="6297"/>
                </a:lnTo>
                <a:lnTo>
                  <a:pt x="6068" y="6097"/>
                </a:lnTo>
                <a:lnTo>
                  <a:pt x="5871" y="5913"/>
                </a:lnTo>
                <a:lnTo>
                  <a:pt x="5670" y="5453"/>
                </a:lnTo>
                <a:lnTo>
                  <a:pt x="5505" y="5086"/>
                </a:lnTo>
                <a:lnTo>
                  <a:pt x="5241" y="5086"/>
                </a:lnTo>
                <a:lnTo>
                  <a:pt x="5070" y="4688"/>
                </a:lnTo>
                <a:lnTo>
                  <a:pt x="4867" y="4088"/>
                </a:lnTo>
                <a:lnTo>
                  <a:pt x="4780" y="3388"/>
                </a:lnTo>
                <a:lnTo>
                  <a:pt x="4778" y="2821"/>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1" name="Shape 4697"/>
          <p:cNvSpPr/>
          <p:nvPr/>
        </p:nvSpPr>
        <p:spPr>
          <a:xfrm>
            <a:off x="10267939" y="2335960"/>
            <a:ext cx="805255" cy="345791"/>
          </a:xfrm>
          <a:custGeom>
            <a:avLst/>
            <a:gdLst/>
            <a:ahLst/>
            <a:cxnLst>
              <a:cxn ang="0">
                <a:pos x="wd2" y="hd2"/>
              </a:cxn>
              <a:cxn ang="5400000">
                <a:pos x="wd2" y="hd2"/>
              </a:cxn>
              <a:cxn ang="10800000">
                <a:pos x="wd2" y="hd2"/>
              </a:cxn>
              <a:cxn ang="16200000">
                <a:pos x="wd2" y="hd2"/>
              </a:cxn>
            </a:cxnLst>
            <a:rect l="0" t="0" r="r" b="b"/>
            <a:pathLst>
              <a:path w="21600" h="21600" extrusionOk="0">
                <a:moveTo>
                  <a:pt x="4070" y="2804"/>
                </a:moveTo>
                <a:lnTo>
                  <a:pt x="4179" y="3494"/>
                </a:lnTo>
                <a:lnTo>
                  <a:pt x="4128" y="3988"/>
                </a:lnTo>
                <a:lnTo>
                  <a:pt x="3865" y="3786"/>
                </a:lnTo>
                <a:cubicBezTo>
                  <a:pt x="3792" y="3668"/>
                  <a:pt x="3707" y="3597"/>
                  <a:pt x="3618" y="3580"/>
                </a:cubicBezTo>
                <a:cubicBezTo>
                  <a:pt x="3475" y="3551"/>
                  <a:pt x="3334" y="3664"/>
                  <a:pt x="3227" y="3889"/>
                </a:cubicBezTo>
                <a:cubicBezTo>
                  <a:pt x="3152" y="3905"/>
                  <a:pt x="3076" y="3916"/>
                  <a:pt x="3000" y="3923"/>
                </a:cubicBezTo>
                <a:cubicBezTo>
                  <a:pt x="2879" y="3934"/>
                  <a:pt x="2758" y="3934"/>
                  <a:pt x="2637" y="3923"/>
                </a:cubicBezTo>
                <a:lnTo>
                  <a:pt x="2313" y="4319"/>
                </a:lnTo>
                <a:lnTo>
                  <a:pt x="1922" y="4783"/>
                </a:lnTo>
                <a:lnTo>
                  <a:pt x="1856" y="5535"/>
                </a:lnTo>
                <a:lnTo>
                  <a:pt x="1747" y="6101"/>
                </a:lnTo>
                <a:lnTo>
                  <a:pt x="1504" y="5746"/>
                </a:lnTo>
                <a:lnTo>
                  <a:pt x="1329" y="6397"/>
                </a:lnTo>
                <a:lnTo>
                  <a:pt x="876" y="5933"/>
                </a:lnTo>
                <a:lnTo>
                  <a:pt x="560" y="5830"/>
                </a:lnTo>
                <a:lnTo>
                  <a:pt x="151" y="5830"/>
                </a:lnTo>
                <a:lnTo>
                  <a:pt x="0" y="6550"/>
                </a:lnTo>
                <a:lnTo>
                  <a:pt x="463" y="6995"/>
                </a:lnTo>
                <a:lnTo>
                  <a:pt x="905" y="6995"/>
                </a:lnTo>
                <a:lnTo>
                  <a:pt x="1597" y="6885"/>
                </a:lnTo>
                <a:lnTo>
                  <a:pt x="2134" y="6421"/>
                </a:lnTo>
                <a:lnTo>
                  <a:pt x="2311" y="6782"/>
                </a:lnTo>
                <a:lnTo>
                  <a:pt x="2054" y="7173"/>
                </a:lnTo>
                <a:lnTo>
                  <a:pt x="1386" y="7466"/>
                </a:lnTo>
                <a:lnTo>
                  <a:pt x="1578" y="8031"/>
                </a:lnTo>
                <a:lnTo>
                  <a:pt x="1689" y="8899"/>
                </a:lnTo>
                <a:lnTo>
                  <a:pt x="2057" y="8744"/>
                </a:lnTo>
                <a:lnTo>
                  <a:pt x="2351" y="8744"/>
                </a:lnTo>
                <a:lnTo>
                  <a:pt x="2918" y="8949"/>
                </a:lnTo>
                <a:lnTo>
                  <a:pt x="2860" y="9458"/>
                </a:lnTo>
                <a:lnTo>
                  <a:pt x="2419" y="9306"/>
                </a:lnTo>
                <a:lnTo>
                  <a:pt x="2124" y="9355"/>
                </a:lnTo>
                <a:lnTo>
                  <a:pt x="1844" y="9475"/>
                </a:lnTo>
                <a:lnTo>
                  <a:pt x="1712" y="10043"/>
                </a:lnTo>
                <a:lnTo>
                  <a:pt x="1866" y="10849"/>
                </a:lnTo>
                <a:lnTo>
                  <a:pt x="2322" y="10933"/>
                </a:lnTo>
                <a:lnTo>
                  <a:pt x="2409" y="12351"/>
                </a:lnTo>
                <a:lnTo>
                  <a:pt x="2637" y="12691"/>
                </a:lnTo>
                <a:lnTo>
                  <a:pt x="2827" y="13069"/>
                </a:lnTo>
                <a:lnTo>
                  <a:pt x="3313" y="13018"/>
                </a:lnTo>
                <a:cubicBezTo>
                  <a:pt x="3529" y="13189"/>
                  <a:pt x="3736" y="13419"/>
                  <a:pt x="3930" y="13703"/>
                </a:cubicBezTo>
                <a:cubicBezTo>
                  <a:pt x="4045" y="13873"/>
                  <a:pt x="4155" y="14061"/>
                  <a:pt x="4259" y="14266"/>
                </a:cubicBezTo>
                <a:lnTo>
                  <a:pt x="4606" y="13905"/>
                </a:lnTo>
                <a:lnTo>
                  <a:pt x="4847" y="13649"/>
                </a:lnTo>
                <a:lnTo>
                  <a:pt x="5147" y="12811"/>
                </a:lnTo>
                <a:lnTo>
                  <a:pt x="5758" y="12863"/>
                </a:lnTo>
                <a:lnTo>
                  <a:pt x="6133" y="13271"/>
                </a:lnTo>
                <a:lnTo>
                  <a:pt x="5757" y="14017"/>
                </a:lnTo>
                <a:lnTo>
                  <a:pt x="5737" y="14692"/>
                </a:lnTo>
                <a:lnTo>
                  <a:pt x="5825" y="15414"/>
                </a:lnTo>
                <a:lnTo>
                  <a:pt x="5722" y="15999"/>
                </a:lnTo>
                <a:lnTo>
                  <a:pt x="5509" y="16893"/>
                </a:lnTo>
                <a:lnTo>
                  <a:pt x="5273" y="17920"/>
                </a:lnTo>
                <a:lnTo>
                  <a:pt x="5664" y="17815"/>
                </a:lnTo>
                <a:lnTo>
                  <a:pt x="6339" y="17153"/>
                </a:lnTo>
                <a:lnTo>
                  <a:pt x="7136" y="16590"/>
                </a:lnTo>
                <a:lnTo>
                  <a:pt x="7771" y="16487"/>
                </a:lnTo>
                <a:lnTo>
                  <a:pt x="8478" y="15958"/>
                </a:lnTo>
                <a:lnTo>
                  <a:pt x="8759" y="16012"/>
                </a:lnTo>
                <a:lnTo>
                  <a:pt x="8949" y="16865"/>
                </a:lnTo>
                <a:lnTo>
                  <a:pt x="9340" y="16095"/>
                </a:lnTo>
                <a:lnTo>
                  <a:pt x="10062" y="16850"/>
                </a:lnTo>
                <a:lnTo>
                  <a:pt x="10842" y="17703"/>
                </a:lnTo>
                <a:lnTo>
                  <a:pt x="11187" y="17549"/>
                </a:lnTo>
                <a:lnTo>
                  <a:pt x="11495" y="17950"/>
                </a:lnTo>
                <a:lnTo>
                  <a:pt x="12398" y="18073"/>
                </a:lnTo>
                <a:lnTo>
                  <a:pt x="12141" y="18859"/>
                </a:lnTo>
                <a:lnTo>
                  <a:pt x="12830" y="19395"/>
                </a:lnTo>
                <a:lnTo>
                  <a:pt x="13191" y="20456"/>
                </a:lnTo>
                <a:lnTo>
                  <a:pt x="13337" y="20931"/>
                </a:lnTo>
                <a:lnTo>
                  <a:pt x="14067" y="20931"/>
                </a:lnTo>
                <a:lnTo>
                  <a:pt x="14783" y="21235"/>
                </a:lnTo>
                <a:lnTo>
                  <a:pt x="15200" y="20723"/>
                </a:lnTo>
                <a:lnTo>
                  <a:pt x="15804" y="20689"/>
                </a:lnTo>
                <a:lnTo>
                  <a:pt x="16134" y="20282"/>
                </a:lnTo>
                <a:lnTo>
                  <a:pt x="16653" y="21086"/>
                </a:lnTo>
                <a:lnTo>
                  <a:pt x="17147" y="21086"/>
                </a:lnTo>
                <a:lnTo>
                  <a:pt x="17626" y="21600"/>
                </a:lnTo>
                <a:lnTo>
                  <a:pt x="18382" y="21348"/>
                </a:lnTo>
                <a:lnTo>
                  <a:pt x="18060" y="20888"/>
                </a:lnTo>
                <a:lnTo>
                  <a:pt x="18038" y="20323"/>
                </a:lnTo>
                <a:lnTo>
                  <a:pt x="18198" y="19689"/>
                </a:lnTo>
                <a:lnTo>
                  <a:pt x="18375" y="19278"/>
                </a:lnTo>
                <a:lnTo>
                  <a:pt x="18690" y="19278"/>
                </a:lnTo>
                <a:lnTo>
                  <a:pt x="18647" y="18629"/>
                </a:lnTo>
                <a:lnTo>
                  <a:pt x="18986" y="18116"/>
                </a:lnTo>
                <a:lnTo>
                  <a:pt x="19653" y="18096"/>
                </a:lnTo>
                <a:lnTo>
                  <a:pt x="20181" y="17686"/>
                </a:lnTo>
                <a:lnTo>
                  <a:pt x="19880" y="17224"/>
                </a:lnTo>
                <a:lnTo>
                  <a:pt x="19680" y="17275"/>
                </a:lnTo>
                <a:lnTo>
                  <a:pt x="19429" y="17187"/>
                </a:lnTo>
                <a:lnTo>
                  <a:pt x="19231" y="16162"/>
                </a:lnTo>
                <a:lnTo>
                  <a:pt x="19018" y="16061"/>
                </a:lnTo>
                <a:lnTo>
                  <a:pt x="19041" y="15395"/>
                </a:lnTo>
                <a:lnTo>
                  <a:pt x="18649" y="14586"/>
                </a:lnTo>
                <a:lnTo>
                  <a:pt x="18649" y="13613"/>
                </a:lnTo>
                <a:lnTo>
                  <a:pt x="18848" y="13191"/>
                </a:lnTo>
                <a:lnTo>
                  <a:pt x="19023" y="12628"/>
                </a:lnTo>
                <a:lnTo>
                  <a:pt x="18890" y="11459"/>
                </a:lnTo>
                <a:lnTo>
                  <a:pt x="18300" y="8725"/>
                </a:lnTo>
                <a:lnTo>
                  <a:pt x="18491" y="8265"/>
                </a:lnTo>
                <a:lnTo>
                  <a:pt x="19125" y="7388"/>
                </a:lnTo>
                <a:lnTo>
                  <a:pt x="19456" y="7027"/>
                </a:lnTo>
                <a:lnTo>
                  <a:pt x="19780" y="6307"/>
                </a:lnTo>
                <a:lnTo>
                  <a:pt x="19957" y="5433"/>
                </a:lnTo>
                <a:lnTo>
                  <a:pt x="20112" y="4712"/>
                </a:lnTo>
                <a:lnTo>
                  <a:pt x="20415" y="4454"/>
                </a:lnTo>
                <a:lnTo>
                  <a:pt x="20555" y="3990"/>
                </a:lnTo>
                <a:lnTo>
                  <a:pt x="20813" y="3681"/>
                </a:lnTo>
                <a:lnTo>
                  <a:pt x="21079" y="3681"/>
                </a:lnTo>
                <a:lnTo>
                  <a:pt x="21328" y="3629"/>
                </a:lnTo>
                <a:lnTo>
                  <a:pt x="21534" y="3305"/>
                </a:lnTo>
                <a:lnTo>
                  <a:pt x="21600" y="2688"/>
                </a:lnTo>
                <a:lnTo>
                  <a:pt x="21320" y="2018"/>
                </a:lnTo>
                <a:lnTo>
                  <a:pt x="21026" y="1828"/>
                </a:lnTo>
                <a:lnTo>
                  <a:pt x="20659" y="2302"/>
                </a:lnTo>
                <a:lnTo>
                  <a:pt x="19958" y="2558"/>
                </a:lnTo>
                <a:lnTo>
                  <a:pt x="18424" y="2302"/>
                </a:lnTo>
                <a:lnTo>
                  <a:pt x="17037" y="2302"/>
                </a:lnTo>
                <a:lnTo>
                  <a:pt x="16396" y="2403"/>
                </a:lnTo>
                <a:lnTo>
                  <a:pt x="15669" y="1782"/>
                </a:lnTo>
                <a:lnTo>
                  <a:pt x="15124" y="1112"/>
                </a:lnTo>
                <a:lnTo>
                  <a:pt x="14644" y="990"/>
                </a:lnTo>
                <a:lnTo>
                  <a:pt x="14387" y="1387"/>
                </a:lnTo>
                <a:lnTo>
                  <a:pt x="13908" y="975"/>
                </a:lnTo>
                <a:lnTo>
                  <a:pt x="13532" y="715"/>
                </a:lnTo>
                <a:lnTo>
                  <a:pt x="12839" y="372"/>
                </a:lnTo>
                <a:lnTo>
                  <a:pt x="12390" y="372"/>
                </a:lnTo>
                <a:lnTo>
                  <a:pt x="12133" y="321"/>
                </a:lnTo>
                <a:lnTo>
                  <a:pt x="11912" y="659"/>
                </a:lnTo>
                <a:lnTo>
                  <a:pt x="11604" y="711"/>
                </a:lnTo>
                <a:lnTo>
                  <a:pt x="11267" y="212"/>
                </a:lnTo>
                <a:lnTo>
                  <a:pt x="10980" y="0"/>
                </a:lnTo>
                <a:lnTo>
                  <a:pt x="10958" y="636"/>
                </a:lnTo>
                <a:lnTo>
                  <a:pt x="10752" y="1009"/>
                </a:lnTo>
                <a:lnTo>
                  <a:pt x="10494" y="562"/>
                </a:lnTo>
                <a:lnTo>
                  <a:pt x="10273" y="306"/>
                </a:lnTo>
                <a:lnTo>
                  <a:pt x="10120" y="783"/>
                </a:lnTo>
                <a:lnTo>
                  <a:pt x="10348" y="1364"/>
                </a:lnTo>
                <a:lnTo>
                  <a:pt x="10018" y="1564"/>
                </a:lnTo>
                <a:lnTo>
                  <a:pt x="9649" y="1822"/>
                </a:lnTo>
                <a:lnTo>
                  <a:pt x="9296" y="1414"/>
                </a:lnTo>
                <a:lnTo>
                  <a:pt x="8840" y="1411"/>
                </a:lnTo>
                <a:lnTo>
                  <a:pt x="8715" y="2009"/>
                </a:lnTo>
                <a:lnTo>
                  <a:pt x="8148" y="1751"/>
                </a:lnTo>
                <a:lnTo>
                  <a:pt x="7728" y="1751"/>
                </a:lnTo>
                <a:lnTo>
                  <a:pt x="7449" y="1134"/>
                </a:lnTo>
                <a:cubicBezTo>
                  <a:pt x="7355" y="1025"/>
                  <a:pt x="7242" y="1059"/>
                  <a:pt x="7163" y="1220"/>
                </a:cubicBezTo>
                <a:cubicBezTo>
                  <a:pt x="7025" y="1499"/>
                  <a:pt x="7036" y="2004"/>
                  <a:pt x="7185" y="2250"/>
                </a:cubicBezTo>
                <a:lnTo>
                  <a:pt x="6728" y="2196"/>
                </a:lnTo>
                <a:lnTo>
                  <a:pt x="6419" y="2144"/>
                </a:lnTo>
                <a:lnTo>
                  <a:pt x="6006" y="2144"/>
                </a:lnTo>
                <a:lnTo>
                  <a:pt x="5567" y="2043"/>
                </a:lnTo>
                <a:lnTo>
                  <a:pt x="5191" y="2043"/>
                </a:lnTo>
                <a:lnTo>
                  <a:pt x="5022" y="2813"/>
                </a:lnTo>
                <a:lnTo>
                  <a:pt x="4809" y="2559"/>
                </a:lnTo>
                <a:lnTo>
                  <a:pt x="4655" y="3333"/>
                </a:lnTo>
                <a:lnTo>
                  <a:pt x="4070" y="2804"/>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2" name="Shape 4698"/>
          <p:cNvSpPr/>
          <p:nvPr/>
        </p:nvSpPr>
        <p:spPr>
          <a:xfrm>
            <a:off x="4953000" y="3012762"/>
            <a:ext cx="711880" cy="623591"/>
          </a:xfrm>
          <a:custGeom>
            <a:avLst/>
            <a:gdLst/>
            <a:ahLst/>
            <a:cxnLst>
              <a:cxn ang="0">
                <a:pos x="wd2" y="hd2"/>
              </a:cxn>
              <a:cxn ang="5400000">
                <a:pos x="wd2" y="hd2"/>
              </a:cxn>
              <a:cxn ang="10800000">
                <a:pos x="wd2" y="hd2"/>
              </a:cxn>
              <a:cxn ang="16200000">
                <a:pos x="wd2" y="hd2"/>
              </a:cxn>
            </a:cxnLst>
            <a:rect l="0" t="0" r="r" b="b"/>
            <a:pathLst>
              <a:path w="21571" h="21600" extrusionOk="0">
                <a:moveTo>
                  <a:pt x="17136" y="852"/>
                </a:moveTo>
                <a:lnTo>
                  <a:pt x="16454" y="408"/>
                </a:lnTo>
                <a:lnTo>
                  <a:pt x="15958" y="283"/>
                </a:lnTo>
                <a:lnTo>
                  <a:pt x="15520" y="77"/>
                </a:lnTo>
                <a:lnTo>
                  <a:pt x="15048" y="0"/>
                </a:lnTo>
                <a:lnTo>
                  <a:pt x="15285" y="439"/>
                </a:lnTo>
                <a:lnTo>
                  <a:pt x="14827" y="559"/>
                </a:lnTo>
                <a:lnTo>
                  <a:pt x="14554" y="559"/>
                </a:lnTo>
                <a:lnTo>
                  <a:pt x="14400" y="901"/>
                </a:lnTo>
                <a:lnTo>
                  <a:pt x="14568" y="1233"/>
                </a:lnTo>
                <a:lnTo>
                  <a:pt x="14614" y="1776"/>
                </a:lnTo>
                <a:lnTo>
                  <a:pt x="14292" y="2022"/>
                </a:lnTo>
                <a:lnTo>
                  <a:pt x="13978" y="2052"/>
                </a:lnTo>
                <a:lnTo>
                  <a:pt x="13969" y="1775"/>
                </a:lnTo>
                <a:lnTo>
                  <a:pt x="14172" y="1540"/>
                </a:lnTo>
                <a:lnTo>
                  <a:pt x="14227" y="1290"/>
                </a:lnTo>
                <a:lnTo>
                  <a:pt x="14052" y="1126"/>
                </a:lnTo>
                <a:lnTo>
                  <a:pt x="13814" y="611"/>
                </a:lnTo>
                <a:lnTo>
                  <a:pt x="13495" y="740"/>
                </a:lnTo>
                <a:lnTo>
                  <a:pt x="13367" y="945"/>
                </a:lnTo>
                <a:lnTo>
                  <a:pt x="12801" y="987"/>
                </a:lnTo>
                <a:lnTo>
                  <a:pt x="12593" y="1152"/>
                </a:lnTo>
                <a:lnTo>
                  <a:pt x="12377" y="851"/>
                </a:lnTo>
                <a:lnTo>
                  <a:pt x="11765" y="1151"/>
                </a:lnTo>
                <a:lnTo>
                  <a:pt x="11534" y="1300"/>
                </a:lnTo>
                <a:lnTo>
                  <a:pt x="10617" y="1300"/>
                </a:lnTo>
                <a:lnTo>
                  <a:pt x="10385" y="1529"/>
                </a:lnTo>
                <a:lnTo>
                  <a:pt x="10304" y="1893"/>
                </a:lnTo>
                <a:cubicBezTo>
                  <a:pt x="10186" y="1844"/>
                  <a:pt x="10054" y="1859"/>
                  <a:pt x="9948" y="1936"/>
                </a:cubicBezTo>
                <a:cubicBezTo>
                  <a:pt x="9790" y="2049"/>
                  <a:pt x="9715" y="2266"/>
                  <a:pt x="9763" y="2472"/>
                </a:cubicBezTo>
                <a:lnTo>
                  <a:pt x="10185" y="2779"/>
                </a:lnTo>
                <a:lnTo>
                  <a:pt x="10572" y="2943"/>
                </a:lnTo>
                <a:lnTo>
                  <a:pt x="9828" y="2978"/>
                </a:lnTo>
                <a:lnTo>
                  <a:pt x="9503" y="2956"/>
                </a:lnTo>
                <a:lnTo>
                  <a:pt x="9280" y="3192"/>
                </a:lnTo>
                <a:lnTo>
                  <a:pt x="8653" y="3447"/>
                </a:lnTo>
                <a:lnTo>
                  <a:pt x="8367" y="3662"/>
                </a:lnTo>
                <a:lnTo>
                  <a:pt x="8414" y="4010"/>
                </a:lnTo>
                <a:lnTo>
                  <a:pt x="8986" y="4073"/>
                </a:lnTo>
                <a:lnTo>
                  <a:pt x="9185" y="4073"/>
                </a:lnTo>
                <a:cubicBezTo>
                  <a:pt x="9332" y="4151"/>
                  <a:pt x="9491" y="4194"/>
                  <a:pt x="9653" y="4202"/>
                </a:cubicBezTo>
                <a:cubicBezTo>
                  <a:pt x="9815" y="4209"/>
                  <a:pt x="9977" y="4180"/>
                  <a:pt x="10129" y="4116"/>
                </a:cubicBezTo>
                <a:cubicBezTo>
                  <a:pt x="10215" y="4104"/>
                  <a:pt x="10300" y="4089"/>
                  <a:pt x="10385" y="4073"/>
                </a:cubicBezTo>
                <a:cubicBezTo>
                  <a:pt x="10484" y="4054"/>
                  <a:pt x="10582" y="4033"/>
                  <a:pt x="10679" y="4009"/>
                </a:cubicBezTo>
                <a:lnTo>
                  <a:pt x="11105" y="4202"/>
                </a:lnTo>
                <a:lnTo>
                  <a:pt x="11270" y="4474"/>
                </a:lnTo>
                <a:cubicBezTo>
                  <a:pt x="11203" y="4497"/>
                  <a:pt x="11140" y="4533"/>
                  <a:pt x="11084" y="4582"/>
                </a:cubicBezTo>
                <a:cubicBezTo>
                  <a:pt x="10983" y="4669"/>
                  <a:pt x="10911" y="4792"/>
                  <a:pt x="10877" y="4931"/>
                </a:cubicBezTo>
                <a:lnTo>
                  <a:pt x="10221" y="4910"/>
                </a:lnTo>
                <a:lnTo>
                  <a:pt x="9778" y="5060"/>
                </a:lnTo>
                <a:lnTo>
                  <a:pt x="9316" y="5224"/>
                </a:lnTo>
                <a:lnTo>
                  <a:pt x="9191" y="5373"/>
                </a:lnTo>
                <a:lnTo>
                  <a:pt x="8817" y="5624"/>
                </a:lnTo>
                <a:lnTo>
                  <a:pt x="9249" y="5880"/>
                </a:lnTo>
                <a:lnTo>
                  <a:pt x="9305" y="6181"/>
                </a:lnTo>
                <a:lnTo>
                  <a:pt x="8956" y="6202"/>
                </a:lnTo>
                <a:cubicBezTo>
                  <a:pt x="8724" y="6103"/>
                  <a:pt x="8474" y="6074"/>
                  <a:pt x="8230" y="6116"/>
                </a:cubicBezTo>
                <a:cubicBezTo>
                  <a:pt x="8115" y="6136"/>
                  <a:pt x="8002" y="6172"/>
                  <a:pt x="7895" y="6224"/>
                </a:cubicBezTo>
                <a:lnTo>
                  <a:pt x="7569" y="5959"/>
                </a:lnTo>
                <a:lnTo>
                  <a:pt x="6866" y="6002"/>
                </a:lnTo>
                <a:lnTo>
                  <a:pt x="6681" y="6623"/>
                </a:lnTo>
                <a:lnTo>
                  <a:pt x="6442" y="6473"/>
                </a:lnTo>
                <a:lnTo>
                  <a:pt x="6098" y="6176"/>
                </a:lnTo>
                <a:cubicBezTo>
                  <a:pt x="6105" y="6069"/>
                  <a:pt x="6079" y="5963"/>
                  <a:pt x="6025" y="5876"/>
                </a:cubicBezTo>
                <a:cubicBezTo>
                  <a:pt x="5866" y="5620"/>
                  <a:pt x="5546" y="5587"/>
                  <a:pt x="5349" y="5804"/>
                </a:cubicBezTo>
                <a:lnTo>
                  <a:pt x="4603" y="5804"/>
                </a:lnTo>
                <a:lnTo>
                  <a:pt x="4159" y="5676"/>
                </a:lnTo>
                <a:lnTo>
                  <a:pt x="3714" y="5740"/>
                </a:lnTo>
                <a:lnTo>
                  <a:pt x="3174" y="5740"/>
                </a:lnTo>
                <a:lnTo>
                  <a:pt x="3002" y="6071"/>
                </a:lnTo>
                <a:lnTo>
                  <a:pt x="2775" y="5922"/>
                </a:lnTo>
                <a:lnTo>
                  <a:pt x="2361" y="5964"/>
                </a:lnTo>
                <a:cubicBezTo>
                  <a:pt x="2262" y="5989"/>
                  <a:pt x="2170" y="6046"/>
                  <a:pt x="2098" y="6129"/>
                </a:cubicBezTo>
                <a:cubicBezTo>
                  <a:pt x="2001" y="6241"/>
                  <a:pt x="1945" y="6392"/>
                  <a:pt x="1943" y="6550"/>
                </a:cubicBezTo>
                <a:lnTo>
                  <a:pt x="1952" y="6821"/>
                </a:lnTo>
                <a:lnTo>
                  <a:pt x="2364" y="6685"/>
                </a:lnTo>
                <a:lnTo>
                  <a:pt x="2551" y="6507"/>
                </a:lnTo>
                <a:lnTo>
                  <a:pt x="2664" y="7000"/>
                </a:lnTo>
                <a:lnTo>
                  <a:pt x="2614" y="7220"/>
                </a:lnTo>
                <a:lnTo>
                  <a:pt x="2882" y="7392"/>
                </a:lnTo>
                <a:cubicBezTo>
                  <a:pt x="2952" y="7444"/>
                  <a:pt x="2967" y="7555"/>
                  <a:pt x="2913" y="7628"/>
                </a:cubicBezTo>
                <a:cubicBezTo>
                  <a:pt x="2831" y="7741"/>
                  <a:pt x="2671" y="7694"/>
                  <a:pt x="2645" y="7550"/>
                </a:cubicBezTo>
                <a:lnTo>
                  <a:pt x="2365" y="7507"/>
                </a:lnTo>
                <a:cubicBezTo>
                  <a:pt x="2194" y="7497"/>
                  <a:pt x="2022" y="7504"/>
                  <a:pt x="1852" y="7529"/>
                </a:cubicBezTo>
                <a:cubicBezTo>
                  <a:pt x="1709" y="7550"/>
                  <a:pt x="1568" y="7583"/>
                  <a:pt x="1430" y="7629"/>
                </a:cubicBezTo>
                <a:lnTo>
                  <a:pt x="1659" y="7836"/>
                </a:lnTo>
                <a:lnTo>
                  <a:pt x="2160" y="7922"/>
                </a:lnTo>
                <a:lnTo>
                  <a:pt x="2401" y="8236"/>
                </a:lnTo>
                <a:cubicBezTo>
                  <a:pt x="2525" y="8284"/>
                  <a:pt x="2653" y="8318"/>
                  <a:pt x="2782" y="8336"/>
                </a:cubicBezTo>
                <a:cubicBezTo>
                  <a:pt x="2873" y="8348"/>
                  <a:pt x="2965" y="8353"/>
                  <a:pt x="3057" y="8350"/>
                </a:cubicBezTo>
                <a:cubicBezTo>
                  <a:pt x="3183" y="8281"/>
                  <a:pt x="3315" y="8224"/>
                  <a:pt x="3450" y="8179"/>
                </a:cubicBezTo>
                <a:cubicBezTo>
                  <a:pt x="3643" y="8116"/>
                  <a:pt x="3843" y="8080"/>
                  <a:pt x="4044" y="8072"/>
                </a:cubicBezTo>
                <a:lnTo>
                  <a:pt x="4437" y="8244"/>
                </a:lnTo>
                <a:lnTo>
                  <a:pt x="4606" y="8566"/>
                </a:lnTo>
                <a:cubicBezTo>
                  <a:pt x="4532" y="8694"/>
                  <a:pt x="4414" y="8782"/>
                  <a:pt x="4281" y="8808"/>
                </a:cubicBezTo>
                <a:cubicBezTo>
                  <a:pt x="4101" y="8842"/>
                  <a:pt x="3926" y="8759"/>
                  <a:pt x="3750" y="8708"/>
                </a:cubicBezTo>
                <a:cubicBezTo>
                  <a:pt x="3487" y="8631"/>
                  <a:pt x="3213" y="8626"/>
                  <a:pt x="2949" y="8693"/>
                </a:cubicBezTo>
                <a:cubicBezTo>
                  <a:pt x="2902" y="8797"/>
                  <a:pt x="2882" y="8913"/>
                  <a:pt x="2893" y="9029"/>
                </a:cubicBezTo>
                <a:cubicBezTo>
                  <a:pt x="2903" y="9143"/>
                  <a:pt x="2941" y="9252"/>
                  <a:pt x="3004" y="9342"/>
                </a:cubicBezTo>
                <a:lnTo>
                  <a:pt x="2936" y="9650"/>
                </a:lnTo>
                <a:lnTo>
                  <a:pt x="2687" y="9606"/>
                </a:lnTo>
                <a:lnTo>
                  <a:pt x="2162" y="9606"/>
                </a:lnTo>
                <a:lnTo>
                  <a:pt x="1870" y="9820"/>
                </a:lnTo>
                <a:lnTo>
                  <a:pt x="1759" y="9627"/>
                </a:lnTo>
                <a:lnTo>
                  <a:pt x="1290" y="9500"/>
                </a:lnTo>
                <a:lnTo>
                  <a:pt x="1099" y="9831"/>
                </a:lnTo>
                <a:lnTo>
                  <a:pt x="1611" y="9867"/>
                </a:lnTo>
                <a:lnTo>
                  <a:pt x="1683" y="10123"/>
                </a:lnTo>
                <a:lnTo>
                  <a:pt x="1478" y="10252"/>
                </a:lnTo>
                <a:lnTo>
                  <a:pt x="2028" y="10358"/>
                </a:lnTo>
                <a:lnTo>
                  <a:pt x="1940" y="10706"/>
                </a:lnTo>
                <a:lnTo>
                  <a:pt x="2253" y="10879"/>
                </a:lnTo>
                <a:lnTo>
                  <a:pt x="2722" y="10943"/>
                </a:lnTo>
                <a:lnTo>
                  <a:pt x="3166" y="10707"/>
                </a:lnTo>
                <a:lnTo>
                  <a:pt x="3678" y="10800"/>
                </a:lnTo>
                <a:cubicBezTo>
                  <a:pt x="3411" y="10747"/>
                  <a:pt x="3196" y="11049"/>
                  <a:pt x="3297" y="11337"/>
                </a:cubicBezTo>
                <a:cubicBezTo>
                  <a:pt x="3407" y="11653"/>
                  <a:pt x="3788" y="11683"/>
                  <a:pt x="3935" y="11387"/>
                </a:cubicBezTo>
                <a:lnTo>
                  <a:pt x="4265" y="11685"/>
                </a:lnTo>
                <a:cubicBezTo>
                  <a:pt x="4354" y="11739"/>
                  <a:pt x="4448" y="11782"/>
                  <a:pt x="4545" y="11813"/>
                </a:cubicBezTo>
                <a:cubicBezTo>
                  <a:pt x="4883" y="11922"/>
                  <a:pt x="5244" y="11892"/>
                  <a:pt x="5564" y="11727"/>
                </a:cubicBezTo>
                <a:lnTo>
                  <a:pt x="6559" y="11684"/>
                </a:lnTo>
                <a:lnTo>
                  <a:pt x="7196" y="11663"/>
                </a:lnTo>
                <a:lnTo>
                  <a:pt x="7196" y="11982"/>
                </a:lnTo>
                <a:lnTo>
                  <a:pt x="6266" y="12181"/>
                </a:lnTo>
                <a:lnTo>
                  <a:pt x="5711" y="12673"/>
                </a:lnTo>
                <a:cubicBezTo>
                  <a:pt x="5569" y="12813"/>
                  <a:pt x="5419" y="12942"/>
                  <a:pt x="5261" y="13059"/>
                </a:cubicBezTo>
                <a:cubicBezTo>
                  <a:pt x="5146" y="13144"/>
                  <a:pt x="5027" y="13223"/>
                  <a:pt x="4905" y="13294"/>
                </a:cubicBezTo>
                <a:lnTo>
                  <a:pt x="5241" y="13493"/>
                </a:lnTo>
                <a:lnTo>
                  <a:pt x="5241" y="13761"/>
                </a:lnTo>
                <a:lnTo>
                  <a:pt x="5148" y="14018"/>
                </a:lnTo>
                <a:cubicBezTo>
                  <a:pt x="5089" y="14066"/>
                  <a:pt x="5034" y="14121"/>
                  <a:pt x="4986" y="14183"/>
                </a:cubicBezTo>
                <a:cubicBezTo>
                  <a:pt x="4920" y="14266"/>
                  <a:pt x="4865" y="14360"/>
                  <a:pt x="4824" y="14462"/>
                </a:cubicBezTo>
                <a:cubicBezTo>
                  <a:pt x="4682" y="14399"/>
                  <a:pt x="4523" y="14415"/>
                  <a:pt x="4393" y="14505"/>
                </a:cubicBezTo>
                <a:cubicBezTo>
                  <a:pt x="4272" y="14588"/>
                  <a:pt x="4191" y="14727"/>
                  <a:pt x="4080" y="14825"/>
                </a:cubicBezTo>
                <a:cubicBezTo>
                  <a:pt x="3935" y="14954"/>
                  <a:pt x="3752" y="15005"/>
                  <a:pt x="3576" y="15061"/>
                </a:cubicBezTo>
                <a:cubicBezTo>
                  <a:pt x="3384" y="15121"/>
                  <a:pt x="3194" y="15190"/>
                  <a:pt x="3007" y="15268"/>
                </a:cubicBezTo>
                <a:lnTo>
                  <a:pt x="2858" y="15582"/>
                </a:lnTo>
                <a:lnTo>
                  <a:pt x="3550" y="15539"/>
                </a:lnTo>
                <a:cubicBezTo>
                  <a:pt x="3704" y="15486"/>
                  <a:pt x="3858" y="15431"/>
                  <a:pt x="4012" y="15375"/>
                </a:cubicBezTo>
                <a:cubicBezTo>
                  <a:pt x="4230" y="15295"/>
                  <a:pt x="4447" y="15212"/>
                  <a:pt x="4663" y="15125"/>
                </a:cubicBezTo>
                <a:lnTo>
                  <a:pt x="5156" y="15061"/>
                </a:lnTo>
                <a:lnTo>
                  <a:pt x="5731" y="15168"/>
                </a:lnTo>
                <a:lnTo>
                  <a:pt x="4995" y="15400"/>
                </a:lnTo>
                <a:lnTo>
                  <a:pt x="4408" y="15486"/>
                </a:lnTo>
                <a:lnTo>
                  <a:pt x="4089" y="15657"/>
                </a:lnTo>
                <a:cubicBezTo>
                  <a:pt x="4043" y="15775"/>
                  <a:pt x="3973" y="15880"/>
                  <a:pt x="3885" y="15963"/>
                </a:cubicBezTo>
                <a:cubicBezTo>
                  <a:pt x="3723" y="16116"/>
                  <a:pt x="3513" y="16185"/>
                  <a:pt x="3305" y="16155"/>
                </a:cubicBezTo>
                <a:lnTo>
                  <a:pt x="3030" y="16298"/>
                </a:lnTo>
                <a:lnTo>
                  <a:pt x="3336" y="16781"/>
                </a:lnTo>
                <a:lnTo>
                  <a:pt x="3188" y="17029"/>
                </a:lnTo>
                <a:cubicBezTo>
                  <a:pt x="3152" y="17100"/>
                  <a:pt x="3100" y="17159"/>
                  <a:pt x="3038" y="17201"/>
                </a:cubicBezTo>
                <a:cubicBezTo>
                  <a:pt x="2918" y="17281"/>
                  <a:pt x="2771" y="17289"/>
                  <a:pt x="2644" y="17222"/>
                </a:cubicBezTo>
                <a:lnTo>
                  <a:pt x="2458" y="16795"/>
                </a:lnTo>
                <a:lnTo>
                  <a:pt x="2290" y="16902"/>
                </a:lnTo>
                <a:cubicBezTo>
                  <a:pt x="2297" y="16992"/>
                  <a:pt x="2261" y="17079"/>
                  <a:pt x="2197" y="17131"/>
                </a:cubicBezTo>
                <a:cubicBezTo>
                  <a:pt x="2112" y="17200"/>
                  <a:pt x="1996" y="17194"/>
                  <a:pt x="1916" y="17117"/>
                </a:cubicBezTo>
                <a:cubicBezTo>
                  <a:pt x="1882" y="17067"/>
                  <a:pt x="1837" y="17030"/>
                  <a:pt x="1786" y="17009"/>
                </a:cubicBezTo>
                <a:cubicBezTo>
                  <a:pt x="1647" y="16953"/>
                  <a:pt x="1493" y="17016"/>
                  <a:pt x="1417" y="17159"/>
                </a:cubicBezTo>
                <a:lnTo>
                  <a:pt x="1086" y="17259"/>
                </a:lnTo>
                <a:cubicBezTo>
                  <a:pt x="924" y="17319"/>
                  <a:pt x="763" y="17384"/>
                  <a:pt x="603" y="17452"/>
                </a:cubicBezTo>
                <a:cubicBezTo>
                  <a:pt x="429" y="17526"/>
                  <a:pt x="256" y="17605"/>
                  <a:pt x="84" y="17688"/>
                </a:cubicBezTo>
                <a:cubicBezTo>
                  <a:pt x="-12" y="17768"/>
                  <a:pt x="-29" y="17925"/>
                  <a:pt x="48" y="18029"/>
                </a:cubicBezTo>
                <a:cubicBezTo>
                  <a:pt x="164" y="18186"/>
                  <a:pt x="366" y="18106"/>
                  <a:pt x="546" y="18051"/>
                </a:cubicBezTo>
                <a:cubicBezTo>
                  <a:pt x="802" y="17971"/>
                  <a:pt x="1074" y="18000"/>
                  <a:pt x="1334" y="17943"/>
                </a:cubicBezTo>
                <a:cubicBezTo>
                  <a:pt x="1549" y="17897"/>
                  <a:pt x="1754" y="17794"/>
                  <a:pt x="1972" y="17773"/>
                </a:cubicBezTo>
                <a:cubicBezTo>
                  <a:pt x="2154" y="17755"/>
                  <a:pt x="2342" y="17795"/>
                  <a:pt x="2516" y="17730"/>
                </a:cubicBezTo>
                <a:cubicBezTo>
                  <a:pt x="2753" y="17641"/>
                  <a:pt x="3008" y="17426"/>
                  <a:pt x="3161" y="17644"/>
                </a:cubicBezTo>
                <a:cubicBezTo>
                  <a:pt x="3215" y="17722"/>
                  <a:pt x="3216" y="17830"/>
                  <a:pt x="3179" y="17922"/>
                </a:cubicBezTo>
                <a:cubicBezTo>
                  <a:pt x="3100" y="18113"/>
                  <a:pt x="2896" y="18189"/>
                  <a:pt x="2734" y="18086"/>
                </a:cubicBezTo>
                <a:cubicBezTo>
                  <a:pt x="2572" y="18184"/>
                  <a:pt x="2403" y="18265"/>
                  <a:pt x="2228" y="18329"/>
                </a:cubicBezTo>
                <a:cubicBezTo>
                  <a:pt x="1957" y="18428"/>
                  <a:pt x="1676" y="18486"/>
                  <a:pt x="1391" y="18500"/>
                </a:cubicBezTo>
                <a:lnTo>
                  <a:pt x="922" y="18629"/>
                </a:lnTo>
                <a:lnTo>
                  <a:pt x="753" y="18915"/>
                </a:lnTo>
                <a:lnTo>
                  <a:pt x="391" y="19228"/>
                </a:lnTo>
                <a:lnTo>
                  <a:pt x="529" y="19542"/>
                </a:lnTo>
                <a:lnTo>
                  <a:pt x="941" y="19664"/>
                </a:lnTo>
                <a:cubicBezTo>
                  <a:pt x="1020" y="19475"/>
                  <a:pt x="1196" y="19365"/>
                  <a:pt x="1378" y="19392"/>
                </a:cubicBezTo>
                <a:cubicBezTo>
                  <a:pt x="1544" y="19416"/>
                  <a:pt x="1682" y="19551"/>
                  <a:pt x="1728" y="19735"/>
                </a:cubicBezTo>
                <a:lnTo>
                  <a:pt x="2217" y="19820"/>
                </a:lnTo>
                <a:lnTo>
                  <a:pt x="2886" y="19692"/>
                </a:lnTo>
                <a:cubicBezTo>
                  <a:pt x="3156" y="19641"/>
                  <a:pt x="3424" y="19584"/>
                  <a:pt x="3692" y="19521"/>
                </a:cubicBezTo>
                <a:cubicBezTo>
                  <a:pt x="3932" y="19464"/>
                  <a:pt x="4172" y="19402"/>
                  <a:pt x="4411" y="19335"/>
                </a:cubicBezTo>
                <a:lnTo>
                  <a:pt x="2747" y="19991"/>
                </a:lnTo>
                <a:lnTo>
                  <a:pt x="2079" y="20376"/>
                </a:lnTo>
                <a:lnTo>
                  <a:pt x="1723" y="20696"/>
                </a:lnTo>
                <a:cubicBezTo>
                  <a:pt x="1693" y="20707"/>
                  <a:pt x="1662" y="20718"/>
                  <a:pt x="1632" y="20728"/>
                </a:cubicBezTo>
                <a:cubicBezTo>
                  <a:pt x="1544" y="20757"/>
                  <a:pt x="1456" y="20782"/>
                  <a:pt x="1367" y="20803"/>
                </a:cubicBezTo>
                <a:lnTo>
                  <a:pt x="1858" y="20992"/>
                </a:lnTo>
                <a:lnTo>
                  <a:pt x="2565" y="20671"/>
                </a:lnTo>
                <a:lnTo>
                  <a:pt x="2864" y="20522"/>
                </a:lnTo>
                <a:lnTo>
                  <a:pt x="3483" y="20522"/>
                </a:lnTo>
                <a:lnTo>
                  <a:pt x="3813" y="20308"/>
                </a:lnTo>
                <a:lnTo>
                  <a:pt x="4373" y="20160"/>
                </a:lnTo>
                <a:lnTo>
                  <a:pt x="4779" y="20139"/>
                </a:lnTo>
                <a:lnTo>
                  <a:pt x="5073" y="20418"/>
                </a:lnTo>
                <a:lnTo>
                  <a:pt x="4324" y="20675"/>
                </a:lnTo>
                <a:lnTo>
                  <a:pt x="3736" y="20795"/>
                </a:lnTo>
                <a:lnTo>
                  <a:pt x="3400" y="21010"/>
                </a:lnTo>
                <a:lnTo>
                  <a:pt x="3927" y="20995"/>
                </a:lnTo>
                <a:lnTo>
                  <a:pt x="3577" y="21273"/>
                </a:lnTo>
                <a:lnTo>
                  <a:pt x="3296" y="21401"/>
                </a:lnTo>
                <a:lnTo>
                  <a:pt x="3646" y="21587"/>
                </a:lnTo>
                <a:lnTo>
                  <a:pt x="3946" y="21502"/>
                </a:lnTo>
                <a:lnTo>
                  <a:pt x="4433" y="21151"/>
                </a:lnTo>
                <a:cubicBezTo>
                  <a:pt x="4547" y="21200"/>
                  <a:pt x="4667" y="21229"/>
                  <a:pt x="4789" y="21237"/>
                </a:cubicBezTo>
                <a:cubicBezTo>
                  <a:pt x="4989" y="21250"/>
                  <a:pt x="5189" y="21205"/>
                  <a:pt x="5370" y="21108"/>
                </a:cubicBezTo>
                <a:cubicBezTo>
                  <a:pt x="5355" y="21180"/>
                  <a:pt x="5330" y="21249"/>
                  <a:pt x="5295" y="21311"/>
                </a:cubicBezTo>
                <a:cubicBezTo>
                  <a:pt x="5203" y="21473"/>
                  <a:pt x="5052" y="21579"/>
                  <a:pt x="4885" y="21600"/>
                </a:cubicBezTo>
                <a:lnTo>
                  <a:pt x="5558" y="21436"/>
                </a:lnTo>
                <a:lnTo>
                  <a:pt x="5840" y="21250"/>
                </a:lnTo>
                <a:lnTo>
                  <a:pt x="6339" y="21122"/>
                </a:lnTo>
                <a:lnTo>
                  <a:pt x="6657" y="20894"/>
                </a:lnTo>
                <a:lnTo>
                  <a:pt x="6937" y="20958"/>
                </a:lnTo>
                <a:lnTo>
                  <a:pt x="7698" y="21165"/>
                </a:lnTo>
                <a:lnTo>
                  <a:pt x="8017" y="20766"/>
                </a:lnTo>
                <a:lnTo>
                  <a:pt x="8324" y="20809"/>
                </a:lnTo>
                <a:cubicBezTo>
                  <a:pt x="8413" y="20855"/>
                  <a:pt x="8508" y="20881"/>
                  <a:pt x="8605" y="20888"/>
                </a:cubicBezTo>
                <a:cubicBezTo>
                  <a:pt x="8723" y="20895"/>
                  <a:pt x="8840" y="20873"/>
                  <a:pt x="8950" y="20823"/>
                </a:cubicBezTo>
                <a:lnTo>
                  <a:pt x="9118" y="20547"/>
                </a:lnTo>
                <a:lnTo>
                  <a:pt x="9480" y="20511"/>
                </a:lnTo>
                <a:lnTo>
                  <a:pt x="10080" y="20361"/>
                </a:lnTo>
                <a:lnTo>
                  <a:pt x="10080" y="20147"/>
                </a:lnTo>
                <a:lnTo>
                  <a:pt x="10487" y="19961"/>
                </a:lnTo>
                <a:lnTo>
                  <a:pt x="10618" y="19791"/>
                </a:lnTo>
                <a:lnTo>
                  <a:pt x="10800" y="19591"/>
                </a:lnTo>
                <a:lnTo>
                  <a:pt x="11230" y="19591"/>
                </a:lnTo>
                <a:cubicBezTo>
                  <a:pt x="11299" y="19590"/>
                  <a:pt x="11368" y="19583"/>
                  <a:pt x="11435" y="19569"/>
                </a:cubicBezTo>
                <a:cubicBezTo>
                  <a:pt x="11609" y="19533"/>
                  <a:pt x="11774" y="19452"/>
                  <a:pt x="11917" y="19333"/>
                </a:cubicBezTo>
                <a:lnTo>
                  <a:pt x="12645" y="19057"/>
                </a:lnTo>
                <a:lnTo>
                  <a:pt x="12857" y="18665"/>
                </a:lnTo>
                <a:lnTo>
                  <a:pt x="13219" y="18728"/>
                </a:lnTo>
                <a:lnTo>
                  <a:pt x="13638" y="18707"/>
                </a:lnTo>
                <a:lnTo>
                  <a:pt x="13857" y="18578"/>
                </a:lnTo>
                <a:lnTo>
                  <a:pt x="14043" y="18471"/>
                </a:lnTo>
                <a:lnTo>
                  <a:pt x="14007" y="18223"/>
                </a:lnTo>
                <a:lnTo>
                  <a:pt x="14269" y="17915"/>
                </a:lnTo>
                <a:lnTo>
                  <a:pt x="14550" y="17852"/>
                </a:lnTo>
                <a:lnTo>
                  <a:pt x="15538" y="17745"/>
                </a:lnTo>
                <a:lnTo>
                  <a:pt x="15902" y="17806"/>
                </a:lnTo>
                <a:lnTo>
                  <a:pt x="16351" y="17698"/>
                </a:lnTo>
                <a:lnTo>
                  <a:pt x="16836" y="17635"/>
                </a:lnTo>
                <a:lnTo>
                  <a:pt x="17023" y="17315"/>
                </a:lnTo>
                <a:lnTo>
                  <a:pt x="17467" y="17315"/>
                </a:lnTo>
                <a:lnTo>
                  <a:pt x="17599" y="17580"/>
                </a:lnTo>
                <a:lnTo>
                  <a:pt x="18123" y="17451"/>
                </a:lnTo>
                <a:lnTo>
                  <a:pt x="18330" y="17308"/>
                </a:lnTo>
                <a:lnTo>
                  <a:pt x="19093" y="17630"/>
                </a:lnTo>
                <a:cubicBezTo>
                  <a:pt x="19228" y="17597"/>
                  <a:pt x="19366" y="17576"/>
                  <a:pt x="19504" y="17565"/>
                </a:cubicBezTo>
                <a:cubicBezTo>
                  <a:pt x="19635" y="17555"/>
                  <a:pt x="19766" y="17555"/>
                  <a:pt x="19897" y="17565"/>
                </a:cubicBezTo>
                <a:lnTo>
                  <a:pt x="20140" y="17159"/>
                </a:lnTo>
                <a:lnTo>
                  <a:pt x="19847" y="16880"/>
                </a:lnTo>
                <a:cubicBezTo>
                  <a:pt x="19846" y="16744"/>
                  <a:pt x="19871" y="16610"/>
                  <a:pt x="19922" y="16487"/>
                </a:cubicBezTo>
                <a:cubicBezTo>
                  <a:pt x="20011" y="16270"/>
                  <a:pt x="20169" y="16106"/>
                  <a:pt x="20328" y="15951"/>
                </a:cubicBezTo>
                <a:cubicBezTo>
                  <a:pt x="20496" y="15788"/>
                  <a:pt x="20675" y="15622"/>
                  <a:pt x="20735" y="15379"/>
                </a:cubicBezTo>
                <a:cubicBezTo>
                  <a:pt x="20782" y="15191"/>
                  <a:pt x="20747" y="14989"/>
                  <a:pt x="20641" y="14835"/>
                </a:cubicBezTo>
                <a:lnTo>
                  <a:pt x="20811" y="14557"/>
                </a:lnTo>
                <a:lnTo>
                  <a:pt x="20974" y="14199"/>
                </a:lnTo>
                <a:lnTo>
                  <a:pt x="20974" y="13885"/>
                </a:lnTo>
                <a:lnTo>
                  <a:pt x="21309" y="13735"/>
                </a:lnTo>
                <a:lnTo>
                  <a:pt x="21571" y="13220"/>
                </a:lnTo>
                <a:lnTo>
                  <a:pt x="21478" y="12844"/>
                </a:lnTo>
                <a:lnTo>
                  <a:pt x="21534" y="12289"/>
                </a:lnTo>
                <a:lnTo>
                  <a:pt x="21309" y="11774"/>
                </a:lnTo>
                <a:lnTo>
                  <a:pt x="21115" y="11332"/>
                </a:lnTo>
                <a:lnTo>
                  <a:pt x="20722" y="11290"/>
                </a:lnTo>
                <a:cubicBezTo>
                  <a:pt x="20775" y="11192"/>
                  <a:pt x="20831" y="11097"/>
                  <a:pt x="20891" y="11004"/>
                </a:cubicBezTo>
                <a:cubicBezTo>
                  <a:pt x="20987" y="10858"/>
                  <a:pt x="21091" y="10720"/>
                  <a:pt x="21204" y="10591"/>
                </a:cubicBezTo>
                <a:lnTo>
                  <a:pt x="21185" y="10097"/>
                </a:lnTo>
                <a:lnTo>
                  <a:pt x="21073" y="9820"/>
                </a:lnTo>
                <a:lnTo>
                  <a:pt x="20735" y="9484"/>
                </a:lnTo>
                <a:lnTo>
                  <a:pt x="20473" y="8862"/>
                </a:lnTo>
                <a:lnTo>
                  <a:pt x="20454" y="8182"/>
                </a:lnTo>
                <a:lnTo>
                  <a:pt x="19941" y="7969"/>
                </a:lnTo>
                <a:lnTo>
                  <a:pt x="19942" y="7540"/>
                </a:lnTo>
                <a:lnTo>
                  <a:pt x="20404" y="7455"/>
                </a:lnTo>
                <a:cubicBezTo>
                  <a:pt x="20516" y="7562"/>
                  <a:pt x="20653" y="7629"/>
                  <a:pt x="20798" y="7647"/>
                </a:cubicBezTo>
                <a:cubicBezTo>
                  <a:pt x="20924" y="7663"/>
                  <a:pt x="21051" y="7640"/>
                  <a:pt x="21167" y="7583"/>
                </a:cubicBezTo>
                <a:cubicBezTo>
                  <a:pt x="21104" y="7456"/>
                  <a:pt x="21019" y="7344"/>
                  <a:pt x="20918" y="7255"/>
                </a:cubicBezTo>
                <a:cubicBezTo>
                  <a:pt x="20787" y="7139"/>
                  <a:pt x="20633" y="7062"/>
                  <a:pt x="20469" y="7033"/>
                </a:cubicBezTo>
                <a:lnTo>
                  <a:pt x="20081" y="7033"/>
                </a:lnTo>
                <a:lnTo>
                  <a:pt x="19732" y="7161"/>
                </a:lnTo>
                <a:lnTo>
                  <a:pt x="19051" y="7247"/>
                </a:lnTo>
                <a:lnTo>
                  <a:pt x="18532" y="7268"/>
                </a:lnTo>
                <a:lnTo>
                  <a:pt x="18627" y="6947"/>
                </a:lnTo>
                <a:lnTo>
                  <a:pt x="18658" y="6718"/>
                </a:lnTo>
                <a:lnTo>
                  <a:pt x="18320" y="6547"/>
                </a:lnTo>
                <a:lnTo>
                  <a:pt x="17971" y="6590"/>
                </a:lnTo>
                <a:lnTo>
                  <a:pt x="17460" y="6195"/>
                </a:lnTo>
                <a:cubicBezTo>
                  <a:pt x="17436" y="5967"/>
                  <a:pt x="17349" y="5754"/>
                  <a:pt x="17210" y="5588"/>
                </a:cubicBezTo>
                <a:cubicBezTo>
                  <a:pt x="17106" y="5463"/>
                  <a:pt x="16977" y="5370"/>
                  <a:pt x="16835" y="5316"/>
                </a:cubicBezTo>
                <a:lnTo>
                  <a:pt x="16253" y="5395"/>
                </a:lnTo>
                <a:cubicBezTo>
                  <a:pt x="16097" y="5458"/>
                  <a:pt x="15986" y="5615"/>
                  <a:pt x="15965" y="5802"/>
                </a:cubicBezTo>
                <a:cubicBezTo>
                  <a:pt x="15948" y="5951"/>
                  <a:pt x="15991" y="6100"/>
                  <a:pt x="16082" y="6208"/>
                </a:cubicBezTo>
                <a:lnTo>
                  <a:pt x="15695" y="6400"/>
                </a:lnTo>
                <a:lnTo>
                  <a:pt x="15594" y="6615"/>
                </a:lnTo>
                <a:cubicBezTo>
                  <a:pt x="15548" y="6710"/>
                  <a:pt x="15476" y="6784"/>
                  <a:pt x="15389" y="6828"/>
                </a:cubicBezTo>
                <a:cubicBezTo>
                  <a:pt x="15265" y="6890"/>
                  <a:pt x="15122" y="6882"/>
                  <a:pt x="15002" y="6806"/>
                </a:cubicBezTo>
                <a:lnTo>
                  <a:pt x="14578" y="6849"/>
                </a:lnTo>
                <a:cubicBezTo>
                  <a:pt x="14472" y="6893"/>
                  <a:pt x="14357" y="6900"/>
                  <a:pt x="14247" y="6870"/>
                </a:cubicBezTo>
                <a:cubicBezTo>
                  <a:pt x="14088" y="6827"/>
                  <a:pt x="13952" y="6711"/>
                  <a:pt x="13872" y="6549"/>
                </a:cubicBezTo>
                <a:lnTo>
                  <a:pt x="13559" y="6427"/>
                </a:lnTo>
                <a:lnTo>
                  <a:pt x="13004" y="6449"/>
                </a:lnTo>
                <a:lnTo>
                  <a:pt x="12929" y="6257"/>
                </a:lnTo>
                <a:lnTo>
                  <a:pt x="12678" y="5944"/>
                </a:lnTo>
                <a:lnTo>
                  <a:pt x="12279" y="5687"/>
                </a:lnTo>
                <a:lnTo>
                  <a:pt x="11679" y="5395"/>
                </a:lnTo>
                <a:lnTo>
                  <a:pt x="11311" y="4974"/>
                </a:lnTo>
                <a:lnTo>
                  <a:pt x="11748" y="4831"/>
                </a:lnTo>
                <a:lnTo>
                  <a:pt x="12028" y="4659"/>
                </a:lnTo>
                <a:cubicBezTo>
                  <a:pt x="12143" y="4649"/>
                  <a:pt x="12258" y="4635"/>
                  <a:pt x="12372" y="4616"/>
                </a:cubicBezTo>
                <a:cubicBezTo>
                  <a:pt x="12546" y="4588"/>
                  <a:pt x="12720" y="4550"/>
                  <a:pt x="12891" y="4502"/>
                </a:cubicBezTo>
                <a:lnTo>
                  <a:pt x="13328" y="4359"/>
                </a:lnTo>
                <a:lnTo>
                  <a:pt x="13491" y="4216"/>
                </a:lnTo>
                <a:lnTo>
                  <a:pt x="12965" y="4131"/>
                </a:lnTo>
                <a:lnTo>
                  <a:pt x="12685" y="3959"/>
                </a:lnTo>
                <a:lnTo>
                  <a:pt x="12478" y="3838"/>
                </a:lnTo>
                <a:lnTo>
                  <a:pt x="12909" y="3709"/>
                </a:lnTo>
                <a:cubicBezTo>
                  <a:pt x="13037" y="3671"/>
                  <a:pt x="13166" y="3640"/>
                  <a:pt x="13296" y="3616"/>
                </a:cubicBezTo>
                <a:cubicBezTo>
                  <a:pt x="13470" y="3584"/>
                  <a:pt x="13645" y="3565"/>
                  <a:pt x="13821" y="3559"/>
                </a:cubicBezTo>
                <a:lnTo>
                  <a:pt x="14402" y="3344"/>
                </a:lnTo>
                <a:lnTo>
                  <a:pt x="14402" y="3071"/>
                </a:lnTo>
                <a:lnTo>
                  <a:pt x="14876" y="2643"/>
                </a:lnTo>
                <a:lnTo>
                  <a:pt x="14819" y="2264"/>
                </a:lnTo>
                <a:lnTo>
                  <a:pt x="15063" y="2107"/>
                </a:lnTo>
                <a:cubicBezTo>
                  <a:pt x="15143" y="2021"/>
                  <a:pt x="15231" y="1945"/>
                  <a:pt x="15325" y="1882"/>
                </a:cubicBezTo>
                <a:cubicBezTo>
                  <a:pt x="15444" y="1802"/>
                  <a:pt x="15573" y="1742"/>
                  <a:pt x="15706" y="1704"/>
                </a:cubicBezTo>
                <a:lnTo>
                  <a:pt x="15994" y="1382"/>
                </a:lnTo>
                <a:lnTo>
                  <a:pt x="16300" y="1075"/>
                </a:lnTo>
                <a:lnTo>
                  <a:pt x="16675" y="1011"/>
                </a:lnTo>
                <a:lnTo>
                  <a:pt x="17136" y="852"/>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3" name="Shape 4699"/>
          <p:cNvSpPr/>
          <p:nvPr/>
        </p:nvSpPr>
        <p:spPr>
          <a:xfrm>
            <a:off x="5322044" y="3033417"/>
            <a:ext cx="430822" cy="192653"/>
          </a:xfrm>
          <a:custGeom>
            <a:avLst/>
            <a:gdLst/>
            <a:ahLst/>
            <a:cxnLst>
              <a:cxn ang="0">
                <a:pos x="wd2" y="hd2"/>
              </a:cxn>
              <a:cxn ang="5400000">
                <a:pos x="wd2" y="hd2"/>
              </a:cxn>
              <a:cxn ang="10800000">
                <a:pos x="wd2" y="hd2"/>
              </a:cxn>
              <a:cxn ang="16200000">
                <a:pos x="wd2" y="hd2"/>
              </a:cxn>
            </a:cxnLst>
            <a:rect l="0" t="0" r="r" b="b"/>
            <a:pathLst>
              <a:path w="21600" h="21429" extrusionOk="0">
                <a:moveTo>
                  <a:pt x="10301" y="1453"/>
                </a:moveTo>
                <a:lnTo>
                  <a:pt x="9882" y="928"/>
                </a:lnTo>
                <a:lnTo>
                  <a:pt x="9475" y="2475"/>
                </a:lnTo>
                <a:lnTo>
                  <a:pt x="9063" y="3563"/>
                </a:lnTo>
                <a:lnTo>
                  <a:pt x="8408" y="3540"/>
                </a:lnTo>
                <a:lnTo>
                  <a:pt x="7436" y="2995"/>
                </a:lnTo>
                <a:lnTo>
                  <a:pt x="6173" y="4485"/>
                </a:lnTo>
                <a:lnTo>
                  <a:pt x="5780" y="5168"/>
                </a:lnTo>
                <a:lnTo>
                  <a:pt x="5814" y="6201"/>
                </a:lnTo>
                <a:lnTo>
                  <a:pt x="5290" y="7212"/>
                </a:lnTo>
                <a:lnTo>
                  <a:pt x="5217" y="8173"/>
                </a:lnTo>
                <a:lnTo>
                  <a:pt x="4193" y="8819"/>
                </a:lnTo>
                <a:lnTo>
                  <a:pt x="2726" y="9229"/>
                </a:lnTo>
                <a:lnTo>
                  <a:pt x="1957" y="9985"/>
                </a:lnTo>
                <a:lnTo>
                  <a:pt x="2676" y="11130"/>
                </a:lnTo>
                <a:lnTo>
                  <a:pt x="3436" y="11405"/>
                </a:lnTo>
                <a:lnTo>
                  <a:pt x="2701" y="11936"/>
                </a:lnTo>
                <a:lnTo>
                  <a:pt x="1367" y="12349"/>
                </a:lnTo>
                <a:lnTo>
                  <a:pt x="0" y="13656"/>
                </a:lnTo>
                <a:lnTo>
                  <a:pt x="721" y="15375"/>
                </a:lnTo>
                <a:lnTo>
                  <a:pt x="1988" y="16405"/>
                </a:lnTo>
                <a:lnTo>
                  <a:pt x="2818" y="18504"/>
                </a:lnTo>
                <a:lnTo>
                  <a:pt x="3841" y="18914"/>
                </a:lnTo>
                <a:lnTo>
                  <a:pt x="4396" y="19049"/>
                </a:lnTo>
                <a:lnTo>
                  <a:pt x="4799" y="20014"/>
                </a:lnTo>
                <a:lnTo>
                  <a:pt x="5760" y="20312"/>
                </a:lnTo>
                <a:lnTo>
                  <a:pt x="6442" y="20197"/>
                </a:lnTo>
                <a:lnTo>
                  <a:pt x="7258" y="20105"/>
                </a:lnTo>
                <a:lnTo>
                  <a:pt x="7857" y="18578"/>
                </a:lnTo>
                <a:lnTo>
                  <a:pt x="8434" y="17712"/>
                </a:lnTo>
                <a:lnTo>
                  <a:pt x="8341" y="16773"/>
                </a:lnTo>
                <a:lnTo>
                  <a:pt x="8310" y="15674"/>
                </a:lnTo>
                <a:lnTo>
                  <a:pt x="8794" y="15401"/>
                </a:lnTo>
                <a:lnTo>
                  <a:pt x="9445" y="15467"/>
                </a:lnTo>
                <a:lnTo>
                  <a:pt x="9938" y="16012"/>
                </a:lnTo>
                <a:lnTo>
                  <a:pt x="10217" y="17387"/>
                </a:lnTo>
                <a:lnTo>
                  <a:pt x="10382" y="18234"/>
                </a:lnTo>
                <a:lnTo>
                  <a:pt x="11391" y="19374"/>
                </a:lnTo>
                <a:lnTo>
                  <a:pt x="12267" y="19445"/>
                </a:lnTo>
                <a:lnTo>
                  <a:pt x="11957" y="21185"/>
                </a:lnTo>
                <a:lnTo>
                  <a:pt x="13509" y="21389"/>
                </a:lnTo>
                <a:lnTo>
                  <a:pt x="15157" y="20470"/>
                </a:lnTo>
                <a:lnTo>
                  <a:pt x="16553" y="21429"/>
                </a:lnTo>
                <a:lnTo>
                  <a:pt x="17807" y="20786"/>
                </a:lnTo>
                <a:lnTo>
                  <a:pt x="18259" y="19598"/>
                </a:lnTo>
                <a:lnTo>
                  <a:pt x="18259" y="18498"/>
                </a:lnTo>
                <a:lnTo>
                  <a:pt x="18910" y="16985"/>
                </a:lnTo>
                <a:lnTo>
                  <a:pt x="20306" y="18294"/>
                </a:lnTo>
                <a:lnTo>
                  <a:pt x="20741" y="16598"/>
                </a:lnTo>
                <a:lnTo>
                  <a:pt x="21300" y="15634"/>
                </a:lnTo>
                <a:lnTo>
                  <a:pt x="21600" y="14577"/>
                </a:lnTo>
                <a:lnTo>
                  <a:pt x="21486" y="13199"/>
                </a:lnTo>
                <a:lnTo>
                  <a:pt x="21062" y="13955"/>
                </a:lnTo>
                <a:lnTo>
                  <a:pt x="20753" y="15166"/>
                </a:lnTo>
                <a:lnTo>
                  <a:pt x="20103" y="15258"/>
                </a:lnTo>
                <a:lnTo>
                  <a:pt x="20382" y="13444"/>
                </a:lnTo>
                <a:lnTo>
                  <a:pt x="19887" y="12252"/>
                </a:lnTo>
                <a:lnTo>
                  <a:pt x="20176" y="11796"/>
                </a:lnTo>
                <a:lnTo>
                  <a:pt x="20909" y="13142"/>
                </a:lnTo>
                <a:lnTo>
                  <a:pt x="21465" y="12250"/>
                </a:lnTo>
                <a:lnTo>
                  <a:pt x="21258" y="11242"/>
                </a:lnTo>
                <a:lnTo>
                  <a:pt x="20763" y="10484"/>
                </a:lnTo>
                <a:lnTo>
                  <a:pt x="20476" y="10418"/>
                </a:lnTo>
                <a:lnTo>
                  <a:pt x="20155" y="10372"/>
                </a:lnTo>
                <a:lnTo>
                  <a:pt x="19711" y="10717"/>
                </a:lnTo>
                <a:lnTo>
                  <a:pt x="18884" y="10717"/>
                </a:lnTo>
                <a:lnTo>
                  <a:pt x="18328" y="11337"/>
                </a:lnTo>
                <a:cubicBezTo>
                  <a:pt x="18246" y="11207"/>
                  <a:pt x="18194" y="11007"/>
                  <a:pt x="18183" y="10786"/>
                </a:cubicBezTo>
                <a:cubicBezTo>
                  <a:pt x="18140" y="9893"/>
                  <a:pt x="18617" y="9356"/>
                  <a:pt x="18917" y="9959"/>
                </a:cubicBezTo>
                <a:lnTo>
                  <a:pt x="19600" y="8880"/>
                </a:lnTo>
                <a:lnTo>
                  <a:pt x="19755" y="8007"/>
                </a:lnTo>
                <a:cubicBezTo>
                  <a:pt x="19681" y="7625"/>
                  <a:pt x="19563" y="7293"/>
                  <a:pt x="19413" y="7043"/>
                </a:cubicBezTo>
                <a:cubicBezTo>
                  <a:pt x="19237" y="6748"/>
                  <a:pt x="19024" y="6579"/>
                  <a:pt x="18803" y="6561"/>
                </a:cubicBezTo>
                <a:lnTo>
                  <a:pt x="17757" y="5872"/>
                </a:lnTo>
                <a:lnTo>
                  <a:pt x="17664" y="5071"/>
                </a:lnTo>
                <a:lnTo>
                  <a:pt x="17664" y="4112"/>
                </a:lnTo>
                <a:lnTo>
                  <a:pt x="16888" y="3702"/>
                </a:lnTo>
                <a:lnTo>
                  <a:pt x="16672" y="2464"/>
                </a:lnTo>
                <a:lnTo>
                  <a:pt x="17013" y="1730"/>
                </a:lnTo>
                <a:cubicBezTo>
                  <a:pt x="16947" y="1397"/>
                  <a:pt x="16853" y="1096"/>
                  <a:pt x="16735" y="843"/>
                </a:cubicBezTo>
                <a:cubicBezTo>
                  <a:pt x="16397" y="111"/>
                  <a:pt x="15910" y="-171"/>
                  <a:pt x="15453" y="102"/>
                </a:cubicBezTo>
                <a:lnTo>
                  <a:pt x="14296" y="107"/>
                </a:lnTo>
                <a:lnTo>
                  <a:pt x="13714" y="259"/>
                </a:lnTo>
                <a:cubicBezTo>
                  <a:pt x="13576" y="118"/>
                  <a:pt x="13421" y="77"/>
                  <a:pt x="13272" y="144"/>
                </a:cubicBezTo>
                <a:cubicBezTo>
                  <a:pt x="13056" y="240"/>
                  <a:pt x="12877" y="545"/>
                  <a:pt x="12682" y="764"/>
                </a:cubicBezTo>
                <a:cubicBezTo>
                  <a:pt x="12385" y="1097"/>
                  <a:pt x="12052" y="1232"/>
                  <a:pt x="11722" y="1154"/>
                </a:cubicBezTo>
                <a:lnTo>
                  <a:pt x="10883" y="1361"/>
                </a:lnTo>
                <a:lnTo>
                  <a:pt x="10301" y="1453"/>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4" name="Shape 4700"/>
          <p:cNvSpPr/>
          <p:nvPr/>
        </p:nvSpPr>
        <p:spPr>
          <a:xfrm>
            <a:off x="5406366" y="2517386"/>
            <a:ext cx="239561" cy="274777"/>
          </a:xfrm>
          <a:custGeom>
            <a:avLst/>
            <a:gdLst/>
            <a:ahLst/>
            <a:cxnLst>
              <a:cxn ang="0">
                <a:pos x="wd2" y="hd2"/>
              </a:cxn>
              <a:cxn ang="5400000">
                <a:pos x="wd2" y="hd2"/>
              </a:cxn>
              <a:cxn ang="10800000">
                <a:pos x="wd2" y="hd2"/>
              </a:cxn>
              <a:cxn ang="16200000">
                <a:pos x="wd2" y="hd2"/>
              </a:cxn>
            </a:cxnLst>
            <a:rect l="0" t="0" r="r" b="b"/>
            <a:pathLst>
              <a:path w="21600" h="21600" extrusionOk="0">
                <a:moveTo>
                  <a:pt x="17276" y="1069"/>
                </a:moveTo>
                <a:lnTo>
                  <a:pt x="16278" y="1473"/>
                </a:lnTo>
                <a:lnTo>
                  <a:pt x="15035" y="1775"/>
                </a:lnTo>
                <a:lnTo>
                  <a:pt x="14487" y="2308"/>
                </a:lnTo>
                <a:cubicBezTo>
                  <a:pt x="14130" y="2303"/>
                  <a:pt x="13772" y="2303"/>
                  <a:pt x="13415" y="2308"/>
                </a:cubicBezTo>
                <a:cubicBezTo>
                  <a:pt x="12924" y="2315"/>
                  <a:pt x="12434" y="2331"/>
                  <a:pt x="11944" y="2357"/>
                </a:cubicBezTo>
                <a:lnTo>
                  <a:pt x="12449" y="3493"/>
                </a:lnTo>
                <a:lnTo>
                  <a:pt x="11911" y="3683"/>
                </a:lnTo>
                <a:lnTo>
                  <a:pt x="11417" y="3170"/>
                </a:lnTo>
                <a:lnTo>
                  <a:pt x="10856" y="2829"/>
                </a:lnTo>
                <a:lnTo>
                  <a:pt x="10380" y="3361"/>
                </a:lnTo>
                <a:lnTo>
                  <a:pt x="9852" y="3807"/>
                </a:lnTo>
                <a:lnTo>
                  <a:pt x="8796" y="3468"/>
                </a:lnTo>
                <a:lnTo>
                  <a:pt x="7771" y="4197"/>
                </a:lnTo>
                <a:lnTo>
                  <a:pt x="7508" y="4846"/>
                </a:lnTo>
                <a:lnTo>
                  <a:pt x="8078" y="5444"/>
                </a:lnTo>
                <a:lnTo>
                  <a:pt x="8072" y="6055"/>
                </a:lnTo>
                <a:cubicBezTo>
                  <a:pt x="8058" y="6090"/>
                  <a:pt x="8038" y="6123"/>
                  <a:pt x="8014" y="6153"/>
                </a:cubicBezTo>
                <a:cubicBezTo>
                  <a:pt x="7718" y="6521"/>
                  <a:pt x="7061" y="6400"/>
                  <a:pt x="6960" y="5960"/>
                </a:cubicBezTo>
                <a:lnTo>
                  <a:pt x="8511" y="6802"/>
                </a:lnTo>
                <a:lnTo>
                  <a:pt x="9745" y="6996"/>
                </a:lnTo>
                <a:lnTo>
                  <a:pt x="10692" y="7256"/>
                </a:lnTo>
                <a:lnTo>
                  <a:pt x="10191" y="8130"/>
                </a:lnTo>
                <a:lnTo>
                  <a:pt x="9082" y="7544"/>
                </a:lnTo>
                <a:lnTo>
                  <a:pt x="8470" y="8110"/>
                </a:lnTo>
                <a:lnTo>
                  <a:pt x="8244" y="9000"/>
                </a:lnTo>
                <a:lnTo>
                  <a:pt x="8297" y="9873"/>
                </a:lnTo>
                <a:lnTo>
                  <a:pt x="7872" y="10358"/>
                </a:lnTo>
                <a:lnTo>
                  <a:pt x="7260" y="10358"/>
                </a:lnTo>
                <a:lnTo>
                  <a:pt x="7539" y="9451"/>
                </a:lnTo>
                <a:lnTo>
                  <a:pt x="6873" y="9451"/>
                </a:lnTo>
                <a:lnTo>
                  <a:pt x="6240" y="10035"/>
                </a:lnTo>
                <a:lnTo>
                  <a:pt x="5668" y="10520"/>
                </a:lnTo>
                <a:lnTo>
                  <a:pt x="3842" y="10520"/>
                </a:lnTo>
                <a:lnTo>
                  <a:pt x="2676" y="10666"/>
                </a:lnTo>
                <a:cubicBezTo>
                  <a:pt x="2506" y="10739"/>
                  <a:pt x="2342" y="10820"/>
                  <a:pt x="2183" y="10909"/>
                </a:cubicBezTo>
                <a:cubicBezTo>
                  <a:pt x="1916" y="11060"/>
                  <a:pt x="1666" y="11234"/>
                  <a:pt x="1439" y="11429"/>
                </a:cubicBezTo>
                <a:lnTo>
                  <a:pt x="2120" y="11769"/>
                </a:lnTo>
                <a:cubicBezTo>
                  <a:pt x="2540" y="11824"/>
                  <a:pt x="2937" y="11975"/>
                  <a:pt x="3269" y="12206"/>
                </a:cubicBezTo>
                <a:cubicBezTo>
                  <a:pt x="3631" y="12458"/>
                  <a:pt x="3903" y="12796"/>
                  <a:pt x="4051" y="13179"/>
                </a:cubicBezTo>
                <a:lnTo>
                  <a:pt x="3443" y="13713"/>
                </a:lnTo>
                <a:lnTo>
                  <a:pt x="3443" y="14492"/>
                </a:lnTo>
                <a:cubicBezTo>
                  <a:pt x="3532" y="14652"/>
                  <a:pt x="3571" y="14830"/>
                  <a:pt x="3555" y="15007"/>
                </a:cubicBezTo>
                <a:cubicBezTo>
                  <a:pt x="3527" y="15314"/>
                  <a:pt x="3343" y="15594"/>
                  <a:pt x="3052" y="15770"/>
                </a:cubicBezTo>
                <a:lnTo>
                  <a:pt x="3720" y="17032"/>
                </a:lnTo>
                <a:lnTo>
                  <a:pt x="4090" y="17644"/>
                </a:lnTo>
                <a:lnTo>
                  <a:pt x="3159" y="18358"/>
                </a:lnTo>
                <a:lnTo>
                  <a:pt x="2715" y="18602"/>
                </a:lnTo>
                <a:lnTo>
                  <a:pt x="1263" y="19429"/>
                </a:lnTo>
                <a:lnTo>
                  <a:pt x="1390" y="20320"/>
                </a:lnTo>
                <a:lnTo>
                  <a:pt x="693" y="20515"/>
                </a:lnTo>
                <a:lnTo>
                  <a:pt x="0" y="20983"/>
                </a:lnTo>
                <a:lnTo>
                  <a:pt x="17" y="21600"/>
                </a:lnTo>
                <a:lnTo>
                  <a:pt x="1227" y="21357"/>
                </a:lnTo>
                <a:lnTo>
                  <a:pt x="2027" y="20679"/>
                </a:lnTo>
                <a:lnTo>
                  <a:pt x="2918" y="19464"/>
                </a:lnTo>
                <a:lnTo>
                  <a:pt x="3568" y="19042"/>
                </a:lnTo>
                <a:lnTo>
                  <a:pt x="4738" y="18701"/>
                </a:lnTo>
                <a:lnTo>
                  <a:pt x="5478" y="18135"/>
                </a:lnTo>
                <a:lnTo>
                  <a:pt x="6185" y="17080"/>
                </a:lnTo>
                <a:lnTo>
                  <a:pt x="5964" y="16417"/>
                </a:lnTo>
                <a:lnTo>
                  <a:pt x="5355" y="15967"/>
                </a:lnTo>
                <a:lnTo>
                  <a:pt x="6360" y="14847"/>
                </a:lnTo>
                <a:lnTo>
                  <a:pt x="6618" y="13875"/>
                </a:lnTo>
                <a:lnTo>
                  <a:pt x="6674" y="13340"/>
                </a:lnTo>
                <a:lnTo>
                  <a:pt x="7046" y="12630"/>
                </a:lnTo>
                <a:lnTo>
                  <a:pt x="8328" y="11804"/>
                </a:lnTo>
                <a:lnTo>
                  <a:pt x="8682" y="10702"/>
                </a:lnTo>
                <a:lnTo>
                  <a:pt x="9352" y="9650"/>
                </a:lnTo>
                <a:lnTo>
                  <a:pt x="10804" y="9601"/>
                </a:lnTo>
                <a:lnTo>
                  <a:pt x="11064" y="8694"/>
                </a:lnTo>
                <a:lnTo>
                  <a:pt x="11772" y="8499"/>
                </a:lnTo>
                <a:lnTo>
                  <a:pt x="12870" y="8743"/>
                </a:lnTo>
                <a:cubicBezTo>
                  <a:pt x="12799" y="8531"/>
                  <a:pt x="12863" y="8302"/>
                  <a:pt x="13037" y="8142"/>
                </a:cubicBezTo>
                <a:cubicBezTo>
                  <a:pt x="13310" y="7893"/>
                  <a:pt x="13759" y="7871"/>
                  <a:pt x="14061" y="8094"/>
                </a:cubicBezTo>
                <a:lnTo>
                  <a:pt x="14322" y="7268"/>
                </a:lnTo>
                <a:lnTo>
                  <a:pt x="15455" y="7217"/>
                </a:lnTo>
                <a:lnTo>
                  <a:pt x="16925" y="7023"/>
                </a:lnTo>
                <a:lnTo>
                  <a:pt x="17851" y="6296"/>
                </a:lnTo>
                <a:lnTo>
                  <a:pt x="18610" y="6102"/>
                </a:lnTo>
                <a:lnTo>
                  <a:pt x="18387" y="5375"/>
                </a:lnTo>
                <a:lnTo>
                  <a:pt x="18107" y="4501"/>
                </a:lnTo>
                <a:lnTo>
                  <a:pt x="18571" y="4130"/>
                </a:lnTo>
                <a:lnTo>
                  <a:pt x="19236" y="3986"/>
                </a:lnTo>
                <a:lnTo>
                  <a:pt x="20206" y="4191"/>
                </a:lnTo>
                <a:lnTo>
                  <a:pt x="21598" y="3606"/>
                </a:lnTo>
                <a:lnTo>
                  <a:pt x="21600" y="2941"/>
                </a:lnTo>
                <a:lnTo>
                  <a:pt x="19946" y="3408"/>
                </a:lnTo>
                <a:lnTo>
                  <a:pt x="19145" y="3262"/>
                </a:lnTo>
                <a:lnTo>
                  <a:pt x="19592" y="2485"/>
                </a:lnTo>
                <a:lnTo>
                  <a:pt x="21207" y="2146"/>
                </a:lnTo>
                <a:lnTo>
                  <a:pt x="20883" y="1549"/>
                </a:lnTo>
                <a:lnTo>
                  <a:pt x="21165" y="1081"/>
                </a:lnTo>
                <a:lnTo>
                  <a:pt x="20779" y="42"/>
                </a:lnTo>
                <a:lnTo>
                  <a:pt x="19315" y="0"/>
                </a:lnTo>
                <a:lnTo>
                  <a:pt x="18722" y="710"/>
                </a:lnTo>
                <a:lnTo>
                  <a:pt x="17276" y="1069"/>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5" name="Shape 4701"/>
          <p:cNvSpPr/>
          <p:nvPr/>
        </p:nvSpPr>
        <p:spPr>
          <a:xfrm>
            <a:off x="5537510" y="2493983"/>
            <a:ext cx="1352125" cy="1376205"/>
          </a:xfrm>
          <a:custGeom>
            <a:avLst/>
            <a:gdLst/>
            <a:ahLst/>
            <a:cxnLst>
              <a:cxn ang="0">
                <a:pos x="wd2" y="hd2"/>
              </a:cxn>
              <a:cxn ang="5400000">
                <a:pos x="wd2" y="hd2"/>
              </a:cxn>
              <a:cxn ang="10800000">
                <a:pos x="wd2" y="hd2"/>
              </a:cxn>
              <a:cxn ang="16200000">
                <a:pos x="wd2" y="hd2"/>
              </a:cxn>
            </a:cxnLst>
            <a:rect l="0" t="0" r="r" b="b"/>
            <a:pathLst>
              <a:path w="21600" h="21596" extrusionOk="0">
                <a:moveTo>
                  <a:pt x="9552" y="34"/>
                </a:moveTo>
                <a:lnTo>
                  <a:pt x="9295" y="28"/>
                </a:lnTo>
                <a:lnTo>
                  <a:pt x="9114" y="0"/>
                </a:lnTo>
                <a:lnTo>
                  <a:pt x="8878" y="39"/>
                </a:lnTo>
                <a:lnTo>
                  <a:pt x="8654" y="39"/>
                </a:lnTo>
                <a:lnTo>
                  <a:pt x="8642" y="174"/>
                </a:lnTo>
                <a:lnTo>
                  <a:pt x="8484" y="145"/>
                </a:lnTo>
                <a:lnTo>
                  <a:pt x="8351" y="155"/>
                </a:lnTo>
                <a:lnTo>
                  <a:pt x="8166" y="100"/>
                </a:lnTo>
                <a:lnTo>
                  <a:pt x="7875" y="149"/>
                </a:lnTo>
                <a:lnTo>
                  <a:pt x="7641" y="236"/>
                </a:lnTo>
                <a:lnTo>
                  <a:pt x="7146" y="236"/>
                </a:lnTo>
                <a:lnTo>
                  <a:pt x="7061" y="162"/>
                </a:lnTo>
                <a:lnTo>
                  <a:pt x="6879" y="249"/>
                </a:lnTo>
                <a:lnTo>
                  <a:pt x="6762" y="249"/>
                </a:lnTo>
                <a:lnTo>
                  <a:pt x="6662" y="298"/>
                </a:lnTo>
                <a:lnTo>
                  <a:pt x="6534" y="376"/>
                </a:lnTo>
                <a:lnTo>
                  <a:pt x="6426" y="289"/>
                </a:lnTo>
                <a:lnTo>
                  <a:pt x="6157" y="308"/>
                </a:lnTo>
                <a:lnTo>
                  <a:pt x="6027" y="318"/>
                </a:lnTo>
                <a:lnTo>
                  <a:pt x="5892" y="279"/>
                </a:lnTo>
                <a:lnTo>
                  <a:pt x="5768" y="224"/>
                </a:lnTo>
                <a:lnTo>
                  <a:pt x="5553" y="234"/>
                </a:lnTo>
                <a:lnTo>
                  <a:pt x="5431" y="395"/>
                </a:lnTo>
                <a:lnTo>
                  <a:pt x="5392" y="311"/>
                </a:lnTo>
                <a:lnTo>
                  <a:pt x="5337" y="246"/>
                </a:lnTo>
                <a:lnTo>
                  <a:pt x="5155" y="246"/>
                </a:lnTo>
                <a:cubicBezTo>
                  <a:pt x="5129" y="222"/>
                  <a:pt x="5101" y="200"/>
                  <a:pt x="5072" y="181"/>
                </a:cubicBezTo>
                <a:cubicBezTo>
                  <a:pt x="5015" y="145"/>
                  <a:pt x="4952" y="120"/>
                  <a:pt x="4886" y="107"/>
                </a:cubicBezTo>
                <a:lnTo>
                  <a:pt x="4632" y="107"/>
                </a:lnTo>
                <a:lnTo>
                  <a:pt x="4482" y="116"/>
                </a:lnTo>
                <a:lnTo>
                  <a:pt x="4407" y="304"/>
                </a:lnTo>
                <a:lnTo>
                  <a:pt x="4281" y="362"/>
                </a:lnTo>
                <a:lnTo>
                  <a:pt x="4187" y="524"/>
                </a:lnTo>
                <a:lnTo>
                  <a:pt x="4369" y="559"/>
                </a:lnTo>
                <a:lnTo>
                  <a:pt x="4220" y="672"/>
                </a:lnTo>
                <a:lnTo>
                  <a:pt x="4227" y="839"/>
                </a:lnTo>
                <a:lnTo>
                  <a:pt x="4082" y="1040"/>
                </a:lnTo>
                <a:lnTo>
                  <a:pt x="3888" y="1020"/>
                </a:lnTo>
                <a:lnTo>
                  <a:pt x="3587" y="1011"/>
                </a:lnTo>
                <a:lnTo>
                  <a:pt x="3609" y="1114"/>
                </a:lnTo>
                <a:lnTo>
                  <a:pt x="3720" y="1178"/>
                </a:lnTo>
                <a:lnTo>
                  <a:pt x="3858" y="1282"/>
                </a:lnTo>
                <a:lnTo>
                  <a:pt x="3795" y="1446"/>
                </a:lnTo>
                <a:lnTo>
                  <a:pt x="3608" y="1437"/>
                </a:lnTo>
                <a:lnTo>
                  <a:pt x="3502" y="1437"/>
                </a:lnTo>
                <a:lnTo>
                  <a:pt x="3434" y="1579"/>
                </a:lnTo>
                <a:lnTo>
                  <a:pt x="3561" y="1631"/>
                </a:lnTo>
                <a:cubicBezTo>
                  <a:pt x="3599" y="1624"/>
                  <a:pt x="3637" y="1624"/>
                  <a:pt x="3674" y="1631"/>
                </a:cubicBezTo>
                <a:cubicBezTo>
                  <a:pt x="3727" y="1641"/>
                  <a:pt x="3777" y="1664"/>
                  <a:pt x="3818" y="1699"/>
                </a:cubicBezTo>
                <a:lnTo>
                  <a:pt x="3946" y="1738"/>
                </a:lnTo>
                <a:lnTo>
                  <a:pt x="4060" y="1831"/>
                </a:lnTo>
                <a:lnTo>
                  <a:pt x="3981" y="1915"/>
                </a:lnTo>
                <a:lnTo>
                  <a:pt x="3751" y="1866"/>
                </a:lnTo>
                <a:lnTo>
                  <a:pt x="3579" y="1808"/>
                </a:lnTo>
                <a:lnTo>
                  <a:pt x="3414" y="1915"/>
                </a:lnTo>
                <a:lnTo>
                  <a:pt x="3219" y="1930"/>
                </a:lnTo>
                <a:cubicBezTo>
                  <a:pt x="3213" y="1901"/>
                  <a:pt x="3196" y="1875"/>
                  <a:pt x="3172" y="1856"/>
                </a:cubicBezTo>
                <a:cubicBezTo>
                  <a:pt x="3115" y="1812"/>
                  <a:pt x="3034" y="1816"/>
                  <a:pt x="2982" y="1866"/>
                </a:cubicBezTo>
                <a:lnTo>
                  <a:pt x="2915" y="1978"/>
                </a:lnTo>
                <a:lnTo>
                  <a:pt x="2692" y="1930"/>
                </a:lnTo>
                <a:lnTo>
                  <a:pt x="2509" y="2007"/>
                </a:lnTo>
                <a:lnTo>
                  <a:pt x="2540" y="2162"/>
                </a:lnTo>
                <a:lnTo>
                  <a:pt x="2557" y="2314"/>
                </a:lnTo>
                <a:lnTo>
                  <a:pt x="2725" y="2282"/>
                </a:lnTo>
                <a:lnTo>
                  <a:pt x="2854" y="2366"/>
                </a:lnTo>
                <a:lnTo>
                  <a:pt x="2656" y="2421"/>
                </a:lnTo>
                <a:lnTo>
                  <a:pt x="2587" y="2537"/>
                </a:lnTo>
                <a:lnTo>
                  <a:pt x="2731" y="2604"/>
                </a:lnTo>
                <a:lnTo>
                  <a:pt x="2836" y="2704"/>
                </a:lnTo>
                <a:lnTo>
                  <a:pt x="2740" y="2801"/>
                </a:lnTo>
                <a:lnTo>
                  <a:pt x="2598" y="2704"/>
                </a:lnTo>
                <a:lnTo>
                  <a:pt x="2500" y="2694"/>
                </a:lnTo>
                <a:lnTo>
                  <a:pt x="2445" y="2888"/>
                </a:lnTo>
                <a:lnTo>
                  <a:pt x="2511" y="3055"/>
                </a:lnTo>
                <a:lnTo>
                  <a:pt x="2416" y="3203"/>
                </a:lnTo>
                <a:lnTo>
                  <a:pt x="2544" y="3299"/>
                </a:lnTo>
                <a:lnTo>
                  <a:pt x="2660" y="3232"/>
                </a:lnTo>
                <a:lnTo>
                  <a:pt x="2818" y="3145"/>
                </a:lnTo>
                <a:lnTo>
                  <a:pt x="2966" y="3300"/>
                </a:lnTo>
                <a:lnTo>
                  <a:pt x="2827" y="3386"/>
                </a:lnTo>
                <a:lnTo>
                  <a:pt x="2633" y="3492"/>
                </a:lnTo>
                <a:lnTo>
                  <a:pt x="2343" y="3502"/>
                </a:lnTo>
                <a:lnTo>
                  <a:pt x="2262" y="3376"/>
                </a:lnTo>
                <a:lnTo>
                  <a:pt x="2095" y="3317"/>
                </a:lnTo>
                <a:lnTo>
                  <a:pt x="2060" y="3133"/>
                </a:lnTo>
                <a:lnTo>
                  <a:pt x="2066" y="2929"/>
                </a:lnTo>
                <a:lnTo>
                  <a:pt x="2136" y="2725"/>
                </a:lnTo>
                <a:lnTo>
                  <a:pt x="1988" y="2754"/>
                </a:lnTo>
                <a:lnTo>
                  <a:pt x="1842" y="3003"/>
                </a:lnTo>
                <a:lnTo>
                  <a:pt x="1848" y="3162"/>
                </a:lnTo>
                <a:cubicBezTo>
                  <a:pt x="1845" y="3210"/>
                  <a:pt x="1801" y="3246"/>
                  <a:pt x="1752" y="3238"/>
                </a:cubicBezTo>
                <a:cubicBezTo>
                  <a:pt x="1646" y="3223"/>
                  <a:pt x="1632" y="3080"/>
                  <a:pt x="1732" y="3044"/>
                </a:cubicBezTo>
                <a:lnTo>
                  <a:pt x="1775" y="2853"/>
                </a:lnTo>
                <a:lnTo>
                  <a:pt x="1686" y="2617"/>
                </a:lnTo>
                <a:lnTo>
                  <a:pt x="1537" y="2507"/>
                </a:lnTo>
                <a:lnTo>
                  <a:pt x="1370" y="2388"/>
                </a:lnTo>
                <a:lnTo>
                  <a:pt x="1001" y="2459"/>
                </a:lnTo>
                <a:cubicBezTo>
                  <a:pt x="1067" y="2521"/>
                  <a:pt x="1092" y="2615"/>
                  <a:pt x="1066" y="2701"/>
                </a:cubicBezTo>
                <a:cubicBezTo>
                  <a:pt x="1045" y="2773"/>
                  <a:pt x="990" y="2830"/>
                  <a:pt x="918" y="2856"/>
                </a:cubicBezTo>
                <a:lnTo>
                  <a:pt x="751" y="2752"/>
                </a:lnTo>
                <a:lnTo>
                  <a:pt x="618" y="2668"/>
                </a:lnTo>
                <a:lnTo>
                  <a:pt x="496" y="2668"/>
                </a:lnTo>
                <a:lnTo>
                  <a:pt x="389" y="2824"/>
                </a:lnTo>
                <a:lnTo>
                  <a:pt x="314" y="2880"/>
                </a:lnTo>
                <a:lnTo>
                  <a:pt x="213" y="2880"/>
                </a:lnTo>
                <a:lnTo>
                  <a:pt x="0" y="3042"/>
                </a:lnTo>
                <a:lnTo>
                  <a:pt x="223" y="3200"/>
                </a:lnTo>
                <a:lnTo>
                  <a:pt x="438" y="3242"/>
                </a:lnTo>
                <a:lnTo>
                  <a:pt x="602" y="3277"/>
                </a:lnTo>
                <a:lnTo>
                  <a:pt x="753" y="3209"/>
                </a:lnTo>
                <a:lnTo>
                  <a:pt x="838" y="3296"/>
                </a:lnTo>
                <a:cubicBezTo>
                  <a:pt x="863" y="3342"/>
                  <a:pt x="895" y="3385"/>
                  <a:pt x="933" y="3422"/>
                </a:cubicBezTo>
                <a:cubicBezTo>
                  <a:pt x="989" y="3477"/>
                  <a:pt x="1056" y="3520"/>
                  <a:pt x="1130" y="3548"/>
                </a:cubicBezTo>
                <a:cubicBezTo>
                  <a:pt x="1183" y="3577"/>
                  <a:pt x="1236" y="3606"/>
                  <a:pt x="1288" y="3635"/>
                </a:cubicBezTo>
                <a:cubicBezTo>
                  <a:pt x="1344" y="3667"/>
                  <a:pt x="1401" y="3700"/>
                  <a:pt x="1456" y="3732"/>
                </a:cubicBezTo>
                <a:lnTo>
                  <a:pt x="1683" y="3697"/>
                </a:lnTo>
                <a:lnTo>
                  <a:pt x="1874" y="3742"/>
                </a:lnTo>
                <a:lnTo>
                  <a:pt x="1980" y="3801"/>
                </a:lnTo>
                <a:lnTo>
                  <a:pt x="2066" y="3671"/>
                </a:lnTo>
                <a:lnTo>
                  <a:pt x="2191" y="3700"/>
                </a:lnTo>
                <a:lnTo>
                  <a:pt x="2171" y="3817"/>
                </a:lnTo>
                <a:lnTo>
                  <a:pt x="2092" y="3920"/>
                </a:lnTo>
                <a:cubicBezTo>
                  <a:pt x="2131" y="3957"/>
                  <a:pt x="2181" y="3979"/>
                  <a:pt x="2234" y="3984"/>
                </a:cubicBezTo>
                <a:cubicBezTo>
                  <a:pt x="2289" y="3989"/>
                  <a:pt x="2344" y="3976"/>
                  <a:pt x="2389" y="3945"/>
                </a:cubicBezTo>
                <a:cubicBezTo>
                  <a:pt x="2446" y="3898"/>
                  <a:pt x="2502" y="3849"/>
                  <a:pt x="2557" y="3800"/>
                </a:cubicBezTo>
                <a:cubicBezTo>
                  <a:pt x="2610" y="3753"/>
                  <a:pt x="2662" y="3706"/>
                  <a:pt x="2725" y="3674"/>
                </a:cubicBezTo>
                <a:cubicBezTo>
                  <a:pt x="2767" y="3653"/>
                  <a:pt x="2813" y="3640"/>
                  <a:pt x="2860" y="3635"/>
                </a:cubicBezTo>
                <a:lnTo>
                  <a:pt x="3012" y="3816"/>
                </a:lnTo>
                <a:lnTo>
                  <a:pt x="2878" y="3871"/>
                </a:lnTo>
                <a:lnTo>
                  <a:pt x="2686" y="3926"/>
                </a:lnTo>
                <a:lnTo>
                  <a:pt x="2748" y="4026"/>
                </a:lnTo>
                <a:lnTo>
                  <a:pt x="2699" y="4110"/>
                </a:lnTo>
                <a:lnTo>
                  <a:pt x="2508" y="4143"/>
                </a:lnTo>
                <a:cubicBezTo>
                  <a:pt x="2487" y="4219"/>
                  <a:pt x="2438" y="4285"/>
                  <a:pt x="2370" y="4327"/>
                </a:cubicBezTo>
                <a:cubicBezTo>
                  <a:pt x="2333" y="4350"/>
                  <a:pt x="2292" y="4366"/>
                  <a:pt x="2248" y="4372"/>
                </a:cubicBezTo>
                <a:cubicBezTo>
                  <a:pt x="2316" y="4413"/>
                  <a:pt x="2390" y="4442"/>
                  <a:pt x="2468" y="4460"/>
                </a:cubicBezTo>
                <a:cubicBezTo>
                  <a:pt x="2578" y="4485"/>
                  <a:pt x="2693" y="4485"/>
                  <a:pt x="2804" y="4460"/>
                </a:cubicBezTo>
                <a:lnTo>
                  <a:pt x="2474" y="4618"/>
                </a:lnTo>
                <a:lnTo>
                  <a:pt x="2418" y="4708"/>
                </a:lnTo>
                <a:lnTo>
                  <a:pt x="2201" y="4699"/>
                </a:lnTo>
                <a:lnTo>
                  <a:pt x="1918" y="4708"/>
                </a:lnTo>
                <a:lnTo>
                  <a:pt x="1603" y="4734"/>
                </a:lnTo>
                <a:lnTo>
                  <a:pt x="1563" y="4821"/>
                </a:lnTo>
                <a:lnTo>
                  <a:pt x="1767" y="4909"/>
                </a:lnTo>
                <a:lnTo>
                  <a:pt x="1961" y="4889"/>
                </a:lnTo>
                <a:cubicBezTo>
                  <a:pt x="2016" y="4845"/>
                  <a:pt x="2096" y="4849"/>
                  <a:pt x="2146" y="4899"/>
                </a:cubicBezTo>
                <a:cubicBezTo>
                  <a:pt x="2183" y="4935"/>
                  <a:pt x="2194" y="4989"/>
                  <a:pt x="2176" y="5037"/>
                </a:cubicBezTo>
                <a:lnTo>
                  <a:pt x="1936" y="5053"/>
                </a:lnTo>
                <a:lnTo>
                  <a:pt x="1639" y="5024"/>
                </a:lnTo>
                <a:lnTo>
                  <a:pt x="1511" y="5024"/>
                </a:lnTo>
                <a:lnTo>
                  <a:pt x="1356" y="5190"/>
                </a:lnTo>
                <a:cubicBezTo>
                  <a:pt x="1316" y="5171"/>
                  <a:pt x="1268" y="5183"/>
                  <a:pt x="1242" y="5218"/>
                </a:cubicBezTo>
                <a:cubicBezTo>
                  <a:pt x="1190" y="5290"/>
                  <a:pt x="1245" y="5388"/>
                  <a:pt x="1334" y="5383"/>
                </a:cubicBezTo>
                <a:lnTo>
                  <a:pt x="1472" y="5461"/>
                </a:lnTo>
                <a:lnTo>
                  <a:pt x="1713" y="5451"/>
                </a:lnTo>
                <a:lnTo>
                  <a:pt x="1772" y="5644"/>
                </a:lnTo>
                <a:lnTo>
                  <a:pt x="1427" y="5683"/>
                </a:lnTo>
                <a:lnTo>
                  <a:pt x="1232" y="5780"/>
                </a:lnTo>
                <a:cubicBezTo>
                  <a:pt x="1183" y="5693"/>
                  <a:pt x="1055" y="5699"/>
                  <a:pt x="1015" y="5789"/>
                </a:cubicBezTo>
                <a:cubicBezTo>
                  <a:pt x="990" y="5845"/>
                  <a:pt x="1017" y="5909"/>
                  <a:pt x="1074" y="5932"/>
                </a:cubicBezTo>
                <a:lnTo>
                  <a:pt x="1429" y="5912"/>
                </a:lnTo>
                <a:lnTo>
                  <a:pt x="1610" y="5873"/>
                </a:lnTo>
                <a:lnTo>
                  <a:pt x="1828" y="5854"/>
                </a:lnTo>
                <a:cubicBezTo>
                  <a:pt x="1877" y="5859"/>
                  <a:pt x="1927" y="5859"/>
                  <a:pt x="1976" y="5854"/>
                </a:cubicBezTo>
                <a:cubicBezTo>
                  <a:pt x="2069" y="5844"/>
                  <a:pt x="2159" y="5817"/>
                  <a:pt x="2252" y="5806"/>
                </a:cubicBezTo>
                <a:cubicBezTo>
                  <a:pt x="2297" y="5800"/>
                  <a:pt x="2342" y="5798"/>
                  <a:pt x="2387" y="5799"/>
                </a:cubicBezTo>
                <a:lnTo>
                  <a:pt x="2622" y="5806"/>
                </a:lnTo>
                <a:lnTo>
                  <a:pt x="2730" y="5767"/>
                </a:lnTo>
                <a:lnTo>
                  <a:pt x="2968" y="5660"/>
                </a:lnTo>
                <a:lnTo>
                  <a:pt x="2928" y="5514"/>
                </a:lnTo>
                <a:lnTo>
                  <a:pt x="2889" y="5408"/>
                </a:lnTo>
                <a:cubicBezTo>
                  <a:pt x="2960" y="5334"/>
                  <a:pt x="3044" y="5271"/>
                  <a:pt x="3136" y="5224"/>
                </a:cubicBezTo>
                <a:cubicBezTo>
                  <a:pt x="3190" y="5196"/>
                  <a:pt x="3246" y="5173"/>
                  <a:pt x="3304" y="5156"/>
                </a:cubicBezTo>
                <a:lnTo>
                  <a:pt x="3591" y="5032"/>
                </a:lnTo>
                <a:lnTo>
                  <a:pt x="3834" y="4858"/>
                </a:lnTo>
                <a:lnTo>
                  <a:pt x="3992" y="4848"/>
                </a:lnTo>
                <a:lnTo>
                  <a:pt x="4002" y="4974"/>
                </a:lnTo>
                <a:lnTo>
                  <a:pt x="3646" y="5139"/>
                </a:lnTo>
                <a:lnTo>
                  <a:pt x="3360" y="5284"/>
                </a:lnTo>
                <a:lnTo>
                  <a:pt x="3212" y="5380"/>
                </a:lnTo>
                <a:lnTo>
                  <a:pt x="3554" y="5345"/>
                </a:lnTo>
                <a:cubicBezTo>
                  <a:pt x="3591" y="5352"/>
                  <a:pt x="3621" y="5377"/>
                  <a:pt x="3634" y="5412"/>
                </a:cubicBezTo>
                <a:cubicBezTo>
                  <a:pt x="3673" y="5512"/>
                  <a:pt x="3576" y="5611"/>
                  <a:pt x="3472" y="5578"/>
                </a:cubicBezTo>
                <a:lnTo>
                  <a:pt x="3185" y="5652"/>
                </a:lnTo>
                <a:lnTo>
                  <a:pt x="3073" y="5798"/>
                </a:lnTo>
                <a:lnTo>
                  <a:pt x="2998" y="5885"/>
                </a:lnTo>
                <a:lnTo>
                  <a:pt x="2847" y="6075"/>
                </a:lnTo>
                <a:lnTo>
                  <a:pt x="2686" y="6217"/>
                </a:lnTo>
                <a:lnTo>
                  <a:pt x="2549" y="6334"/>
                </a:lnTo>
                <a:lnTo>
                  <a:pt x="2282" y="6482"/>
                </a:lnTo>
                <a:lnTo>
                  <a:pt x="2138" y="6607"/>
                </a:lnTo>
                <a:lnTo>
                  <a:pt x="2069" y="6771"/>
                </a:lnTo>
                <a:lnTo>
                  <a:pt x="1921" y="6849"/>
                </a:lnTo>
                <a:lnTo>
                  <a:pt x="1872" y="6933"/>
                </a:lnTo>
                <a:lnTo>
                  <a:pt x="1776" y="6833"/>
                </a:lnTo>
                <a:lnTo>
                  <a:pt x="1655" y="6833"/>
                </a:lnTo>
                <a:lnTo>
                  <a:pt x="1484" y="6901"/>
                </a:lnTo>
                <a:lnTo>
                  <a:pt x="1332" y="6946"/>
                </a:lnTo>
                <a:lnTo>
                  <a:pt x="1204" y="6933"/>
                </a:lnTo>
                <a:lnTo>
                  <a:pt x="990" y="7020"/>
                </a:lnTo>
                <a:lnTo>
                  <a:pt x="960" y="7237"/>
                </a:lnTo>
                <a:lnTo>
                  <a:pt x="845" y="7366"/>
                </a:lnTo>
                <a:lnTo>
                  <a:pt x="1052" y="7375"/>
                </a:lnTo>
                <a:lnTo>
                  <a:pt x="1230" y="7207"/>
                </a:lnTo>
                <a:lnTo>
                  <a:pt x="1408" y="7120"/>
                </a:lnTo>
                <a:lnTo>
                  <a:pt x="1368" y="7288"/>
                </a:lnTo>
                <a:lnTo>
                  <a:pt x="1427" y="7429"/>
                </a:lnTo>
                <a:lnTo>
                  <a:pt x="1408" y="7555"/>
                </a:lnTo>
                <a:cubicBezTo>
                  <a:pt x="1405" y="7563"/>
                  <a:pt x="1400" y="7570"/>
                  <a:pt x="1394" y="7576"/>
                </a:cubicBezTo>
                <a:cubicBezTo>
                  <a:pt x="1377" y="7592"/>
                  <a:pt x="1350" y="7596"/>
                  <a:pt x="1329" y="7584"/>
                </a:cubicBezTo>
                <a:cubicBezTo>
                  <a:pt x="1386" y="7637"/>
                  <a:pt x="1464" y="7663"/>
                  <a:pt x="1542" y="7655"/>
                </a:cubicBezTo>
                <a:cubicBezTo>
                  <a:pt x="1616" y="7648"/>
                  <a:pt x="1683" y="7611"/>
                  <a:pt x="1756" y="7597"/>
                </a:cubicBezTo>
                <a:cubicBezTo>
                  <a:pt x="1825" y="7584"/>
                  <a:pt x="1899" y="7591"/>
                  <a:pt x="1961" y="7558"/>
                </a:cubicBezTo>
                <a:cubicBezTo>
                  <a:pt x="2069" y="7501"/>
                  <a:pt x="2097" y="7360"/>
                  <a:pt x="2020" y="7267"/>
                </a:cubicBezTo>
                <a:lnTo>
                  <a:pt x="1961" y="7148"/>
                </a:lnTo>
                <a:lnTo>
                  <a:pt x="2146" y="7135"/>
                </a:lnTo>
                <a:lnTo>
                  <a:pt x="2261" y="7106"/>
                </a:lnTo>
                <a:lnTo>
                  <a:pt x="2402" y="6938"/>
                </a:lnTo>
                <a:lnTo>
                  <a:pt x="2528" y="6753"/>
                </a:lnTo>
                <a:cubicBezTo>
                  <a:pt x="2582" y="6700"/>
                  <a:pt x="2635" y="6645"/>
                  <a:pt x="2686" y="6588"/>
                </a:cubicBezTo>
                <a:cubicBezTo>
                  <a:pt x="2738" y="6530"/>
                  <a:pt x="2787" y="6469"/>
                  <a:pt x="2834" y="6407"/>
                </a:cubicBezTo>
                <a:lnTo>
                  <a:pt x="2952" y="6220"/>
                </a:lnTo>
                <a:cubicBezTo>
                  <a:pt x="2928" y="6089"/>
                  <a:pt x="3071" y="5989"/>
                  <a:pt x="3189" y="6055"/>
                </a:cubicBezTo>
                <a:cubicBezTo>
                  <a:pt x="3271" y="6101"/>
                  <a:pt x="3288" y="6210"/>
                  <a:pt x="3225" y="6278"/>
                </a:cubicBezTo>
                <a:cubicBezTo>
                  <a:pt x="3167" y="6284"/>
                  <a:pt x="3114" y="6315"/>
                  <a:pt x="3080" y="6362"/>
                </a:cubicBezTo>
                <a:cubicBezTo>
                  <a:pt x="3031" y="6431"/>
                  <a:pt x="3032" y="6523"/>
                  <a:pt x="2988" y="6595"/>
                </a:cubicBezTo>
                <a:cubicBezTo>
                  <a:pt x="2935" y="6682"/>
                  <a:pt x="2821" y="6731"/>
                  <a:pt x="2803" y="6834"/>
                </a:cubicBezTo>
                <a:cubicBezTo>
                  <a:pt x="2788" y="6920"/>
                  <a:pt x="2848" y="7001"/>
                  <a:pt x="2935" y="7015"/>
                </a:cubicBezTo>
                <a:lnTo>
                  <a:pt x="3020" y="7097"/>
                </a:lnTo>
                <a:lnTo>
                  <a:pt x="3080" y="7263"/>
                </a:lnTo>
                <a:lnTo>
                  <a:pt x="2974" y="7383"/>
                </a:lnTo>
                <a:lnTo>
                  <a:pt x="2919" y="7505"/>
                </a:lnTo>
                <a:cubicBezTo>
                  <a:pt x="2923" y="7559"/>
                  <a:pt x="2916" y="7614"/>
                  <a:pt x="2899" y="7666"/>
                </a:cubicBezTo>
                <a:cubicBezTo>
                  <a:pt x="2879" y="7728"/>
                  <a:pt x="2845" y="7784"/>
                  <a:pt x="2800" y="7831"/>
                </a:cubicBezTo>
                <a:lnTo>
                  <a:pt x="2810" y="7937"/>
                </a:lnTo>
                <a:lnTo>
                  <a:pt x="2754" y="8080"/>
                </a:lnTo>
                <a:lnTo>
                  <a:pt x="2649" y="8187"/>
                </a:lnTo>
                <a:lnTo>
                  <a:pt x="2589" y="8359"/>
                </a:lnTo>
                <a:cubicBezTo>
                  <a:pt x="2619" y="8382"/>
                  <a:pt x="2652" y="8400"/>
                  <a:pt x="2688" y="8414"/>
                </a:cubicBezTo>
                <a:cubicBezTo>
                  <a:pt x="2833" y="8468"/>
                  <a:pt x="2994" y="8433"/>
                  <a:pt x="3126" y="8352"/>
                </a:cubicBezTo>
                <a:cubicBezTo>
                  <a:pt x="3180" y="8319"/>
                  <a:pt x="3229" y="8279"/>
                  <a:pt x="3271" y="8232"/>
                </a:cubicBezTo>
                <a:lnTo>
                  <a:pt x="3232" y="8009"/>
                </a:lnTo>
                <a:cubicBezTo>
                  <a:pt x="3250" y="7961"/>
                  <a:pt x="3271" y="7913"/>
                  <a:pt x="3294" y="7867"/>
                </a:cubicBezTo>
                <a:cubicBezTo>
                  <a:pt x="3337" y="7783"/>
                  <a:pt x="3386" y="7702"/>
                  <a:pt x="3442" y="7625"/>
                </a:cubicBezTo>
                <a:lnTo>
                  <a:pt x="3469" y="7493"/>
                </a:lnTo>
                <a:lnTo>
                  <a:pt x="3538" y="7357"/>
                </a:lnTo>
                <a:lnTo>
                  <a:pt x="3686" y="7221"/>
                </a:lnTo>
                <a:lnTo>
                  <a:pt x="3742" y="7017"/>
                </a:lnTo>
                <a:lnTo>
                  <a:pt x="3669" y="6943"/>
                </a:lnTo>
                <a:lnTo>
                  <a:pt x="3584" y="6619"/>
                </a:lnTo>
                <a:lnTo>
                  <a:pt x="3653" y="6533"/>
                </a:lnTo>
                <a:lnTo>
                  <a:pt x="3778" y="6682"/>
                </a:lnTo>
                <a:lnTo>
                  <a:pt x="3788" y="6808"/>
                </a:lnTo>
                <a:lnTo>
                  <a:pt x="3926" y="6944"/>
                </a:lnTo>
                <a:lnTo>
                  <a:pt x="4071" y="7002"/>
                </a:lnTo>
                <a:cubicBezTo>
                  <a:pt x="4115" y="6987"/>
                  <a:pt x="4164" y="6991"/>
                  <a:pt x="4206" y="7012"/>
                </a:cubicBezTo>
                <a:cubicBezTo>
                  <a:pt x="4262" y="7040"/>
                  <a:pt x="4299" y="7095"/>
                  <a:pt x="4304" y="7157"/>
                </a:cubicBezTo>
                <a:lnTo>
                  <a:pt x="4538" y="7059"/>
                </a:lnTo>
                <a:lnTo>
                  <a:pt x="4630" y="6947"/>
                </a:lnTo>
                <a:lnTo>
                  <a:pt x="4729" y="6860"/>
                </a:lnTo>
                <a:lnTo>
                  <a:pt x="4854" y="6682"/>
                </a:lnTo>
                <a:lnTo>
                  <a:pt x="4966" y="6663"/>
                </a:lnTo>
                <a:lnTo>
                  <a:pt x="5055" y="6844"/>
                </a:lnTo>
                <a:lnTo>
                  <a:pt x="4940" y="6911"/>
                </a:lnTo>
                <a:lnTo>
                  <a:pt x="4920" y="7102"/>
                </a:lnTo>
                <a:lnTo>
                  <a:pt x="4870" y="7251"/>
                </a:lnTo>
                <a:lnTo>
                  <a:pt x="4920" y="7384"/>
                </a:lnTo>
                <a:lnTo>
                  <a:pt x="5022" y="7449"/>
                </a:lnTo>
                <a:lnTo>
                  <a:pt x="5180" y="7487"/>
                </a:lnTo>
                <a:lnTo>
                  <a:pt x="5335" y="7562"/>
                </a:lnTo>
                <a:lnTo>
                  <a:pt x="5414" y="7688"/>
                </a:lnTo>
                <a:lnTo>
                  <a:pt x="5496" y="7811"/>
                </a:lnTo>
                <a:lnTo>
                  <a:pt x="5506" y="7975"/>
                </a:lnTo>
                <a:lnTo>
                  <a:pt x="5312" y="8056"/>
                </a:lnTo>
                <a:lnTo>
                  <a:pt x="5187" y="8159"/>
                </a:lnTo>
                <a:lnTo>
                  <a:pt x="5068" y="8343"/>
                </a:lnTo>
                <a:lnTo>
                  <a:pt x="4989" y="8498"/>
                </a:lnTo>
                <a:lnTo>
                  <a:pt x="4607" y="8740"/>
                </a:lnTo>
                <a:lnTo>
                  <a:pt x="4529" y="8872"/>
                </a:lnTo>
                <a:lnTo>
                  <a:pt x="4575" y="9067"/>
                </a:lnTo>
                <a:lnTo>
                  <a:pt x="4674" y="9229"/>
                </a:lnTo>
                <a:lnTo>
                  <a:pt x="4582" y="9345"/>
                </a:lnTo>
                <a:lnTo>
                  <a:pt x="4504" y="9257"/>
                </a:lnTo>
                <a:lnTo>
                  <a:pt x="4455" y="9075"/>
                </a:lnTo>
                <a:lnTo>
                  <a:pt x="4327" y="9066"/>
                </a:lnTo>
                <a:lnTo>
                  <a:pt x="4238" y="9134"/>
                </a:lnTo>
                <a:lnTo>
                  <a:pt x="4189" y="9318"/>
                </a:lnTo>
                <a:cubicBezTo>
                  <a:pt x="4216" y="9389"/>
                  <a:pt x="4260" y="9452"/>
                  <a:pt x="4317" y="9502"/>
                </a:cubicBezTo>
                <a:cubicBezTo>
                  <a:pt x="4376" y="9553"/>
                  <a:pt x="4447" y="9588"/>
                  <a:pt x="4512" y="9631"/>
                </a:cubicBezTo>
                <a:cubicBezTo>
                  <a:pt x="4585" y="9680"/>
                  <a:pt x="4651" y="9739"/>
                  <a:pt x="4693" y="9815"/>
                </a:cubicBezTo>
                <a:cubicBezTo>
                  <a:pt x="4723" y="9870"/>
                  <a:pt x="4741" y="9934"/>
                  <a:pt x="4792" y="9971"/>
                </a:cubicBezTo>
                <a:cubicBezTo>
                  <a:pt x="4838" y="10004"/>
                  <a:pt x="4900" y="10008"/>
                  <a:pt x="4950" y="9980"/>
                </a:cubicBezTo>
                <a:lnTo>
                  <a:pt x="4897" y="9828"/>
                </a:lnTo>
                <a:lnTo>
                  <a:pt x="4818" y="9683"/>
                </a:lnTo>
                <a:cubicBezTo>
                  <a:pt x="4802" y="9653"/>
                  <a:pt x="4795" y="9619"/>
                  <a:pt x="4799" y="9586"/>
                </a:cubicBezTo>
                <a:cubicBezTo>
                  <a:pt x="4807" y="9513"/>
                  <a:pt x="4863" y="9454"/>
                  <a:pt x="4937" y="9440"/>
                </a:cubicBezTo>
                <a:cubicBezTo>
                  <a:pt x="4974" y="9429"/>
                  <a:pt x="5013" y="9426"/>
                  <a:pt x="5052" y="9430"/>
                </a:cubicBezTo>
                <a:cubicBezTo>
                  <a:pt x="5156" y="9443"/>
                  <a:pt x="5242" y="9509"/>
                  <a:pt x="5334" y="9557"/>
                </a:cubicBezTo>
                <a:cubicBezTo>
                  <a:pt x="5419" y="9601"/>
                  <a:pt x="5512" y="9631"/>
                  <a:pt x="5607" y="9644"/>
                </a:cubicBezTo>
                <a:lnTo>
                  <a:pt x="5788" y="9721"/>
                </a:lnTo>
                <a:lnTo>
                  <a:pt x="5956" y="9798"/>
                </a:lnTo>
                <a:lnTo>
                  <a:pt x="6143" y="9837"/>
                </a:lnTo>
                <a:cubicBezTo>
                  <a:pt x="6187" y="9778"/>
                  <a:pt x="6201" y="9702"/>
                  <a:pt x="6182" y="9631"/>
                </a:cubicBezTo>
                <a:cubicBezTo>
                  <a:pt x="6166" y="9571"/>
                  <a:pt x="6128" y="9519"/>
                  <a:pt x="6074" y="9486"/>
                </a:cubicBezTo>
                <a:lnTo>
                  <a:pt x="6064" y="9380"/>
                </a:lnTo>
                <a:lnTo>
                  <a:pt x="6291" y="9451"/>
                </a:lnTo>
                <a:lnTo>
                  <a:pt x="6449" y="9516"/>
                </a:lnTo>
                <a:lnTo>
                  <a:pt x="6653" y="9610"/>
                </a:lnTo>
                <a:lnTo>
                  <a:pt x="6936" y="9629"/>
                </a:lnTo>
                <a:lnTo>
                  <a:pt x="7360" y="9590"/>
                </a:lnTo>
                <a:lnTo>
                  <a:pt x="7689" y="9441"/>
                </a:lnTo>
                <a:lnTo>
                  <a:pt x="8016" y="9393"/>
                </a:lnTo>
                <a:lnTo>
                  <a:pt x="8213" y="9412"/>
                </a:lnTo>
                <a:lnTo>
                  <a:pt x="8193" y="9169"/>
                </a:lnTo>
                <a:lnTo>
                  <a:pt x="8352" y="9108"/>
                </a:lnTo>
                <a:lnTo>
                  <a:pt x="8668" y="9173"/>
                </a:lnTo>
                <a:lnTo>
                  <a:pt x="8978" y="9179"/>
                </a:lnTo>
                <a:lnTo>
                  <a:pt x="9153" y="9169"/>
                </a:lnTo>
                <a:lnTo>
                  <a:pt x="9014" y="9295"/>
                </a:lnTo>
                <a:lnTo>
                  <a:pt x="8761" y="9373"/>
                </a:lnTo>
                <a:lnTo>
                  <a:pt x="8666" y="9457"/>
                </a:lnTo>
                <a:lnTo>
                  <a:pt x="8600" y="9612"/>
                </a:lnTo>
                <a:lnTo>
                  <a:pt x="8472" y="9777"/>
                </a:lnTo>
                <a:lnTo>
                  <a:pt x="8386" y="9825"/>
                </a:lnTo>
                <a:lnTo>
                  <a:pt x="8239" y="10000"/>
                </a:lnTo>
                <a:lnTo>
                  <a:pt x="8199" y="10115"/>
                </a:lnTo>
                <a:lnTo>
                  <a:pt x="8133" y="10258"/>
                </a:lnTo>
                <a:lnTo>
                  <a:pt x="8183" y="10439"/>
                </a:lnTo>
                <a:lnTo>
                  <a:pt x="8380" y="10575"/>
                </a:lnTo>
                <a:lnTo>
                  <a:pt x="8561" y="10837"/>
                </a:lnTo>
                <a:lnTo>
                  <a:pt x="8643" y="10959"/>
                </a:lnTo>
                <a:lnTo>
                  <a:pt x="8731" y="11037"/>
                </a:lnTo>
                <a:lnTo>
                  <a:pt x="8889" y="11153"/>
                </a:lnTo>
                <a:lnTo>
                  <a:pt x="9037" y="11310"/>
                </a:lnTo>
                <a:lnTo>
                  <a:pt x="9126" y="11407"/>
                </a:lnTo>
                <a:lnTo>
                  <a:pt x="9250" y="11407"/>
                </a:lnTo>
                <a:lnTo>
                  <a:pt x="9379" y="11175"/>
                </a:lnTo>
                <a:lnTo>
                  <a:pt x="9454" y="11020"/>
                </a:lnTo>
                <a:cubicBezTo>
                  <a:pt x="9521" y="11008"/>
                  <a:pt x="9589" y="11014"/>
                  <a:pt x="9651" y="11039"/>
                </a:cubicBezTo>
                <a:cubicBezTo>
                  <a:pt x="9742" y="11074"/>
                  <a:pt x="9815" y="11144"/>
                  <a:pt x="9852" y="11233"/>
                </a:cubicBezTo>
                <a:cubicBezTo>
                  <a:pt x="9921" y="11167"/>
                  <a:pt x="10035" y="11185"/>
                  <a:pt x="10079" y="11269"/>
                </a:cubicBezTo>
                <a:cubicBezTo>
                  <a:pt x="10106" y="11321"/>
                  <a:pt x="10094" y="11385"/>
                  <a:pt x="10049" y="11424"/>
                </a:cubicBezTo>
                <a:lnTo>
                  <a:pt x="9931" y="11472"/>
                </a:lnTo>
                <a:lnTo>
                  <a:pt x="9980" y="11718"/>
                </a:lnTo>
                <a:lnTo>
                  <a:pt x="9823" y="11750"/>
                </a:lnTo>
                <a:lnTo>
                  <a:pt x="9688" y="11720"/>
                </a:lnTo>
                <a:lnTo>
                  <a:pt x="9550" y="11769"/>
                </a:lnTo>
                <a:lnTo>
                  <a:pt x="9550" y="12105"/>
                </a:lnTo>
                <a:cubicBezTo>
                  <a:pt x="9587" y="12142"/>
                  <a:pt x="9629" y="12174"/>
                  <a:pt x="9675" y="12199"/>
                </a:cubicBezTo>
                <a:cubicBezTo>
                  <a:pt x="9760" y="12246"/>
                  <a:pt x="9855" y="12270"/>
                  <a:pt x="9952" y="12270"/>
                </a:cubicBezTo>
                <a:lnTo>
                  <a:pt x="9814" y="12432"/>
                </a:lnTo>
                <a:lnTo>
                  <a:pt x="9607" y="12528"/>
                </a:lnTo>
                <a:lnTo>
                  <a:pt x="9435" y="12645"/>
                </a:lnTo>
                <a:lnTo>
                  <a:pt x="9554" y="12819"/>
                </a:lnTo>
                <a:lnTo>
                  <a:pt x="9485" y="12945"/>
                </a:lnTo>
                <a:cubicBezTo>
                  <a:pt x="9446" y="12955"/>
                  <a:pt x="9407" y="12964"/>
                  <a:pt x="9368" y="12974"/>
                </a:cubicBezTo>
                <a:cubicBezTo>
                  <a:pt x="9282" y="12994"/>
                  <a:pt x="9197" y="13014"/>
                  <a:pt x="9111" y="13032"/>
                </a:cubicBezTo>
                <a:lnTo>
                  <a:pt x="9388" y="13329"/>
                </a:lnTo>
                <a:lnTo>
                  <a:pt x="9417" y="13465"/>
                </a:lnTo>
                <a:lnTo>
                  <a:pt x="9111" y="13348"/>
                </a:lnTo>
                <a:lnTo>
                  <a:pt x="8901" y="13264"/>
                </a:lnTo>
                <a:lnTo>
                  <a:pt x="8615" y="13225"/>
                </a:lnTo>
                <a:cubicBezTo>
                  <a:pt x="8510" y="13243"/>
                  <a:pt x="8404" y="13263"/>
                  <a:pt x="8299" y="13284"/>
                </a:cubicBezTo>
                <a:cubicBezTo>
                  <a:pt x="8206" y="13302"/>
                  <a:pt x="8114" y="13321"/>
                  <a:pt x="8022" y="13342"/>
                </a:cubicBezTo>
                <a:cubicBezTo>
                  <a:pt x="7928" y="13346"/>
                  <a:pt x="7833" y="13346"/>
                  <a:pt x="7739" y="13342"/>
                </a:cubicBezTo>
                <a:cubicBezTo>
                  <a:pt x="7639" y="13337"/>
                  <a:pt x="7540" y="13327"/>
                  <a:pt x="7442" y="13312"/>
                </a:cubicBezTo>
                <a:cubicBezTo>
                  <a:pt x="7393" y="13358"/>
                  <a:pt x="7338" y="13396"/>
                  <a:pt x="7277" y="13426"/>
                </a:cubicBezTo>
                <a:cubicBezTo>
                  <a:pt x="7137" y="13495"/>
                  <a:pt x="6977" y="13515"/>
                  <a:pt x="6823" y="13484"/>
                </a:cubicBezTo>
                <a:lnTo>
                  <a:pt x="7125" y="13287"/>
                </a:lnTo>
                <a:lnTo>
                  <a:pt x="6810" y="13278"/>
                </a:lnTo>
                <a:lnTo>
                  <a:pt x="6496" y="13268"/>
                </a:lnTo>
                <a:lnTo>
                  <a:pt x="6378" y="13113"/>
                </a:lnTo>
                <a:lnTo>
                  <a:pt x="6184" y="13025"/>
                </a:lnTo>
                <a:lnTo>
                  <a:pt x="5742" y="13025"/>
                </a:lnTo>
                <a:lnTo>
                  <a:pt x="5594" y="13122"/>
                </a:lnTo>
                <a:lnTo>
                  <a:pt x="5508" y="13236"/>
                </a:lnTo>
                <a:lnTo>
                  <a:pt x="5376" y="13330"/>
                </a:lnTo>
                <a:lnTo>
                  <a:pt x="5629" y="13436"/>
                </a:lnTo>
                <a:lnTo>
                  <a:pt x="5774" y="13524"/>
                </a:lnTo>
                <a:lnTo>
                  <a:pt x="6077" y="13563"/>
                </a:lnTo>
                <a:lnTo>
                  <a:pt x="6178" y="13681"/>
                </a:lnTo>
                <a:lnTo>
                  <a:pt x="6297" y="13875"/>
                </a:lnTo>
                <a:lnTo>
                  <a:pt x="6161" y="14030"/>
                </a:lnTo>
                <a:lnTo>
                  <a:pt x="5872" y="14069"/>
                </a:lnTo>
                <a:lnTo>
                  <a:pt x="5631" y="14196"/>
                </a:lnTo>
                <a:lnTo>
                  <a:pt x="5365" y="14360"/>
                </a:lnTo>
                <a:lnTo>
                  <a:pt x="5108" y="14603"/>
                </a:lnTo>
                <a:lnTo>
                  <a:pt x="5414" y="14552"/>
                </a:lnTo>
                <a:lnTo>
                  <a:pt x="5694" y="14542"/>
                </a:lnTo>
                <a:lnTo>
                  <a:pt x="5812" y="14590"/>
                </a:lnTo>
                <a:lnTo>
                  <a:pt x="5990" y="14383"/>
                </a:lnTo>
                <a:lnTo>
                  <a:pt x="6208" y="14325"/>
                </a:lnTo>
                <a:lnTo>
                  <a:pt x="6484" y="14286"/>
                </a:lnTo>
                <a:lnTo>
                  <a:pt x="6682" y="14286"/>
                </a:lnTo>
                <a:lnTo>
                  <a:pt x="6741" y="14444"/>
                </a:lnTo>
                <a:lnTo>
                  <a:pt x="6833" y="14658"/>
                </a:lnTo>
                <a:cubicBezTo>
                  <a:pt x="6887" y="14739"/>
                  <a:pt x="6923" y="14831"/>
                  <a:pt x="6939" y="14927"/>
                </a:cubicBezTo>
                <a:cubicBezTo>
                  <a:pt x="6953" y="15013"/>
                  <a:pt x="6951" y="15101"/>
                  <a:pt x="6932" y="15186"/>
                </a:cubicBezTo>
                <a:lnTo>
                  <a:pt x="6827" y="15338"/>
                </a:lnTo>
                <a:lnTo>
                  <a:pt x="6629" y="15620"/>
                </a:lnTo>
                <a:cubicBezTo>
                  <a:pt x="6626" y="15689"/>
                  <a:pt x="6602" y="15755"/>
                  <a:pt x="6561" y="15811"/>
                </a:cubicBezTo>
                <a:cubicBezTo>
                  <a:pt x="6487" y="15910"/>
                  <a:pt x="6367" y="15966"/>
                  <a:pt x="6242" y="15960"/>
                </a:cubicBezTo>
                <a:lnTo>
                  <a:pt x="5913" y="16018"/>
                </a:lnTo>
                <a:cubicBezTo>
                  <a:pt x="5857" y="16045"/>
                  <a:pt x="5800" y="16071"/>
                  <a:pt x="5742" y="16095"/>
                </a:cubicBezTo>
                <a:cubicBezTo>
                  <a:pt x="5668" y="16126"/>
                  <a:pt x="5594" y="16154"/>
                  <a:pt x="5518" y="16179"/>
                </a:cubicBezTo>
                <a:lnTo>
                  <a:pt x="5357" y="16282"/>
                </a:lnTo>
                <a:lnTo>
                  <a:pt x="5149" y="16427"/>
                </a:lnTo>
                <a:lnTo>
                  <a:pt x="4953" y="16485"/>
                </a:lnTo>
                <a:lnTo>
                  <a:pt x="4821" y="16492"/>
                </a:lnTo>
                <a:lnTo>
                  <a:pt x="4725" y="16518"/>
                </a:lnTo>
                <a:lnTo>
                  <a:pt x="4587" y="16450"/>
                </a:lnTo>
                <a:lnTo>
                  <a:pt x="4410" y="16479"/>
                </a:lnTo>
                <a:cubicBezTo>
                  <a:pt x="4377" y="16511"/>
                  <a:pt x="4342" y="16540"/>
                  <a:pt x="4305" y="16566"/>
                </a:cubicBezTo>
                <a:cubicBezTo>
                  <a:pt x="4238" y="16612"/>
                  <a:pt x="4165" y="16649"/>
                  <a:pt x="4087" y="16673"/>
                </a:cubicBezTo>
                <a:lnTo>
                  <a:pt x="3971" y="16770"/>
                </a:lnTo>
                <a:lnTo>
                  <a:pt x="3800" y="16789"/>
                </a:lnTo>
                <a:lnTo>
                  <a:pt x="3685" y="16883"/>
                </a:lnTo>
                <a:lnTo>
                  <a:pt x="3932" y="16899"/>
                </a:lnTo>
                <a:lnTo>
                  <a:pt x="4198" y="16899"/>
                </a:lnTo>
                <a:lnTo>
                  <a:pt x="4320" y="16976"/>
                </a:lnTo>
                <a:lnTo>
                  <a:pt x="4175" y="17089"/>
                </a:lnTo>
                <a:lnTo>
                  <a:pt x="3995" y="17099"/>
                </a:lnTo>
                <a:cubicBezTo>
                  <a:pt x="3928" y="17064"/>
                  <a:pt x="3844" y="17094"/>
                  <a:pt x="3817" y="17164"/>
                </a:cubicBezTo>
                <a:cubicBezTo>
                  <a:pt x="3735" y="17370"/>
                  <a:pt x="4044" y="17498"/>
                  <a:pt x="4137" y="17296"/>
                </a:cubicBezTo>
                <a:lnTo>
                  <a:pt x="4381" y="17361"/>
                </a:lnTo>
                <a:cubicBezTo>
                  <a:pt x="4387" y="17421"/>
                  <a:pt x="4423" y="17475"/>
                  <a:pt x="4476" y="17506"/>
                </a:cubicBezTo>
                <a:cubicBezTo>
                  <a:pt x="4565" y="17556"/>
                  <a:pt x="4671" y="17533"/>
                  <a:pt x="4770" y="17506"/>
                </a:cubicBezTo>
                <a:cubicBezTo>
                  <a:pt x="4889" y="17473"/>
                  <a:pt x="5007" y="17438"/>
                  <a:pt x="5124" y="17400"/>
                </a:cubicBezTo>
                <a:lnTo>
                  <a:pt x="5375" y="17458"/>
                </a:lnTo>
                <a:lnTo>
                  <a:pt x="5421" y="17206"/>
                </a:lnTo>
                <a:lnTo>
                  <a:pt x="5657" y="17196"/>
                </a:lnTo>
                <a:lnTo>
                  <a:pt x="6072" y="17216"/>
                </a:lnTo>
                <a:lnTo>
                  <a:pt x="6187" y="17158"/>
                </a:lnTo>
                <a:lnTo>
                  <a:pt x="6342" y="17255"/>
                </a:lnTo>
                <a:lnTo>
                  <a:pt x="6609" y="17323"/>
                </a:lnTo>
                <a:lnTo>
                  <a:pt x="6846" y="17352"/>
                </a:lnTo>
                <a:lnTo>
                  <a:pt x="6754" y="17537"/>
                </a:lnTo>
                <a:lnTo>
                  <a:pt x="6454" y="17479"/>
                </a:lnTo>
                <a:lnTo>
                  <a:pt x="6418" y="17624"/>
                </a:lnTo>
                <a:cubicBezTo>
                  <a:pt x="6492" y="17667"/>
                  <a:pt x="6576" y="17690"/>
                  <a:pt x="6661" y="17692"/>
                </a:cubicBezTo>
                <a:cubicBezTo>
                  <a:pt x="6767" y="17694"/>
                  <a:pt x="6871" y="17664"/>
                  <a:pt x="6958" y="17605"/>
                </a:cubicBezTo>
                <a:lnTo>
                  <a:pt x="7214" y="17508"/>
                </a:lnTo>
                <a:lnTo>
                  <a:pt x="7758" y="17546"/>
                </a:lnTo>
                <a:lnTo>
                  <a:pt x="7768" y="17815"/>
                </a:lnTo>
                <a:lnTo>
                  <a:pt x="7966" y="17863"/>
                </a:lnTo>
                <a:lnTo>
                  <a:pt x="8143" y="17921"/>
                </a:lnTo>
                <a:lnTo>
                  <a:pt x="8381" y="18044"/>
                </a:lnTo>
                <a:lnTo>
                  <a:pt x="8657" y="18054"/>
                </a:lnTo>
                <a:lnTo>
                  <a:pt x="8934" y="18044"/>
                </a:lnTo>
                <a:lnTo>
                  <a:pt x="9194" y="17986"/>
                </a:lnTo>
                <a:lnTo>
                  <a:pt x="9422" y="17773"/>
                </a:lnTo>
                <a:lnTo>
                  <a:pt x="9906" y="17734"/>
                </a:lnTo>
                <a:cubicBezTo>
                  <a:pt x="10012" y="17718"/>
                  <a:pt x="10116" y="17690"/>
                  <a:pt x="10216" y="17650"/>
                </a:cubicBezTo>
                <a:cubicBezTo>
                  <a:pt x="10313" y="17611"/>
                  <a:pt x="10405" y="17561"/>
                  <a:pt x="10490" y="17501"/>
                </a:cubicBezTo>
                <a:lnTo>
                  <a:pt x="10665" y="17249"/>
                </a:lnTo>
                <a:lnTo>
                  <a:pt x="11219" y="17190"/>
                </a:lnTo>
                <a:lnTo>
                  <a:pt x="10636" y="17559"/>
                </a:lnTo>
                <a:lnTo>
                  <a:pt x="10342" y="17782"/>
                </a:lnTo>
                <a:lnTo>
                  <a:pt x="10017" y="17924"/>
                </a:lnTo>
                <a:lnTo>
                  <a:pt x="9849" y="18138"/>
                </a:lnTo>
                <a:lnTo>
                  <a:pt x="9727" y="18154"/>
                </a:lnTo>
                <a:lnTo>
                  <a:pt x="9661" y="18390"/>
                </a:lnTo>
                <a:cubicBezTo>
                  <a:pt x="9623" y="18439"/>
                  <a:pt x="9574" y="18480"/>
                  <a:pt x="9520" y="18509"/>
                </a:cubicBezTo>
                <a:cubicBezTo>
                  <a:pt x="9376" y="18587"/>
                  <a:pt x="9201" y="18587"/>
                  <a:pt x="9058" y="18509"/>
                </a:cubicBezTo>
                <a:lnTo>
                  <a:pt x="8748" y="18519"/>
                </a:lnTo>
                <a:lnTo>
                  <a:pt x="7809" y="18519"/>
                </a:lnTo>
                <a:lnTo>
                  <a:pt x="7464" y="18461"/>
                </a:lnTo>
                <a:lnTo>
                  <a:pt x="6939" y="18509"/>
                </a:lnTo>
                <a:lnTo>
                  <a:pt x="6544" y="18539"/>
                </a:lnTo>
                <a:lnTo>
                  <a:pt x="6534" y="18765"/>
                </a:lnTo>
                <a:lnTo>
                  <a:pt x="6464" y="18920"/>
                </a:lnTo>
                <a:lnTo>
                  <a:pt x="6089" y="19026"/>
                </a:lnTo>
                <a:lnTo>
                  <a:pt x="5972" y="18968"/>
                </a:lnTo>
                <a:lnTo>
                  <a:pt x="5765" y="19046"/>
                </a:lnTo>
                <a:lnTo>
                  <a:pt x="5736" y="19258"/>
                </a:lnTo>
                <a:lnTo>
                  <a:pt x="5696" y="19521"/>
                </a:lnTo>
                <a:lnTo>
                  <a:pt x="5518" y="19637"/>
                </a:lnTo>
                <a:lnTo>
                  <a:pt x="5244" y="19770"/>
                </a:lnTo>
                <a:lnTo>
                  <a:pt x="5155" y="19958"/>
                </a:lnTo>
                <a:lnTo>
                  <a:pt x="4961" y="20061"/>
                </a:lnTo>
                <a:lnTo>
                  <a:pt x="4730" y="20035"/>
                </a:lnTo>
                <a:lnTo>
                  <a:pt x="4457" y="20218"/>
                </a:lnTo>
                <a:lnTo>
                  <a:pt x="4423" y="20354"/>
                </a:lnTo>
                <a:lnTo>
                  <a:pt x="4123" y="20480"/>
                </a:lnTo>
                <a:lnTo>
                  <a:pt x="4001" y="20590"/>
                </a:lnTo>
                <a:lnTo>
                  <a:pt x="3853" y="20713"/>
                </a:lnTo>
                <a:lnTo>
                  <a:pt x="3610" y="20826"/>
                </a:lnTo>
                <a:lnTo>
                  <a:pt x="3435" y="20894"/>
                </a:lnTo>
                <a:lnTo>
                  <a:pt x="3208" y="20943"/>
                </a:lnTo>
                <a:lnTo>
                  <a:pt x="3020" y="21039"/>
                </a:lnTo>
                <a:lnTo>
                  <a:pt x="2832" y="21165"/>
                </a:lnTo>
                <a:lnTo>
                  <a:pt x="2839" y="21337"/>
                </a:lnTo>
                <a:lnTo>
                  <a:pt x="3022" y="21407"/>
                </a:lnTo>
                <a:lnTo>
                  <a:pt x="3279" y="21240"/>
                </a:lnTo>
                <a:lnTo>
                  <a:pt x="3496" y="21210"/>
                </a:lnTo>
                <a:lnTo>
                  <a:pt x="3719" y="21255"/>
                </a:lnTo>
                <a:lnTo>
                  <a:pt x="3867" y="21426"/>
                </a:lnTo>
                <a:lnTo>
                  <a:pt x="3956" y="21578"/>
                </a:lnTo>
                <a:cubicBezTo>
                  <a:pt x="4007" y="21594"/>
                  <a:pt x="4061" y="21600"/>
                  <a:pt x="4114" y="21594"/>
                </a:cubicBezTo>
                <a:cubicBezTo>
                  <a:pt x="4184" y="21586"/>
                  <a:pt x="4250" y="21560"/>
                  <a:pt x="4305" y="21517"/>
                </a:cubicBezTo>
                <a:lnTo>
                  <a:pt x="4295" y="21342"/>
                </a:lnTo>
                <a:cubicBezTo>
                  <a:pt x="4303" y="21298"/>
                  <a:pt x="4320" y="21256"/>
                  <a:pt x="4345" y="21219"/>
                </a:cubicBezTo>
                <a:cubicBezTo>
                  <a:pt x="4379" y="21168"/>
                  <a:pt x="4427" y="21128"/>
                  <a:pt x="4483" y="21103"/>
                </a:cubicBezTo>
                <a:cubicBezTo>
                  <a:pt x="4520" y="21090"/>
                  <a:pt x="4556" y="21077"/>
                  <a:pt x="4592" y="21064"/>
                </a:cubicBezTo>
                <a:cubicBezTo>
                  <a:pt x="4671" y="21034"/>
                  <a:pt x="4749" y="21002"/>
                  <a:pt x="4826" y="20967"/>
                </a:cubicBezTo>
                <a:cubicBezTo>
                  <a:pt x="4894" y="20945"/>
                  <a:pt x="4957" y="20912"/>
                  <a:pt x="5013" y="20870"/>
                </a:cubicBezTo>
                <a:cubicBezTo>
                  <a:pt x="5062" y="20834"/>
                  <a:pt x="5105" y="20791"/>
                  <a:pt x="5142" y="20744"/>
                </a:cubicBezTo>
                <a:lnTo>
                  <a:pt x="5287" y="20669"/>
                </a:lnTo>
                <a:lnTo>
                  <a:pt x="5395" y="20724"/>
                </a:lnTo>
                <a:lnTo>
                  <a:pt x="5738" y="20724"/>
                </a:lnTo>
                <a:cubicBezTo>
                  <a:pt x="5798" y="20680"/>
                  <a:pt x="5865" y="20644"/>
                  <a:pt x="5936" y="20618"/>
                </a:cubicBezTo>
                <a:cubicBezTo>
                  <a:pt x="6015" y="20589"/>
                  <a:pt x="6098" y="20572"/>
                  <a:pt x="6182" y="20570"/>
                </a:cubicBezTo>
                <a:lnTo>
                  <a:pt x="6406" y="20570"/>
                </a:lnTo>
                <a:lnTo>
                  <a:pt x="6683" y="20589"/>
                </a:lnTo>
                <a:lnTo>
                  <a:pt x="6829" y="20691"/>
                </a:lnTo>
                <a:lnTo>
                  <a:pt x="7023" y="20739"/>
                </a:lnTo>
                <a:lnTo>
                  <a:pt x="7346" y="20849"/>
                </a:lnTo>
                <a:lnTo>
                  <a:pt x="7531" y="20895"/>
                </a:lnTo>
                <a:lnTo>
                  <a:pt x="7771" y="21028"/>
                </a:lnTo>
                <a:lnTo>
                  <a:pt x="8027" y="20941"/>
                </a:lnTo>
                <a:lnTo>
                  <a:pt x="8113" y="20747"/>
                </a:lnTo>
                <a:lnTo>
                  <a:pt x="8367" y="20682"/>
                </a:lnTo>
                <a:cubicBezTo>
                  <a:pt x="8388" y="20654"/>
                  <a:pt x="8398" y="20620"/>
                  <a:pt x="8396" y="20585"/>
                </a:cubicBezTo>
                <a:cubicBezTo>
                  <a:pt x="8392" y="20526"/>
                  <a:pt x="8354" y="20474"/>
                  <a:pt x="8297" y="20452"/>
                </a:cubicBezTo>
                <a:lnTo>
                  <a:pt x="8396" y="20280"/>
                </a:lnTo>
                <a:lnTo>
                  <a:pt x="8442" y="20128"/>
                </a:lnTo>
                <a:lnTo>
                  <a:pt x="8650" y="19995"/>
                </a:lnTo>
                <a:lnTo>
                  <a:pt x="8838" y="19938"/>
                </a:lnTo>
                <a:lnTo>
                  <a:pt x="9059" y="19869"/>
                </a:lnTo>
                <a:lnTo>
                  <a:pt x="9197" y="19782"/>
                </a:lnTo>
                <a:lnTo>
                  <a:pt x="9365" y="19772"/>
                </a:lnTo>
                <a:lnTo>
                  <a:pt x="9638" y="19733"/>
                </a:lnTo>
                <a:lnTo>
                  <a:pt x="9826" y="19685"/>
                </a:lnTo>
                <a:lnTo>
                  <a:pt x="10110" y="19675"/>
                </a:lnTo>
                <a:lnTo>
                  <a:pt x="10317" y="19772"/>
                </a:lnTo>
                <a:lnTo>
                  <a:pt x="10442" y="19811"/>
                </a:lnTo>
                <a:lnTo>
                  <a:pt x="10630" y="19885"/>
                </a:lnTo>
                <a:lnTo>
                  <a:pt x="10745" y="19950"/>
                </a:lnTo>
                <a:lnTo>
                  <a:pt x="10933" y="20027"/>
                </a:lnTo>
                <a:lnTo>
                  <a:pt x="11151" y="20144"/>
                </a:lnTo>
                <a:lnTo>
                  <a:pt x="11200" y="19995"/>
                </a:lnTo>
                <a:lnTo>
                  <a:pt x="11335" y="19875"/>
                </a:lnTo>
                <a:lnTo>
                  <a:pt x="11549" y="19956"/>
                </a:lnTo>
                <a:lnTo>
                  <a:pt x="11777" y="20021"/>
                </a:lnTo>
                <a:cubicBezTo>
                  <a:pt x="11843" y="20048"/>
                  <a:pt x="11913" y="20064"/>
                  <a:pt x="11984" y="20069"/>
                </a:cubicBezTo>
                <a:cubicBezTo>
                  <a:pt x="12059" y="20075"/>
                  <a:pt x="12133" y="20068"/>
                  <a:pt x="12205" y="20050"/>
                </a:cubicBezTo>
                <a:lnTo>
                  <a:pt x="12360" y="19982"/>
                </a:lnTo>
                <a:lnTo>
                  <a:pt x="12390" y="19895"/>
                </a:lnTo>
                <a:lnTo>
                  <a:pt x="12521" y="19749"/>
                </a:lnTo>
                <a:cubicBezTo>
                  <a:pt x="12600" y="19714"/>
                  <a:pt x="12683" y="19692"/>
                  <a:pt x="12768" y="19682"/>
                </a:cubicBezTo>
                <a:cubicBezTo>
                  <a:pt x="12833" y="19674"/>
                  <a:pt x="12900" y="19674"/>
                  <a:pt x="12965" y="19682"/>
                </a:cubicBezTo>
                <a:lnTo>
                  <a:pt x="13199" y="19701"/>
                </a:lnTo>
                <a:lnTo>
                  <a:pt x="13580" y="19809"/>
                </a:lnTo>
                <a:lnTo>
                  <a:pt x="13906" y="19922"/>
                </a:lnTo>
                <a:lnTo>
                  <a:pt x="14064" y="20063"/>
                </a:lnTo>
                <a:lnTo>
                  <a:pt x="14186" y="20038"/>
                </a:lnTo>
                <a:lnTo>
                  <a:pt x="14343" y="19902"/>
                </a:lnTo>
                <a:lnTo>
                  <a:pt x="14478" y="19792"/>
                </a:lnTo>
                <a:lnTo>
                  <a:pt x="14126" y="19666"/>
                </a:lnTo>
                <a:lnTo>
                  <a:pt x="13939" y="19705"/>
                </a:lnTo>
                <a:lnTo>
                  <a:pt x="13702" y="19643"/>
                </a:lnTo>
                <a:cubicBezTo>
                  <a:pt x="13705" y="19608"/>
                  <a:pt x="13719" y="19574"/>
                  <a:pt x="13742" y="19546"/>
                </a:cubicBezTo>
                <a:cubicBezTo>
                  <a:pt x="13803" y="19469"/>
                  <a:pt x="13912" y="19448"/>
                  <a:pt x="13999" y="19494"/>
                </a:cubicBezTo>
                <a:lnTo>
                  <a:pt x="14315" y="19533"/>
                </a:lnTo>
                <a:cubicBezTo>
                  <a:pt x="14429" y="19539"/>
                  <a:pt x="14542" y="19552"/>
                  <a:pt x="14654" y="19572"/>
                </a:cubicBezTo>
                <a:cubicBezTo>
                  <a:pt x="14749" y="19589"/>
                  <a:pt x="14842" y="19610"/>
                  <a:pt x="14934" y="19637"/>
                </a:cubicBezTo>
                <a:lnTo>
                  <a:pt x="15132" y="19688"/>
                </a:lnTo>
                <a:lnTo>
                  <a:pt x="15287" y="19727"/>
                </a:lnTo>
                <a:lnTo>
                  <a:pt x="15577" y="19598"/>
                </a:lnTo>
                <a:lnTo>
                  <a:pt x="15840" y="19552"/>
                </a:lnTo>
                <a:lnTo>
                  <a:pt x="16195" y="19524"/>
                </a:lnTo>
                <a:lnTo>
                  <a:pt x="16518" y="19514"/>
                </a:lnTo>
                <a:lnTo>
                  <a:pt x="16881" y="19495"/>
                </a:lnTo>
                <a:lnTo>
                  <a:pt x="17322" y="19553"/>
                </a:lnTo>
                <a:lnTo>
                  <a:pt x="17626" y="19670"/>
                </a:lnTo>
                <a:lnTo>
                  <a:pt x="17911" y="19724"/>
                </a:lnTo>
                <a:lnTo>
                  <a:pt x="18113" y="19572"/>
                </a:lnTo>
                <a:lnTo>
                  <a:pt x="18330" y="19447"/>
                </a:lnTo>
                <a:lnTo>
                  <a:pt x="18633" y="19466"/>
                </a:lnTo>
                <a:lnTo>
                  <a:pt x="18890" y="19379"/>
                </a:lnTo>
                <a:lnTo>
                  <a:pt x="19058" y="19282"/>
                </a:lnTo>
                <a:lnTo>
                  <a:pt x="19314" y="19214"/>
                </a:lnTo>
                <a:lnTo>
                  <a:pt x="19538" y="19279"/>
                </a:lnTo>
                <a:lnTo>
                  <a:pt x="19818" y="19249"/>
                </a:lnTo>
                <a:lnTo>
                  <a:pt x="19778" y="19017"/>
                </a:lnTo>
                <a:lnTo>
                  <a:pt x="19897" y="18868"/>
                </a:lnTo>
                <a:lnTo>
                  <a:pt x="20263" y="18868"/>
                </a:lnTo>
                <a:lnTo>
                  <a:pt x="20546" y="18757"/>
                </a:lnTo>
                <a:lnTo>
                  <a:pt x="20802" y="18486"/>
                </a:lnTo>
                <a:lnTo>
                  <a:pt x="20694" y="18292"/>
                </a:lnTo>
                <a:lnTo>
                  <a:pt x="20665" y="18215"/>
                </a:lnTo>
                <a:lnTo>
                  <a:pt x="20902" y="18105"/>
                </a:lnTo>
                <a:lnTo>
                  <a:pt x="20794" y="18040"/>
                </a:lnTo>
                <a:cubicBezTo>
                  <a:pt x="20690" y="18029"/>
                  <a:pt x="20585" y="18022"/>
                  <a:pt x="20481" y="18020"/>
                </a:cubicBezTo>
                <a:cubicBezTo>
                  <a:pt x="20327" y="18017"/>
                  <a:pt x="20173" y="18024"/>
                  <a:pt x="20019" y="18030"/>
                </a:cubicBezTo>
                <a:cubicBezTo>
                  <a:pt x="19845" y="18037"/>
                  <a:pt x="19670" y="18044"/>
                  <a:pt x="19495" y="18050"/>
                </a:cubicBezTo>
                <a:lnTo>
                  <a:pt x="19271" y="17975"/>
                </a:lnTo>
                <a:lnTo>
                  <a:pt x="19044" y="17946"/>
                </a:lnTo>
                <a:lnTo>
                  <a:pt x="18658" y="17764"/>
                </a:lnTo>
                <a:lnTo>
                  <a:pt x="19233" y="17739"/>
                </a:lnTo>
                <a:lnTo>
                  <a:pt x="19397" y="17638"/>
                </a:lnTo>
                <a:lnTo>
                  <a:pt x="19635" y="17451"/>
                </a:lnTo>
                <a:lnTo>
                  <a:pt x="19615" y="17243"/>
                </a:lnTo>
                <a:lnTo>
                  <a:pt x="19428" y="17143"/>
                </a:lnTo>
                <a:lnTo>
                  <a:pt x="19684" y="16998"/>
                </a:lnTo>
                <a:lnTo>
                  <a:pt x="19990" y="17121"/>
                </a:lnTo>
                <a:lnTo>
                  <a:pt x="20254" y="17063"/>
                </a:lnTo>
                <a:lnTo>
                  <a:pt x="20452" y="16965"/>
                </a:lnTo>
                <a:lnTo>
                  <a:pt x="20449" y="16797"/>
                </a:lnTo>
                <a:lnTo>
                  <a:pt x="20459" y="16671"/>
                </a:lnTo>
                <a:lnTo>
                  <a:pt x="20712" y="16626"/>
                </a:lnTo>
                <a:lnTo>
                  <a:pt x="20854" y="16503"/>
                </a:lnTo>
                <a:lnTo>
                  <a:pt x="21020" y="16365"/>
                </a:lnTo>
                <a:lnTo>
                  <a:pt x="21148" y="16279"/>
                </a:lnTo>
                <a:lnTo>
                  <a:pt x="21339" y="16123"/>
                </a:lnTo>
                <a:lnTo>
                  <a:pt x="21376" y="15793"/>
                </a:lnTo>
                <a:lnTo>
                  <a:pt x="21475" y="15495"/>
                </a:lnTo>
                <a:lnTo>
                  <a:pt x="21600" y="15301"/>
                </a:lnTo>
                <a:lnTo>
                  <a:pt x="21600" y="15071"/>
                </a:lnTo>
                <a:lnTo>
                  <a:pt x="21551" y="14861"/>
                </a:lnTo>
                <a:lnTo>
                  <a:pt x="21334" y="14628"/>
                </a:lnTo>
                <a:lnTo>
                  <a:pt x="21100" y="14402"/>
                </a:lnTo>
                <a:lnTo>
                  <a:pt x="20699" y="14182"/>
                </a:lnTo>
                <a:lnTo>
                  <a:pt x="20198" y="14124"/>
                </a:lnTo>
                <a:lnTo>
                  <a:pt x="19705" y="14114"/>
                </a:lnTo>
                <a:lnTo>
                  <a:pt x="19251" y="14105"/>
                </a:lnTo>
                <a:lnTo>
                  <a:pt x="18790" y="14105"/>
                </a:lnTo>
                <a:lnTo>
                  <a:pt x="18477" y="14173"/>
                </a:lnTo>
                <a:lnTo>
                  <a:pt x="18388" y="14367"/>
                </a:lnTo>
                <a:lnTo>
                  <a:pt x="18240" y="14503"/>
                </a:lnTo>
                <a:lnTo>
                  <a:pt x="17914" y="14542"/>
                </a:lnTo>
                <a:lnTo>
                  <a:pt x="17698" y="14542"/>
                </a:lnTo>
                <a:lnTo>
                  <a:pt x="17645" y="14374"/>
                </a:lnTo>
                <a:lnTo>
                  <a:pt x="17481" y="14374"/>
                </a:lnTo>
                <a:lnTo>
                  <a:pt x="17422" y="14248"/>
                </a:lnTo>
                <a:lnTo>
                  <a:pt x="17573" y="14038"/>
                </a:lnTo>
                <a:lnTo>
                  <a:pt x="17926" y="13893"/>
                </a:lnTo>
                <a:lnTo>
                  <a:pt x="18147" y="13767"/>
                </a:lnTo>
                <a:lnTo>
                  <a:pt x="18137" y="13595"/>
                </a:lnTo>
                <a:lnTo>
                  <a:pt x="18032" y="13422"/>
                </a:lnTo>
                <a:lnTo>
                  <a:pt x="17886" y="13298"/>
                </a:lnTo>
                <a:lnTo>
                  <a:pt x="17729" y="13037"/>
                </a:lnTo>
                <a:lnTo>
                  <a:pt x="17515" y="12810"/>
                </a:lnTo>
                <a:lnTo>
                  <a:pt x="17294" y="12677"/>
                </a:lnTo>
                <a:lnTo>
                  <a:pt x="17159" y="12648"/>
                </a:lnTo>
                <a:lnTo>
                  <a:pt x="16763" y="12441"/>
                </a:lnTo>
                <a:lnTo>
                  <a:pt x="16470" y="12182"/>
                </a:lnTo>
                <a:lnTo>
                  <a:pt x="16859" y="12360"/>
                </a:lnTo>
                <a:lnTo>
                  <a:pt x="17278" y="12471"/>
                </a:lnTo>
                <a:lnTo>
                  <a:pt x="17601" y="12481"/>
                </a:lnTo>
                <a:lnTo>
                  <a:pt x="17723" y="12497"/>
                </a:lnTo>
                <a:lnTo>
                  <a:pt x="17248" y="12063"/>
                </a:lnTo>
                <a:lnTo>
                  <a:pt x="16869" y="11823"/>
                </a:lnTo>
                <a:lnTo>
                  <a:pt x="16655" y="11428"/>
                </a:lnTo>
                <a:lnTo>
                  <a:pt x="16751" y="11341"/>
                </a:lnTo>
                <a:lnTo>
                  <a:pt x="16964" y="11283"/>
                </a:lnTo>
                <a:lnTo>
                  <a:pt x="16647" y="11158"/>
                </a:lnTo>
                <a:lnTo>
                  <a:pt x="16431" y="11071"/>
                </a:lnTo>
                <a:lnTo>
                  <a:pt x="16164" y="10822"/>
                </a:lnTo>
                <a:lnTo>
                  <a:pt x="16085" y="10560"/>
                </a:lnTo>
                <a:lnTo>
                  <a:pt x="15831" y="10369"/>
                </a:lnTo>
                <a:lnTo>
                  <a:pt x="15621" y="10291"/>
                </a:lnTo>
                <a:lnTo>
                  <a:pt x="15259" y="10214"/>
                </a:lnTo>
                <a:lnTo>
                  <a:pt x="14976" y="10126"/>
                </a:lnTo>
                <a:lnTo>
                  <a:pt x="14682" y="10007"/>
                </a:lnTo>
                <a:lnTo>
                  <a:pt x="14426" y="9948"/>
                </a:lnTo>
                <a:lnTo>
                  <a:pt x="14212" y="9909"/>
                </a:lnTo>
                <a:lnTo>
                  <a:pt x="14123" y="9819"/>
                </a:lnTo>
                <a:lnTo>
                  <a:pt x="13909" y="9492"/>
                </a:lnTo>
                <a:lnTo>
                  <a:pt x="13804" y="9288"/>
                </a:lnTo>
                <a:lnTo>
                  <a:pt x="13693" y="9071"/>
                </a:lnTo>
                <a:lnTo>
                  <a:pt x="13498" y="8942"/>
                </a:lnTo>
                <a:lnTo>
                  <a:pt x="13442" y="8709"/>
                </a:lnTo>
                <a:lnTo>
                  <a:pt x="13386" y="8593"/>
                </a:lnTo>
                <a:cubicBezTo>
                  <a:pt x="13362" y="8535"/>
                  <a:pt x="13340" y="8477"/>
                  <a:pt x="13320" y="8418"/>
                </a:cubicBezTo>
                <a:cubicBezTo>
                  <a:pt x="13296" y="8341"/>
                  <a:pt x="13276" y="8263"/>
                  <a:pt x="13261" y="8185"/>
                </a:cubicBezTo>
                <a:cubicBezTo>
                  <a:pt x="13266" y="8113"/>
                  <a:pt x="13260" y="8041"/>
                  <a:pt x="13241" y="7971"/>
                </a:cubicBezTo>
                <a:cubicBezTo>
                  <a:pt x="13208" y="7848"/>
                  <a:pt x="13140" y="7737"/>
                  <a:pt x="13044" y="7651"/>
                </a:cubicBezTo>
                <a:lnTo>
                  <a:pt x="12820" y="7554"/>
                </a:lnTo>
                <a:lnTo>
                  <a:pt x="12698" y="7499"/>
                </a:lnTo>
                <a:lnTo>
                  <a:pt x="12337" y="7324"/>
                </a:lnTo>
                <a:lnTo>
                  <a:pt x="12024" y="7010"/>
                </a:lnTo>
                <a:lnTo>
                  <a:pt x="11840" y="6878"/>
                </a:lnTo>
                <a:lnTo>
                  <a:pt x="11548" y="6829"/>
                </a:lnTo>
                <a:lnTo>
                  <a:pt x="11193" y="6741"/>
                </a:lnTo>
                <a:lnTo>
                  <a:pt x="10853" y="6589"/>
                </a:lnTo>
                <a:lnTo>
                  <a:pt x="10599" y="6550"/>
                </a:lnTo>
                <a:lnTo>
                  <a:pt x="10521" y="6434"/>
                </a:lnTo>
                <a:lnTo>
                  <a:pt x="10198" y="6473"/>
                </a:lnTo>
                <a:lnTo>
                  <a:pt x="10043" y="6579"/>
                </a:lnTo>
                <a:lnTo>
                  <a:pt x="9868" y="6647"/>
                </a:lnTo>
                <a:lnTo>
                  <a:pt x="9574" y="6722"/>
                </a:lnTo>
                <a:lnTo>
                  <a:pt x="9469" y="6712"/>
                </a:lnTo>
                <a:lnTo>
                  <a:pt x="9262" y="6673"/>
                </a:lnTo>
                <a:lnTo>
                  <a:pt x="9038" y="6647"/>
                </a:lnTo>
                <a:lnTo>
                  <a:pt x="8613" y="6637"/>
                </a:lnTo>
                <a:lnTo>
                  <a:pt x="8090" y="6637"/>
                </a:lnTo>
                <a:lnTo>
                  <a:pt x="7825" y="6525"/>
                </a:lnTo>
                <a:lnTo>
                  <a:pt x="7999" y="6425"/>
                </a:lnTo>
                <a:lnTo>
                  <a:pt x="8477" y="6519"/>
                </a:lnTo>
                <a:lnTo>
                  <a:pt x="8905" y="6516"/>
                </a:lnTo>
                <a:lnTo>
                  <a:pt x="9280" y="6422"/>
                </a:lnTo>
                <a:lnTo>
                  <a:pt x="9457" y="6276"/>
                </a:lnTo>
                <a:lnTo>
                  <a:pt x="9921" y="6072"/>
                </a:lnTo>
                <a:lnTo>
                  <a:pt x="10181" y="6140"/>
                </a:lnTo>
                <a:lnTo>
                  <a:pt x="10475" y="6053"/>
                </a:lnTo>
                <a:lnTo>
                  <a:pt x="10699" y="5959"/>
                </a:lnTo>
                <a:lnTo>
                  <a:pt x="10540" y="5865"/>
                </a:lnTo>
                <a:cubicBezTo>
                  <a:pt x="10497" y="5837"/>
                  <a:pt x="10452" y="5812"/>
                  <a:pt x="10406" y="5791"/>
                </a:cubicBezTo>
                <a:cubicBezTo>
                  <a:pt x="10341" y="5761"/>
                  <a:pt x="10274" y="5738"/>
                  <a:pt x="10205" y="5723"/>
                </a:cubicBezTo>
                <a:lnTo>
                  <a:pt x="10165" y="5580"/>
                </a:lnTo>
                <a:lnTo>
                  <a:pt x="10007" y="5468"/>
                </a:lnTo>
                <a:lnTo>
                  <a:pt x="10293" y="5451"/>
                </a:lnTo>
                <a:lnTo>
                  <a:pt x="10629" y="5331"/>
                </a:lnTo>
                <a:lnTo>
                  <a:pt x="10892" y="5147"/>
                </a:lnTo>
                <a:lnTo>
                  <a:pt x="11000" y="4851"/>
                </a:lnTo>
                <a:cubicBezTo>
                  <a:pt x="11038" y="4819"/>
                  <a:pt x="11078" y="4790"/>
                  <a:pt x="11119" y="4764"/>
                </a:cubicBezTo>
                <a:cubicBezTo>
                  <a:pt x="11199" y="4713"/>
                  <a:pt x="11286" y="4671"/>
                  <a:pt x="11376" y="4641"/>
                </a:cubicBezTo>
                <a:lnTo>
                  <a:pt x="11590" y="4424"/>
                </a:lnTo>
                <a:lnTo>
                  <a:pt x="11659" y="4218"/>
                </a:lnTo>
                <a:lnTo>
                  <a:pt x="11836" y="4004"/>
                </a:lnTo>
                <a:lnTo>
                  <a:pt x="12047" y="3795"/>
                </a:lnTo>
                <a:lnTo>
                  <a:pt x="12044" y="3606"/>
                </a:lnTo>
                <a:lnTo>
                  <a:pt x="12499" y="3190"/>
                </a:lnTo>
                <a:lnTo>
                  <a:pt x="12736" y="3015"/>
                </a:lnTo>
                <a:lnTo>
                  <a:pt x="12716" y="2734"/>
                </a:lnTo>
                <a:lnTo>
                  <a:pt x="12470" y="2492"/>
                </a:lnTo>
                <a:cubicBezTo>
                  <a:pt x="12377" y="2450"/>
                  <a:pt x="12278" y="2422"/>
                  <a:pt x="12176" y="2408"/>
                </a:cubicBezTo>
                <a:cubicBezTo>
                  <a:pt x="12102" y="2398"/>
                  <a:pt x="12027" y="2395"/>
                  <a:pt x="11952" y="2399"/>
                </a:cubicBezTo>
                <a:cubicBezTo>
                  <a:pt x="11846" y="2403"/>
                  <a:pt x="11741" y="2418"/>
                  <a:pt x="11639" y="2444"/>
                </a:cubicBezTo>
                <a:lnTo>
                  <a:pt x="11263" y="2444"/>
                </a:lnTo>
                <a:lnTo>
                  <a:pt x="10950" y="2454"/>
                </a:lnTo>
                <a:lnTo>
                  <a:pt x="10587" y="2454"/>
                </a:lnTo>
                <a:lnTo>
                  <a:pt x="10272" y="2415"/>
                </a:lnTo>
                <a:lnTo>
                  <a:pt x="10019" y="2379"/>
                </a:lnTo>
                <a:lnTo>
                  <a:pt x="9748" y="2379"/>
                </a:lnTo>
                <a:lnTo>
                  <a:pt x="9373" y="2446"/>
                </a:lnTo>
                <a:lnTo>
                  <a:pt x="9140" y="2359"/>
                </a:lnTo>
                <a:lnTo>
                  <a:pt x="8896" y="2282"/>
                </a:lnTo>
                <a:lnTo>
                  <a:pt x="8633" y="2340"/>
                </a:lnTo>
                <a:lnTo>
                  <a:pt x="8427" y="2437"/>
                </a:lnTo>
                <a:lnTo>
                  <a:pt x="8140" y="2466"/>
                </a:lnTo>
                <a:lnTo>
                  <a:pt x="7897" y="2486"/>
                </a:lnTo>
                <a:lnTo>
                  <a:pt x="7672" y="2622"/>
                </a:lnTo>
                <a:lnTo>
                  <a:pt x="7386" y="2670"/>
                </a:lnTo>
                <a:cubicBezTo>
                  <a:pt x="7313" y="2648"/>
                  <a:pt x="7235" y="2648"/>
                  <a:pt x="7162" y="2670"/>
                </a:cubicBezTo>
                <a:cubicBezTo>
                  <a:pt x="7082" y="2694"/>
                  <a:pt x="7013" y="2744"/>
                  <a:pt x="6965" y="2811"/>
                </a:cubicBezTo>
                <a:lnTo>
                  <a:pt x="6613" y="2908"/>
                </a:lnTo>
                <a:lnTo>
                  <a:pt x="6322" y="2870"/>
                </a:lnTo>
                <a:lnTo>
                  <a:pt x="6783" y="2711"/>
                </a:lnTo>
                <a:lnTo>
                  <a:pt x="7209" y="2400"/>
                </a:lnTo>
                <a:lnTo>
                  <a:pt x="7533" y="2197"/>
                </a:lnTo>
                <a:lnTo>
                  <a:pt x="7767" y="1990"/>
                </a:lnTo>
                <a:lnTo>
                  <a:pt x="7273" y="2048"/>
                </a:lnTo>
                <a:lnTo>
                  <a:pt x="7078" y="2057"/>
                </a:lnTo>
                <a:lnTo>
                  <a:pt x="6881" y="1986"/>
                </a:lnTo>
                <a:lnTo>
                  <a:pt x="7287" y="1782"/>
                </a:lnTo>
                <a:lnTo>
                  <a:pt x="7451" y="1656"/>
                </a:lnTo>
                <a:lnTo>
                  <a:pt x="7630" y="1579"/>
                </a:lnTo>
                <a:lnTo>
                  <a:pt x="7817" y="1452"/>
                </a:lnTo>
                <a:lnTo>
                  <a:pt x="8102" y="1336"/>
                </a:lnTo>
                <a:lnTo>
                  <a:pt x="8323" y="1239"/>
                </a:lnTo>
                <a:lnTo>
                  <a:pt x="8452" y="1123"/>
                </a:lnTo>
                <a:lnTo>
                  <a:pt x="8583" y="1035"/>
                </a:lnTo>
                <a:lnTo>
                  <a:pt x="8821" y="918"/>
                </a:lnTo>
                <a:lnTo>
                  <a:pt x="8995" y="899"/>
                </a:lnTo>
                <a:lnTo>
                  <a:pt x="9304" y="768"/>
                </a:lnTo>
                <a:lnTo>
                  <a:pt x="9532" y="477"/>
                </a:lnTo>
                <a:lnTo>
                  <a:pt x="9387" y="419"/>
                </a:lnTo>
                <a:lnTo>
                  <a:pt x="9321" y="361"/>
                </a:lnTo>
                <a:lnTo>
                  <a:pt x="9459" y="238"/>
                </a:lnTo>
                <a:lnTo>
                  <a:pt x="9552" y="34"/>
                </a:lnTo>
                <a:close/>
              </a:path>
            </a:pathLst>
          </a:custGeom>
          <a:solidFill>
            <a:srgbClr val="EF3425"/>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6" name="Shape 4702"/>
          <p:cNvSpPr/>
          <p:nvPr/>
        </p:nvSpPr>
        <p:spPr>
          <a:xfrm>
            <a:off x="6072445" y="2407414"/>
            <a:ext cx="120818" cy="80661"/>
          </a:xfrm>
          <a:custGeom>
            <a:avLst/>
            <a:gdLst/>
            <a:ahLst/>
            <a:cxnLst>
              <a:cxn ang="0">
                <a:pos x="wd2" y="hd2"/>
              </a:cxn>
              <a:cxn ang="5400000">
                <a:pos x="wd2" y="hd2"/>
              </a:cxn>
              <a:cxn ang="10800000">
                <a:pos x="wd2" y="hd2"/>
              </a:cxn>
              <a:cxn ang="16200000">
                <a:pos x="wd2" y="hd2"/>
              </a:cxn>
            </a:cxnLst>
            <a:rect l="0" t="0" r="r" b="b"/>
            <a:pathLst>
              <a:path w="21600" h="21600" extrusionOk="0">
                <a:moveTo>
                  <a:pt x="11998" y="1016"/>
                </a:moveTo>
                <a:lnTo>
                  <a:pt x="10171" y="0"/>
                </a:lnTo>
                <a:lnTo>
                  <a:pt x="8478" y="1635"/>
                </a:lnTo>
                <a:lnTo>
                  <a:pt x="6731" y="2498"/>
                </a:lnTo>
                <a:lnTo>
                  <a:pt x="4349" y="2333"/>
                </a:lnTo>
                <a:lnTo>
                  <a:pt x="2558" y="4143"/>
                </a:lnTo>
                <a:lnTo>
                  <a:pt x="2281" y="7288"/>
                </a:lnTo>
                <a:lnTo>
                  <a:pt x="2728" y="11096"/>
                </a:lnTo>
                <a:lnTo>
                  <a:pt x="1367" y="11697"/>
                </a:lnTo>
                <a:lnTo>
                  <a:pt x="0" y="13957"/>
                </a:lnTo>
                <a:lnTo>
                  <a:pt x="2558" y="16437"/>
                </a:lnTo>
                <a:lnTo>
                  <a:pt x="4193" y="17592"/>
                </a:lnTo>
                <a:lnTo>
                  <a:pt x="7948" y="18421"/>
                </a:lnTo>
                <a:lnTo>
                  <a:pt x="9715" y="17758"/>
                </a:lnTo>
                <a:lnTo>
                  <a:pt x="10375" y="16161"/>
                </a:lnTo>
                <a:lnTo>
                  <a:pt x="7869" y="14676"/>
                </a:lnTo>
                <a:lnTo>
                  <a:pt x="7099" y="12526"/>
                </a:lnTo>
                <a:lnTo>
                  <a:pt x="4884" y="10426"/>
                </a:lnTo>
                <a:lnTo>
                  <a:pt x="8714" y="12906"/>
                </a:lnTo>
                <a:lnTo>
                  <a:pt x="11556" y="11752"/>
                </a:lnTo>
                <a:lnTo>
                  <a:pt x="13987" y="12581"/>
                </a:lnTo>
                <a:lnTo>
                  <a:pt x="13987" y="14503"/>
                </a:lnTo>
                <a:lnTo>
                  <a:pt x="11994" y="19617"/>
                </a:lnTo>
                <a:lnTo>
                  <a:pt x="14167" y="21600"/>
                </a:lnTo>
                <a:cubicBezTo>
                  <a:pt x="14729" y="21519"/>
                  <a:pt x="15246" y="21104"/>
                  <a:pt x="15602" y="20446"/>
                </a:cubicBezTo>
                <a:cubicBezTo>
                  <a:pt x="16263" y="19226"/>
                  <a:pt x="16263" y="17479"/>
                  <a:pt x="15602" y="16258"/>
                </a:cubicBezTo>
                <a:lnTo>
                  <a:pt x="16598" y="14102"/>
                </a:lnTo>
                <a:lnTo>
                  <a:pt x="18804" y="12616"/>
                </a:lnTo>
                <a:lnTo>
                  <a:pt x="20234" y="13439"/>
                </a:lnTo>
                <a:lnTo>
                  <a:pt x="21600" y="12609"/>
                </a:lnTo>
                <a:lnTo>
                  <a:pt x="21268" y="10232"/>
                </a:lnTo>
                <a:lnTo>
                  <a:pt x="18647" y="10730"/>
                </a:lnTo>
                <a:lnTo>
                  <a:pt x="17138" y="9071"/>
                </a:lnTo>
                <a:lnTo>
                  <a:pt x="15851" y="10391"/>
                </a:lnTo>
                <a:cubicBezTo>
                  <a:pt x="15710" y="9671"/>
                  <a:pt x="15835" y="8892"/>
                  <a:pt x="16179" y="8346"/>
                </a:cubicBezTo>
                <a:cubicBezTo>
                  <a:pt x="16643" y="7609"/>
                  <a:pt x="17385" y="7449"/>
                  <a:pt x="17969" y="7959"/>
                </a:cubicBezTo>
                <a:lnTo>
                  <a:pt x="18634" y="5029"/>
                </a:lnTo>
                <a:lnTo>
                  <a:pt x="16535" y="5520"/>
                </a:lnTo>
                <a:lnTo>
                  <a:pt x="14583" y="6840"/>
                </a:lnTo>
                <a:lnTo>
                  <a:pt x="13517" y="7939"/>
                </a:lnTo>
                <a:lnTo>
                  <a:pt x="11672" y="7773"/>
                </a:lnTo>
                <a:cubicBezTo>
                  <a:pt x="11456" y="7219"/>
                  <a:pt x="11415" y="6551"/>
                  <a:pt x="11561" y="5948"/>
                </a:cubicBezTo>
                <a:cubicBezTo>
                  <a:pt x="11892" y="4579"/>
                  <a:pt x="12960" y="3976"/>
                  <a:pt x="13813" y="4677"/>
                </a:cubicBezTo>
                <a:lnTo>
                  <a:pt x="15099" y="3682"/>
                </a:lnTo>
                <a:lnTo>
                  <a:pt x="15321" y="1698"/>
                </a:lnTo>
                <a:lnTo>
                  <a:pt x="13531" y="938"/>
                </a:lnTo>
                <a:lnTo>
                  <a:pt x="11998" y="1016"/>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7" name="Shape 4703"/>
          <p:cNvSpPr/>
          <p:nvPr/>
        </p:nvSpPr>
        <p:spPr>
          <a:xfrm>
            <a:off x="6122520" y="2376158"/>
            <a:ext cx="117522" cy="57431"/>
          </a:xfrm>
          <a:custGeom>
            <a:avLst/>
            <a:gdLst/>
            <a:ahLst/>
            <a:cxnLst>
              <a:cxn ang="0">
                <a:pos x="wd2" y="hd2"/>
              </a:cxn>
              <a:cxn ang="5400000">
                <a:pos x="wd2" y="hd2"/>
              </a:cxn>
              <a:cxn ang="10800000">
                <a:pos x="wd2" y="hd2"/>
              </a:cxn>
              <a:cxn ang="16200000">
                <a:pos x="wd2" y="hd2"/>
              </a:cxn>
            </a:cxnLst>
            <a:rect l="0" t="0" r="r" b="b"/>
            <a:pathLst>
              <a:path w="21600" h="21600" extrusionOk="0">
                <a:moveTo>
                  <a:pt x="2879" y="3003"/>
                </a:moveTo>
                <a:lnTo>
                  <a:pt x="6180" y="1771"/>
                </a:lnTo>
                <a:lnTo>
                  <a:pt x="7684" y="0"/>
                </a:lnTo>
                <a:lnTo>
                  <a:pt x="7238" y="3614"/>
                </a:lnTo>
                <a:lnTo>
                  <a:pt x="6897" y="7507"/>
                </a:lnTo>
                <a:lnTo>
                  <a:pt x="8448" y="10448"/>
                </a:lnTo>
                <a:lnTo>
                  <a:pt x="10340" y="10361"/>
                </a:lnTo>
                <a:lnTo>
                  <a:pt x="12195" y="10370"/>
                </a:lnTo>
                <a:lnTo>
                  <a:pt x="14618" y="10846"/>
                </a:lnTo>
                <a:lnTo>
                  <a:pt x="15453" y="6672"/>
                </a:lnTo>
                <a:lnTo>
                  <a:pt x="17730" y="6439"/>
                </a:lnTo>
                <a:lnTo>
                  <a:pt x="21600" y="6905"/>
                </a:lnTo>
                <a:lnTo>
                  <a:pt x="20732" y="9681"/>
                </a:lnTo>
                <a:lnTo>
                  <a:pt x="18427" y="10613"/>
                </a:lnTo>
                <a:lnTo>
                  <a:pt x="16501" y="12932"/>
                </a:lnTo>
                <a:lnTo>
                  <a:pt x="17260" y="17339"/>
                </a:lnTo>
                <a:lnTo>
                  <a:pt x="17298" y="20746"/>
                </a:lnTo>
                <a:lnTo>
                  <a:pt x="15894" y="21600"/>
                </a:lnTo>
                <a:lnTo>
                  <a:pt x="13399" y="20134"/>
                </a:lnTo>
                <a:lnTo>
                  <a:pt x="12872" y="15495"/>
                </a:lnTo>
                <a:lnTo>
                  <a:pt x="11924" y="14252"/>
                </a:lnTo>
                <a:lnTo>
                  <a:pt x="10828" y="15340"/>
                </a:lnTo>
                <a:lnTo>
                  <a:pt x="8841" y="14806"/>
                </a:lnTo>
                <a:lnTo>
                  <a:pt x="5606" y="8933"/>
                </a:lnTo>
                <a:lnTo>
                  <a:pt x="3291" y="8244"/>
                </a:lnTo>
                <a:lnTo>
                  <a:pt x="0" y="4527"/>
                </a:lnTo>
                <a:lnTo>
                  <a:pt x="2879" y="3003"/>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8" name="Shape 4704"/>
          <p:cNvSpPr/>
          <p:nvPr/>
        </p:nvSpPr>
        <p:spPr>
          <a:xfrm>
            <a:off x="6338498" y="2145079"/>
            <a:ext cx="161710" cy="158570"/>
          </a:xfrm>
          <a:custGeom>
            <a:avLst/>
            <a:gdLst/>
            <a:ahLst/>
            <a:cxnLst>
              <a:cxn ang="0">
                <a:pos x="wd2" y="hd2"/>
              </a:cxn>
              <a:cxn ang="5400000">
                <a:pos x="wd2" y="hd2"/>
              </a:cxn>
              <a:cxn ang="10800000">
                <a:pos x="wd2" y="hd2"/>
              </a:cxn>
              <a:cxn ang="16200000">
                <a:pos x="wd2" y="hd2"/>
              </a:cxn>
            </a:cxnLst>
            <a:rect l="0" t="0" r="r" b="b"/>
            <a:pathLst>
              <a:path w="21600" h="21444" extrusionOk="0">
                <a:moveTo>
                  <a:pt x="8774" y="4896"/>
                </a:moveTo>
                <a:lnTo>
                  <a:pt x="6547" y="5405"/>
                </a:lnTo>
                <a:lnTo>
                  <a:pt x="6122" y="7741"/>
                </a:lnTo>
                <a:lnTo>
                  <a:pt x="4484" y="7909"/>
                </a:lnTo>
                <a:lnTo>
                  <a:pt x="1978" y="8106"/>
                </a:lnTo>
                <a:lnTo>
                  <a:pt x="2968" y="9107"/>
                </a:lnTo>
                <a:lnTo>
                  <a:pt x="7551" y="9439"/>
                </a:lnTo>
                <a:lnTo>
                  <a:pt x="6614" y="10915"/>
                </a:lnTo>
                <a:lnTo>
                  <a:pt x="4773" y="12140"/>
                </a:lnTo>
                <a:lnTo>
                  <a:pt x="2677" y="11250"/>
                </a:lnTo>
                <a:lnTo>
                  <a:pt x="885" y="10999"/>
                </a:lnTo>
                <a:lnTo>
                  <a:pt x="0" y="12391"/>
                </a:lnTo>
                <a:cubicBezTo>
                  <a:pt x="112" y="13095"/>
                  <a:pt x="449" y="13742"/>
                  <a:pt x="959" y="14234"/>
                </a:cubicBezTo>
                <a:cubicBezTo>
                  <a:pt x="2136" y="15367"/>
                  <a:pt x="3937" y="15507"/>
                  <a:pt x="5271" y="14569"/>
                </a:cubicBezTo>
                <a:lnTo>
                  <a:pt x="7647" y="15407"/>
                </a:lnTo>
                <a:lnTo>
                  <a:pt x="8257" y="16436"/>
                </a:lnTo>
                <a:lnTo>
                  <a:pt x="8257" y="17829"/>
                </a:lnTo>
                <a:lnTo>
                  <a:pt x="9081" y="20495"/>
                </a:lnTo>
                <a:lnTo>
                  <a:pt x="9188" y="21444"/>
                </a:lnTo>
                <a:lnTo>
                  <a:pt x="11063" y="20634"/>
                </a:lnTo>
                <a:cubicBezTo>
                  <a:pt x="11197" y="19804"/>
                  <a:pt x="11344" y="18975"/>
                  <a:pt x="11504" y="18150"/>
                </a:cubicBezTo>
                <a:cubicBezTo>
                  <a:pt x="11625" y="17526"/>
                  <a:pt x="11754" y="16903"/>
                  <a:pt x="11890" y="16282"/>
                </a:cubicBezTo>
                <a:lnTo>
                  <a:pt x="13210" y="16810"/>
                </a:lnTo>
                <a:lnTo>
                  <a:pt x="15168" y="16726"/>
                </a:lnTo>
                <a:cubicBezTo>
                  <a:pt x="15632" y="16328"/>
                  <a:pt x="15779" y="15667"/>
                  <a:pt x="15526" y="15107"/>
                </a:cubicBezTo>
                <a:cubicBezTo>
                  <a:pt x="15011" y="13964"/>
                  <a:pt x="13444" y="13867"/>
                  <a:pt x="12796" y="14939"/>
                </a:cubicBezTo>
                <a:lnTo>
                  <a:pt x="14644" y="12824"/>
                </a:lnTo>
                <a:cubicBezTo>
                  <a:pt x="14798" y="12464"/>
                  <a:pt x="14881" y="12076"/>
                  <a:pt x="14889" y="11683"/>
                </a:cubicBezTo>
                <a:cubicBezTo>
                  <a:pt x="14900" y="11069"/>
                  <a:pt x="14727" y="10465"/>
                  <a:pt x="14392" y="9952"/>
                </a:cubicBezTo>
                <a:cubicBezTo>
                  <a:pt x="13955" y="9638"/>
                  <a:pt x="13757" y="9081"/>
                  <a:pt x="13896" y="8556"/>
                </a:cubicBezTo>
                <a:cubicBezTo>
                  <a:pt x="14108" y="7761"/>
                  <a:pt x="14957" y="7330"/>
                  <a:pt x="15713" y="7635"/>
                </a:cubicBezTo>
                <a:lnTo>
                  <a:pt x="16288" y="6054"/>
                </a:lnTo>
                <a:cubicBezTo>
                  <a:pt x="16872" y="6367"/>
                  <a:pt x="17508" y="6567"/>
                  <a:pt x="18164" y="6644"/>
                </a:cubicBezTo>
                <a:cubicBezTo>
                  <a:pt x="18855" y="6725"/>
                  <a:pt x="19555" y="6668"/>
                  <a:pt x="20225" y="6476"/>
                </a:cubicBezTo>
                <a:lnTo>
                  <a:pt x="21600" y="5192"/>
                </a:lnTo>
                <a:lnTo>
                  <a:pt x="19532" y="5387"/>
                </a:lnTo>
                <a:lnTo>
                  <a:pt x="17657" y="5220"/>
                </a:lnTo>
                <a:lnTo>
                  <a:pt x="19890" y="3548"/>
                </a:lnTo>
                <a:lnTo>
                  <a:pt x="20690" y="1880"/>
                </a:lnTo>
                <a:cubicBezTo>
                  <a:pt x="20652" y="1360"/>
                  <a:pt x="20416" y="875"/>
                  <a:pt x="20032" y="527"/>
                </a:cubicBezTo>
                <a:cubicBezTo>
                  <a:pt x="19421" y="-25"/>
                  <a:pt x="18544" y="-156"/>
                  <a:pt x="17802" y="193"/>
                </a:cubicBezTo>
                <a:lnTo>
                  <a:pt x="16068" y="2019"/>
                </a:lnTo>
                <a:lnTo>
                  <a:pt x="15268" y="2968"/>
                </a:lnTo>
                <a:lnTo>
                  <a:pt x="13348" y="3272"/>
                </a:lnTo>
                <a:lnTo>
                  <a:pt x="12938" y="4357"/>
                </a:lnTo>
                <a:lnTo>
                  <a:pt x="12524" y="6032"/>
                </a:lnTo>
                <a:lnTo>
                  <a:pt x="11780" y="6954"/>
                </a:lnTo>
                <a:lnTo>
                  <a:pt x="9684" y="7344"/>
                </a:lnTo>
                <a:lnTo>
                  <a:pt x="10128" y="5729"/>
                </a:lnTo>
                <a:lnTo>
                  <a:pt x="8774" y="4896"/>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89" name="Shape 4705"/>
          <p:cNvSpPr/>
          <p:nvPr/>
        </p:nvSpPr>
        <p:spPr>
          <a:xfrm>
            <a:off x="11715272" y="6121883"/>
            <a:ext cx="370048" cy="181875"/>
          </a:xfrm>
          <a:custGeom>
            <a:avLst/>
            <a:gdLst/>
            <a:ahLst/>
            <a:cxnLst>
              <a:cxn ang="0">
                <a:pos x="wd2" y="hd2"/>
              </a:cxn>
              <a:cxn ang="5400000">
                <a:pos x="wd2" y="hd2"/>
              </a:cxn>
              <a:cxn ang="10800000">
                <a:pos x="wd2" y="hd2"/>
              </a:cxn>
              <a:cxn ang="16200000">
                <a:pos x="wd2" y="hd2"/>
              </a:cxn>
            </a:cxnLst>
            <a:rect l="0" t="0" r="r" b="b"/>
            <a:pathLst>
              <a:path w="21600" h="21600" extrusionOk="0">
                <a:moveTo>
                  <a:pt x="6023" y="5447"/>
                </a:moveTo>
                <a:lnTo>
                  <a:pt x="8044" y="6243"/>
                </a:lnTo>
                <a:lnTo>
                  <a:pt x="10451" y="6979"/>
                </a:lnTo>
                <a:lnTo>
                  <a:pt x="12434" y="6230"/>
                </a:lnTo>
                <a:lnTo>
                  <a:pt x="13736" y="5546"/>
                </a:lnTo>
                <a:lnTo>
                  <a:pt x="15204" y="5399"/>
                </a:lnTo>
                <a:lnTo>
                  <a:pt x="17194" y="3644"/>
                </a:lnTo>
                <a:lnTo>
                  <a:pt x="17590" y="2560"/>
                </a:lnTo>
                <a:lnTo>
                  <a:pt x="18818" y="2123"/>
                </a:lnTo>
                <a:lnTo>
                  <a:pt x="19396" y="1029"/>
                </a:lnTo>
                <a:lnTo>
                  <a:pt x="20228" y="938"/>
                </a:lnTo>
                <a:lnTo>
                  <a:pt x="21600" y="0"/>
                </a:lnTo>
                <a:lnTo>
                  <a:pt x="21144" y="1293"/>
                </a:lnTo>
                <a:lnTo>
                  <a:pt x="20341" y="1872"/>
                </a:lnTo>
                <a:lnTo>
                  <a:pt x="19738" y="2457"/>
                </a:lnTo>
                <a:lnTo>
                  <a:pt x="19356" y="3339"/>
                </a:lnTo>
                <a:lnTo>
                  <a:pt x="18562" y="3977"/>
                </a:lnTo>
                <a:lnTo>
                  <a:pt x="17781" y="4734"/>
                </a:lnTo>
                <a:lnTo>
                  <a:pt x="17084" y="5368"/>
                </a:lnTo>
                <a:lnTo>
                  <a:pt x="16650" y="6928"/>
                </a:lnTo>
                <a:lnTo>
                  <a:pt x="16242" y="7076"/>
                </a:lnTo>
                <a:lnTo>
                  <a:pt x="15426" y="7636"/>
                </a:lnTo>
                <a:lnTo>
                  <a:pt x="14883" y="9230"/>
                </a:lnTo>
                <a:lnTo>
                  <a:pt x="15109" y="10646"/>
                </a:lnTo>
                <a:lnTo>
                  <a:pt x="15998" y="12310"/>
                </a:lnTo>
                <a:lnTo>
                  <a:pt x="16822" y="14057"/>
                </a:lnTo>
                <a:lnTo>
                  <a:pt x="16055" y="13864"/>
                </a:lnTo>
                <a:lnTo>
                  <a:pt x="15326" y="14057"/>
                </a:lnTo>
                <a:lnTo>
                  <a:pt x="14833" y="14891"/>
                </a:lnTo>
                <a:lnTo>
                  <a:pt x="14439" y="14379"/>
                </a:lnTo>
                <a:lnTo>
                  <a:pt x="13946" y="13867"/>
                </a:lnTo>
                <a:lnTo>
                  <a:pt x="13369" y="13990"/>
                </a:lnTo>
                <a:lnTo>
                  <a:pt x="12913" y="14351"/>
                </a:lnTo>
                <a:lnTo>
                  <a:pt x="12708" y="15476"/>
                </a:lnTo>
                <a:lnTo>
                  <a:pt x="12563" y="16503"/>
                </a:lnTo>
                <a:cubicBezTo>
                  <a:pt x="12416" y="16802"/>
                  <a:pt x="12245" y="17049"/>
                  <a:pt x="12057" y="17236"/>
                </a:cubicBezTo>
                <a:cubicBezTo>
                  <a:pt x="11770" y="17521"/>
                  <a:pt x="11452" y="17656"/>
                  <a:pt x="11132" y="17628"/>
                </a:cubicBezTo>
                <a:lnTo>
                  <a:pt x="9909" y="18578"/>
                </a:lnTo>
                <a:lnTo>
                  <a:pt x="9383" y="18648"/>
                </a:lnTo>
                <a:lnTo>
                  <a:pt x="8605" y="18722"/>
                </a:lnTo>
                <a:lnTo>
                  <a:pt x="7666" y="18796"/>
                </a:lnTo>
                <a:lnTo>
                  <a:pt x="7014" y="19313"/>
                </a:lnTo>
                <a:lnTo>
                  <a:pt x="6738" y="20261"/>
                </a:lnTo>
                <a:lnTo>
                  <a:pt x="6904" y="21450"/>
                </a:lnTo>
                <a:lnTo>
                  <a:pt x="6290" y="21600"/>
                </a:lnTo>
                <a:lnTo>
                  <a:pt x="5966" y="20135"/>
                </a:lnTo>
                <a:lnTo>
                  <a:pt x="5617" y="19596"/>
                </a:lnTo>
                <a:lnTo>
                  <a:pt x="4908" y="19596"/>
                </a:lnTo>
                <a:lnTo>
                  <a:pt x="4179" y="20181"/>
                </a:lnTo>
                <a:lnTo>
                  <a:pt x="3230" y="19608"/>
                </a:lnTo>
                <a:lnTo>
                  <a:pt x="2581" y="18903"/>
                </a:lnTo>
                <a:lnTo>
                  <a:pt x="1167" y="17882"/>
                </a:lnTo>
                <a:lnTo>
                  <a:pt x="1054" y="16349"/>
                </a:lnTo>
                <a:lnTo>
                  <a:pt x="429" y="15473"/>
                </a:lnTo>
                <a:lnTo>
                  <a:pt x="414" y="13490"/>
                </a:lnTo>
                <a:lnTo>
                  <a:pt x="0" y="12098"/>
                </a:lnTo>
                <a:lnTo>
                  <a:pt x="210" y="11391"/>
                </a:lnTo>
                <a:lnTo>
                  <a:pt x="749" y="12270"/>
                </a:lnTo>
                <a:lnTo>
                  <a:pt x="1782" y="12414"/>
                </a:lnTo>
                <a:lnTo>
                  <a:pt x="2359" y="10946"/>
                </a:lnTo>
                <a:lnTo>
                  <a:pt x="3082" y="10137"/>
                </a:lnTo>
                <a:lnTo>
                  <a:pt x="4043" y="10134"/>
                </a:lnTo>
                <a:lnTo>
                  <a:pt x="5147" y="10569"/>
                </a:lnTo>
                <a:lnTo>
                  <a:pt x="5977" y="9319"/>
                </a:lnTo>
                <a:lnTo>
                  <a:pt x="6219" y="6990"/>
                </a:lnTo>
                <a:lnTo>
                  <a:pt x="6023" y="5447"/>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0" name="Shape 4706"/>
          <p:cNvSpPr/>
          <p:nvPr/>
        </p:nvSpPr>
        <p:spPr>
          <a:xfrm>
            <a:off x="10332261" y="6121514"/>
            <a:ext cx="438077" cy="129000"/>
          </a:xfrm>
          <a:custGeom>
            <a:avLst/>
            <a:gdLst/>
            <a:ahLst/>
            <a:cxnLst>
              <a:cxn ang="0">
                <a:pos x="wd2" y="hd2"/>
              </a:cxn>
              <a:cxn ang="5400000">
                <a:pos x="wd2" y="hd2"/>
              </a:cxn>
              <a:cxn ang="10800000">
                <a:pos x="wd2" y="hd2"/>
              </a:cxn>
              <a:cxn ang="16200000">
                <a:pos x="wd2" y="hd2"/>
              </a:cxn>
            </a:cxnLst>
            <a:rect l="0" t="0" r="r" b="b"/>
            <a:pathLst>
              <a:path w="21600" h="21600" extrusionOk="0">
                <a:moveTo>
                  <a:pt x="389" y="1757"/>
                </a:moveTo>
                <a:lnTo>
                  <a:pt x="314" y="6138"/>
                </a:lnTo>
                <a:lnTo>
                  <a:pt x="0" y="9808"/>
                </a:lnTo>
                <a:lnTo>
                  <a:pt x="28" y="12146"/>
                </a:lnTo>
                <a:lnTo>
                  <a:pt x="912" y="12872"/>
                </a:lnTo>
                <a:lnTo>
                  <a:pt x="2307" y="12353"/>
                </a:lnTo>
                <a:lnTo>
                  <a:pt x="3434" y="12768"/>
                </a:lnTo>
                <a:lnTo>
                  <a:pt x="3922" y="13770"/>
                </a:lnTo>
                <a:lnTo>
                  <a:pt x="4979" y="14151"/>
                </a:lnTo>
                <a:lnTo>
                  <a:pt x="5639" y="13840"/>
                </a:lnTo>
                <a:cubicBezTo>
                  <a:pt x="5927" y="14052"/>
                  <a:pt x="6219" y="14189"/>
                  <a:pt x="6513" y="14250"/>
                </a:cubicBezTo>
                <a:cubicBezTo>
                  <a:pt x="6747" y="14299"/>
                  <a:pt x="6982" y="14299"/>
                  <a:pt x="7216" y="14250"/>
                </a:cubicBezTo>
                <a:lnTo>
                  <a:pt x="7591" y="15460"/>
                </a:lnTo>
                <a:lnTo>
                  <a:pt x="8384" y="16704"/>
                </a:lnTo>
                <a:lnTo>
                  <a:pt x="9348" y="16601"/>
                </a:lnTo>
                <a:lnTo>
                  <a:pt x="9614" y="17703"/>
                </a:lnTo>
                <a:lnTo>
                  <a:pt x="9310" y="19669"/>
                </a:lnTo>
                <a:lnTo>
                  <a:pt x="9767" y="21600"/>
                </a:lnTo>
                <a:lnTo>
                  <a:pt x="10497" y="21189"/>
                </a:lnTo>
                <a:lnTo>
                  <a:pt x="11715" y="20468"/>
                </a:lnTo>
                <a:cubicBezTo>
                  <a:pt x="12170" y="20474"/>
                  <a:pt x="12624" y="20416"/>
                  <a:pt x="13078" y="20295"/>
                </a:cubicBezTo>
                <a:cubicBezTo>
                  <a:pt x="13668" y="20137"/>
                  <a:pt x="14256" y="19872"/>
                  <a:pt x="14839" y="19500"/>
                </a:cubicBezTo>
                <a:lnTo>
                  <a:pt x="15154" y="18363"/>
                </a:lnTo>
                <a:lnTo>
                  <a:pt x="16467" y="18363"/>
                </a:lnTo>
                <a:cubicBezTo>
                  <a:pt x="16756" y="18587"/>
                  <a:pt x="17048" y="18760"/>
                  <a:pt x="17343" y="18882"/>
                </a:cubicBezTo>
                <a:cubicBezTo>
                  <a:pt x="17622" y="18998"/>
                  <a:pt x="17903" y="19067"/>
                  <a:pt x="18185" y="19089"/>
                </a:cubicBezTo>
                <a:lnTo>
                  <a:pt x="18864" y="18087"/>
                </a:lnTo>
                <a:lnTo>
                  <a:pt x="19536" y="18398"/>
                </a:lnTo>
                <a:lnTo>
                  <a:pt x="20167" y="18605"/>
                </a:lnTo>
                <a:lnTo>
                  <a:pt x="20807" y="18467"/>
                </a:lnTo>
                <a:lnTo>
                  <a:pt x="21284" y="15468"/>
                </a:lnTo>
                <a:lnTo>
                  <a:pt x="21569" y="13394"/>
                </a:lnTo>
                <a:lnTo>
                  <a:pt x="21600" y="10703"/>
                </a:lnTo>
                <a:lnTo>
                  <a:pt x="21021" y="11636"/>
                </a:lnTo>
                <a:lnTo>
                  <a:pt x="20565" y="13394"/>
                </a:lnTo>
                <a:lnTo>
                  <a:pt x="19997" y="12772"/>
                </a:lnTo>
                <a:lnTo>
                  <a:pt x="19441" y="13286"/>
                </a:lnTo>
                <a:lnTo>
                  <a:pt x="18864" y="13390"/>
                </a:lnTo>
                <a:lnTo>
                  <a:pt x="18287" y="13697"/>
                </a:lnTo>
                <a:lnTo>
                  <a:pt x="18135" y="15564"/>
                </a:lnTo>
                <a:lnTo>
                  <a:pt x="17709" y="15559"/>
                </a:lnTo>
                <a:lnTo>
                  <a:pt x="17312" y="14004"/>
                </a:lnTo>
                <a:lnTo>
                  <a:pt x="17536" y="10962"/>
                </a:lnTo>
                <a:cubicBezTo>
                  <a:pt x="17654" y="10609"/>
                  <a:pt x="17687" y="10030"/>
                  <a:pt x="17616" y="9554"/>
                </a:cubicBezTo>
                <a:cubicBezTo>
                  <a:pt x="17544" y="9067"/>
                  <a:pt x="17383" y="8811"/>
                  <a:pt x="17227" y="8936"/>
                </a:cubicBezTo>
                <a:lnTo>
                  <a:pt x="16597" y="9039"/>
                </a:lnTo>
                <a:lnTo>
                  <a:pt x="16108" y="9834"/>
                </a:lnTo>
                <a:lnTo>
                  <a:pt x="15631" y="10625"/>
                </a:lnTo>
                <a:lnTo>
                  <a:pt x="14809" y="10901"/>
                </a:lnTo>
                <a:lnTo>
                  <a:pt x="14586" y="9657"/>
                </a:lnTo>
                <a:lnTo>
                  <a:pt x="13762" y="9657"/>
                </a:lnTo>
                <a:lnTo>
                  <a:pt x="12757" y="9968"/>
                </a:lnTo>
                <a:lnTo>
                  <a:pt x="11893" y="9795"/>
                </a:lnTo>
                <a:lnTo>
                  <a:pt x="11862" y="8274"/>
                </a:lnTo>
                <a:lnTo>
                  <a:pt x="11254" y="7652"/>
                </a:lnTo>
                <a:lnTo>
                  <a:pt x="10399" y="7860"/>
                </a:lnTo>
                <a:lnTo>
                  <a:pt x="9157" y="8274"/>
                </a:lnTo>
                <a:lnTo>
                  <a:pt x="8414" y="8274"/>
                </a:lnTo>
                <a:lnTo>
                  <a:pt x="7022" y="9415"/>
                </a:lnTo>
                <a:lnTo>
                  <a:pt x="6055" y="9415"/>
                </a:lnTo>
                <a:lnTo>
                  <a:pt x="5965" y="7203"/>
                </a:lnTo>
                <a:lnTo>
                  <a:pt x="5642" y="6274"/>
                </a:lnTo>
                <a:lnTo>
                  <a:pt x="5156" y="6792"/>
                </a:lnTo>
                <a:lnTo>
                  <a:pt x="5308" y="5072"/>
                </a:lnTo>
                <a:lnTo>
                  <a:pt x="5167" y="3115"/>
                </a:lnTo>
                <a:lnTo>
                  <a:pt x="4731" y="2493"/>
                </a:lnTo>
                <a:lnTo>
                  <a:pt x="4315" y="3461"/>
                </a:lnTo>
                <a:lnTo>
                  <a:pt x="4204" y="4701"/>
                </a:lnTo>
                <a:lnTo>
                  <a:pt x="3442" y="4489"/>
                </a:lnTo>
                <a:lnTo>
                  <a:pt x="2415" y="4247"/>
                </a:lnTo>
                <a:lnTo>
                  <a:pt x="1959" y="4143"/>
                </a:lnTo>
                <a:lnTo>
                  <a:pt x="2051" y="1171"/>
                </a:lnTo>
                <a:lnTo>
                  <a:pt x="1777" y="0"/>
                </a:lnTo>
                <a:lnTo>
                  <a:pt x="1361" y="669"/>
                </a:lnTo>
                <a:lnTo>
                  <a:pt x="1502" y="3138"/>
                </a:lnTo>
                <a:lnTo>
                  <a:pt x="1412" y="5000"/>
                </a:lnTo>
                <a:lnTo>
                  <a:pt x="1018" y="5307"/>
                </a:lnTo>
                <a:lnTo>
                  <a:pt x="785" y="3207"/>
                </a:lnTo>
                <a:lnTo>
                  <a:pt x="744" y="1522"/>
                </a:lnTo>
                <a:lnTo>
                  <a:pt x="389" y="1757"/>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1" name="Shape 4707"/>
          <p:cNvSpPr/>
          <p:nvPr/>
        </p:nvSpPr>
        <p:spPr>
          <a:xfrm>
            <a:off x="9715496" y="5166197"/>
            <a:ext cx="1107419" cy="852045"/>
          </a:xfrm>
          <a:custGeom>
            <a:avLst/>
            <a:gdLst/>
            <a:ahLst/>
            <a:cxnLst>
              <a:cxn ang="0">
                <a:pos x="wd2" y="hd2"/>
              </a:cxn>
              <a:cxn ang="5400000">
                <a:pos x="wd2" y="hd2"/>
              </a:cxn>
              <a:cxn ang="10800000">
                <a:pos x="wd2" y="hd2"/>
              </a:cxn>
              <a:cxn ang="16200000">
                <a:pos x="wd2" y="hd2"/>
              </a:cxn>
            </a:cxnLst>
            <a:rect l="0" t="0" r="r" b="b"/>
            <a:pathLst>
              <a:path w="21600" h="21600" extrusionOk="0">
                <a:moveTo>
                  <a:pt x="2157" y="7076"/>
                </a:moveTo>
                <a:lnTo>
                  <a:pt x="2218" y="7442"/>
                </a:lnTo>
                <a:lnTo>
                  <a:pt x="2522" y="7621"/>
                </a:lnTo>
                <a:lnTo>
                  <a:pt x="2350" y="7871"/>
                </a:lnTo>
                <a:lnTo>
                  <a:pt x="2086" y="7716"/>
                </a:lnTo>
                <a:lnTo>
                  <a:pt x="2031" y="7914"/>
                </a:lnTo>
                <a:lnTo>
                  <a:pt x="2158" y="8129"/>
                </a:lnTo>
                <a:lnTo>
                  <a:pt x="2019" y="8249"/>
                </a:lnTo>
                <a:lnTo>
                  <a:pt x="1848" y="8353"/>
                </a:lnTo>
                <a:lnTo>
                  <a:pt x="1445" y="8253"/>
                </a:lnTo>
                <a:lnTo>
                  <a:pt x="1173" y="8176"/>
                </a:lnTo>
                <a:lnTo>
                  <a:pt x="989" y="7894"/>
                </a:lnTo>
                <a:lnTo>
                  <a:pt x="706" y="7659"/>
                </a:lnTo>
                <a:lnTo>
                  <a:pt x="584" y="7763"/>
                </a:lnTo>
                <a:lnTo>
                  <a:pt x="209" y="7763"/>
                </a:lnTo>
                <a:lnTo>
                  <a:pt x="0" y="7873"/>
                </a:lnTo>
                <a:lnTo>
                  <a:pt x="69" y="8114"/>
                </a:lnTo>
                <a:lnTo>
                  <a:pt x="304" y="8318"/>
                </a:lnTo>
                <a:lnTo>
                  <a:pt x="517" y="8683"/>
                </a:lnTo>
                <a:lnTo>
                  <a:pt x="689" y="8921"/>
                </a:lnTo>
                <a:lnTo>
                  <a:pt x="701" y="9204"/>
                </a:lnTo>
                <a:lnTo>
                  <a:pt x="1014" y="9345"/>
                </a:lnTo>
                <a:lnTo>
                  <a:pt x="1311" y="9496"/>
                </a:lnTo>
                <a:lnTo>
                  <a:pt x="1564" y="9668"/>
                </a:lnTo>
                <a:lnTo>
                  <a:pt x="1603" y="9411"/>
                </a:lnTo>
                <a:lnTo>
                  <a:pt x="1523" y="9239"/>
                </a:lnTo>
                <a:lnTo>
                  <a:pt x="1274" y="9239"/>
                </a:lnTo>
                <a:lnTo>
                  <a:pt x="1134" y="9067"/>
                </a:lnTo>
                <a:lnTo>
                  <a:pt x="961" y="9020"/>
                </a:lnTo>
                <a:lnTo>
                  <a:pt x="961" y="8723"/>
                </a:lnTo>
                <a:lnTo>
                  <a:pt x="1053" y="8488"/>
                </a:lnTo>
                <a:lnTo>
                  <a:pt x="969" y="8399"/>
                </a:lnTo>
                <a:lnTo>
                  <a:pt x="748" y="8352"/>
                </a:lnTo>
                <a:lnTo>
                  <a:pt x="960" y="8169"/>
                </a:lnTo>
                <a:lnTo>
                  <a:pt x="1313" y="8415"/>
                </a:lnTo>
                <a:lnTo>
                  <a:pt x="1699" y="8489"/>
                </a:lnTo>
                <a:lnTo>
                  <a:pt x="1685" y="8777"/>
                </a:lnTo>
                <a:lnTo>
                  <a:pt x="1616" y="8944"/>
                </a:lnTo>
                <a:lnTo>
                  <a:pt x="1825" y="9022"/>
                </a:lnTo>
                <a:lnTo>
                  <a:pt x="1926" y="9440"/>
                </a:lnTo>
                <a:lnTo>
                  <a:pt x="2167" y="9612"/>
                </a:lnTo>
                <a:lnTo>
                  <a:pt x="2164" y="9967"/>
                </a:lnTo>
                <a:lnTo>
                  <a:pt x="2485" y="9983"/>
                </a:lnTo>
                <a:lnTo>
                  <a:pt x="2722" y="10135"/>
                </a:lnTo>
                <a:lnTo>
                  <a:pt x="2871" y="10433"/>
                </a:lnTo>
                <a:lnTo>
                  <a:pt x="3160" y="10637"/>
                </a:lnTo>
                <a:lnTo>
                  <a:pt x="3438" y="11003"/>
                </a:lnTo>
                <a:lnTo>
                  <a:pt x="3731" y="10862"/>
                </a:lnTo>
                <a:lnTo>
                  <a:pt x="4178" y="10925"/>
                </a:lnTo>
                <a:lnTo>
                  <a:pt x="4717" y="11081"/>
                </a:lnTo>
                <a:lnTo>
                  <a:pt x="4729" y="11346"/>
                </a:lnTo>
                <a:lnTo>
                  <a:pt x="4468" y="11439"/>
                </a:lnTo>
                <a:lnTo>
                  <a:pt x="4311" y="11283"/>
                </a:lnTo>
                <a:lnTo>
                  <a:pt x="3969" y="11236"/>
                </a:lnTo>
                <a:cubicBezTo>
                  <a:pt x="3897" y="11205"/>
                  <a:pt x="3821" y="11184"/>
                  <a:pt x="3745" y="11173"/>
                </a:cubicBezTo>
                <a:cubicBezTo>
                  <a:pt x="3638" y="11158"/>
                  <a:pt x="3530" y="11163"/>
                  <a:pt x="3424" y="11189"/>
                </a:cubicBezTo>
                <a:lnTo>
                  <a:pt x="3497" y="11424"/>
                </a:lnTo>
                <a:lnTo>
                  <a:pt x="3465" y="11581"/>
                </a:lnTo>
                <a:lnTo>
                  <a:pt x="3313" y="11659"/>
                </a:lnTo>
                <a:lnTo>
                  <a:pt x="3125" y="11780"/>
                </a:lnTo>
                <a:lnTo>
                  <a:pt x="2992" y="12077"/>
                </a:lnTo>
                <a:lnTo>
                  <a:pt x="2920" y="12339"/>
                </a:lnTo>
                <a:lnTo>
                  <a:pt x="2852" y="12616"/>
                </a:lnTo>
                <a:lnTo>
                  <a:pt x="3052" y="12616"/>
                </a:lnTo>
                <a:lnTo>
                  <a:pt x="3236" y="12741"/>
                </a:lnTo>
                <a:lnTo>
                  <a:pt x="3405" y="12600"/>
                </a:lnTo>
                <a:lnTo>
                  <a:pt x="3646" y="12569"/>
                </a:lnTo>
                <a:lnTo>
                  <a:pt x="3683" y="12397"/>
                </a:lnTo>
                <a:lnTo>
                  <a:pt x="3586" y="12135"/>
                </a:lnTo>
                <a:lnTo>
                  <a:pt x="3497" y="11869"/>
                </a:lnTo>
                <a:lnTo>
                  <a:pt x="3851" y="11843"/>
                </a:lnTo>
                <a:lnTo>
                  <a:pt x="3931" y="12140"/>
                </a:lnTo>
                <a:lnTo>
                  <a:pt x="4015" y="12453"/>
                </a:lnTo>
                <a:lnTo>
                  <a:pt x="3843" y="12756"/>
                </a:lnTo>
                <a:lnTo>
                  <a:pt x="4104" y="12970"/>
                </a:lnTo>
                <a:lnTo>
                  <a:pt x="4245" y="12348"/>
                </a:lnTo>
                <a:lnTo>
                  <a:pt x="4306" y="12636"/>
                </a:lnTo>
                <a:lnTo>
                  <a:pt x="4273" y="13017"/>
                </a:lnTo>
                <a:lnTo>
                  <a:pt x="4394" y="13173"/>
                </a:lnTo>
                <a:lnTo>
                  <a:pt x="4562" y="13423"/>
                </a:lnTo>
                <a:lnTo>
                  <a:pt x="4515" y="13747"/>
                </a:lnTo>
                <a:lnTo>
                  <a:pt x="4756" y="13825"/>
                </a:lnTo>
                <a:lnTo>
                  <a:pt x="4985" y="13825"/>
                </a:lnTo>
                <a:lnTo>
                  <a:pt x="5245" y="13703"/>
                </a:lnTo>
                <a:lnTo>
                  <a:pt x="5278" y="13442"/>
                </a:lnTo>
                <a:lnTo>
                  <a:pt x="5218" y="13088"/>
                </a:lnTo>
                <a:lnTo>
                  <a:pt x="5414" y="13386"/>
                </a:lnTo>
                <a:lnTo>
                  <a:pt x="5551" y="13590"/>
                </a:lnTo>
                <a:lnTo>
                  <a:pt x="5780" y="13726"/>
                </a:lnTo>
                <a:lnTo>
                  <a:pt x="5933" y="13799"/>
                </a:lnTo>
                <a:cubicBezTo>
                  <a:pt x="5984" y="13729"/>
                  <a:pt x="6046" y="13673"/>
                  <a:pt x="6114" y="13637"/>
                </a:cubicBezTo>
                <a:cubicBezTo>
                  <a:pt x="6239" y="13571"/>
                  <a:pt x="6379" y="13570"/>
                  <a:pt x="6504" y="13636"/>
                </a:cubicBezTo>
                <a:lnTo>
                  <a:pt x="6652" y="13741"/>
                </a:lnTo>
                <a:lnTo>
                  <a:pt x="6540" y="13923"/>
                </a:lnTo>
                <a:lnTo>
                  <a:pt x="6528" y="14154"/>
                </a:lnTo>
                <a:lnTo>
                  <a:pt x="6387" y="14326"/>
                </a:lnTo>
                <a:cubicBezTo>
                  <a:pt x="6343" y="14376"/>
                  <a:pt x="6291" y="14412"/>
                  <a:pt x="6234" y="14431"/>
                </a:cubicBezTo>
                <a:cubicBezTo>
                  <a:pt x="6124" y="14469"/>
                  <a:pt x="6006" y="14440"/>
                  <a:pt x="5913" y="14353"/>
                </a:cubicBezTo>
                <a:lnTo>
                  <a:pt x="5571" y="14237"/>
                </a:lnTo>
                <a:lnTo>
                  <a:pt x="5475" y="14191"/>
                </a:lnTo>
                <a:lnTo>
                  <a:pt x="5440" y="14510"/>
                </a:lnTo>
                <a:lnTo>
                  <a:pt x="5234" y="14792"/>
                </a:lnTo>
                <a:lnTo>
                  <a:pt x="5098" y="15063"/>
                </a:lnTo>
                <a:lnTo>
                  <a:pt x="4894" y="15183"/>
                </a:lnTo>
                <a:lnTo>
                  <a:pt x="4673" y="15230"/>
                </a:lnTo>
                <a:lnTo>
                  <a:pt x="4649" y="15439"/>
                </a:lnTo>
                <a:cubicBezTo>
                  <a:pt x="4672" y="15551"/>
                  <a:pt x="4728" y="15647"/>
                  <a:pt x="4805" y="15706"/>
                </a:cubicBezTo>
                <a:cubicBezTo>
                  <a:pt x="4906" y="15783"/>
                  <a:pt x="5031" y="15788"/>
                  <a:pt x="5127" y="15873"/>
                </a:cubicBezTo>
                <a:cubicBezTo>
                  <a:pt x="5239" y="15972"/>
                  <a:pt x="5289" y="16154"/>
                  <a:pt x="5252" y="16323"/>
                </a:cubicBezTo>
                <a:lnTo>
                  <a:pt x="5324" y="16594"/>
                </a:lnTo>
                <a:lnTo>
                  <a:pt x="5488" y="16563"/>
                </a:lnTo>
                <a:lnTo>
                  <a:pt x="5705" y="16652"/>
                </a:lnTo>
                <a:lnTo>
                  <a:pt x="5999" y="16888"/>
                </a:lnTo>
                <a:lnTo>
                  <a:pt x="6326" y="17410"/>
                </a:lnTo>
                <a:lnTo>
                  <a:pt x="6361" y="17896"/>
                </a:lnTo>
                <a:lnTo>
                  <a:pt x="6023" y="18262"/>
                </a:lnTo>
                <a:lnTo>
                  <a:pt x="5963" y="18560"/>
                </a:lnTo>
                <a:lnTo>
                  <a:pt x="6151" y="18930"/>
                </a:lnTo>
                <a:lnTo>
                  <a:pt x="6418" y="19537"/>
                </a:lnTo>
                <a:lnTo>
                  <a:pt x="6423" y="19989"/>
                </a:lnTo>
                <a:lnTo>
                  <a:pt x="6605" y="20177"/>
                </a:lnTo>
                <a:lnTo>
                  <a:pt x="6708" y="19800"/>
                </a:lnTo>
                <a:lnTo>
                  <a:pt x="6874" y="20055"/>
                </a:lnTo>
                <a:lnTo>
                  <a:pt x="7051" y="20176"/>
                </a:lnTo>
                <a:lnTo>
                  <a:pt x="7170" y="19930"/>
                </a:lnTo>
                <a:lnTo>
                  <a:pt x="7134" y="19570"/>
                </a:lnTo>
                <a:lnTo>
                  <a:pt x="7134" y="19178"/>
                </a:lnTo>
                <a:lnTo>
                  <a:pt x="7238" y="19069"/>
                </a:lnTo>
                <a:lnTo>
                  <a:pt x="7456" y="18990"/>
                </a:lnTo>
                <a:lnTo>
                  <a:pt x="7669" y="19053"/>
                </a:lnTo>
                <a:lnTo>
                  <a:pt x="7693" y="19340"/>
                </a:lnTo>
                <a:lnTo>
                  <a:pt x="7922" y="19480"/>
                </a:lnTo>
                <a:lnTo>
                  <a:pt x="8143" y="19725"/>
                </a:lnTo>
                <a:lnTo>
                  <a:pt x="8276" y="19976"/>
                </a:lnTo>
                <a:lnTo>
                  <a:pt x="8395" y="20283"/>
                </a:lnTo>
                <a:lnTo>
                  <a:pt x="8492" y="20643"/>
                </a:lnTo>
                <a:lnTo>
                  <a:pt x="8383" y="20999"/>
                </a:lnTo>
                <a:lnTo>
                  <a:pt x="8492" y="21192"/>
                </a:lnTo>
                <a:lnTo>
                  <a:pt x="8798" y="21344"/>
                </a:lnTo>
                <a:lnTo>
                  <a:pt x="8930" y="21600"/>
                </a:lnTo>
                <a:lnTo>
                  <a:pt x="9039" y="20910"/>
                </a:lnTo>
                <a:lnTo>
                  <a:pt x="8765" y="20507"/>
                </a:lnTo>
                <a:lnTo>
                  <a:pt x="8950" y="20266"/>
                </a:lnTo>
                <a:lnTo>
                  <a:pt x="9059" y="19984"/>
                </a:lnTo>
                <a:lnTo>
                  <a:pt x="9353" y="19890"/>
                </a:lnTo>
                <a:lnTo>
                  <a:pt x="9651" y="19921"/>
                </a:lnTo>
                <a:lnTo>
                  <a:pt x="9828" y="20166"/>
                </a:lnTo>
                <a:lnTo>
                  <a:pt x="9937" y="20407"/>
                </a:lnTo>
                <a:lnTo>
                  <a:pt x="10202" y="20704"/>
                </a:lnTo>
                <a:lnTo>
                  <a:pt x="10323" y="20924"/>
                </a:lnTo>
                <a:lnTo>
                  <a:pt x="10298" y="21196"/>
                </a:lnTo>
                <a:lnTo>
                  <a:pt x="10510" y="21040"/>
                </a:lnTo>
                <a:lnTo>
                  <a:pt x="10760" y="21212"/>
                </a:lnTo>
                <a:lnTo>
                  <a:pt x="10929" y="21259"/>
                </a:lnTo>
                <a:lnTo>
                  <a:pt x="11061" y="21243"/>
                </a:lnTo>
                <a:lnTo>
                  <a:pt x="10989" y="20841"/>
                </a:lnTo>
                <a:lnTo>
                  <a:pt x="10749" y="20778"/>
                </a:lnTo>
                <a:lnTo>
                  <a:pt x="10636" y="20569"/>
                </a:lnTo>
                <a:lnTo>
                  <a:pt x="10580" y="20313"/>
                </a:lnTo>
                <a:lnTo>
                  <a:pt x="10592" y="20093"/>
                </a:lnTo>
                <a:lnTo>
                  <a:pt x="10769" y="19941"/>
                </a:lnTo>
                <a:lnTo>
                  <a:pt x="10660" y="19738"/>
                </a:lnTo>
                <a:lnTo>
                  <a:pt x="10537" y="19467"/>
                </a:lnTo>
                <a:lnTo>
                  <a:pt x="10444" y="19106"/>
                </a:lnTo>
                <a:lnTo>
                  <a:pt x="10408" y="18750"/>
                </a:lnTo>
                <a:lnTo>
                  <a:pt x="10372" y="18594"/>
                </a:lnTo>
                <a:lnTo>
                  <a:pt x="10191" y="18547"/>
                </a:lnTo>
                <a:lnTo>
                  <a:pt x="10159" y="18297"/>
                </a:lnTo>
                <a:lnTo>
                  <a:pt x="10038" y="18062"/>
                </a:lnTo>
                <a:lnTo>
                  <a:pt x="9809" y="17779"/>
                </a:lnTo>
                <a:lnTo>
                  <a:pt x="9688" y="17481"/>
                </a:lnTo>
                <a:lnTo>
                  <a:pt x="9603" y="17114"/>
                </a:lnTo>
                <a:lnTo>
                  <a:pt x="9555" y="16837"/>
                </a:lnTo>
                <a:lnTo>
                  <a:pt x="9732" y="16727"/>
                </a:lnTo>
                <a:lnTo>
                  <a:pt x="9907" y="16894"/>
                </a:lnTo>
                <a:lnTo>
                  <a:pt x="10040" y="16967"/>
                </a:lnTo>
                <a:lnTo>
                  <a:pt x="10224" y="16951"/>
                </a:lnTo>
                <a:lnTo>
                  <a:pt x="10401" y="17077"/>
                </a:lnTo>
                <a:lnTo>
                  <a:pt x="10606" y="17249"/>
                </a:lnTo>
                <a:lnTo>
                  <a:pt x="10742" y="17280"/>
                </a:lnTo>
                <a:lnTo>
                  <a:pt x="10762" y="17547"/>
                </a:lnTo>
                <a:cubicBezTo>
                  <a:pt x="10737" y="17594"/>
                  <a:pt x="10720" y="17647"/>
                  <a:pt x="10714" y="17704"/>
                </a:cubicBezTo>
                <a:cubicBezTo>
                  <a:pt x="10696" y="17855"/>
                  <a:pt x="10748" y="18006"/>
                  <a:pt x="10847" y="18090"/>
                </a:cubicBezTo>
                <a:lnTo>
                  <a:pt x="10979" y="18090"/>
                </a:lnTo>
                <a:cubicBezTo>
                  <a:pt x="10977" y="18025"/>
                  <a:pt x="10981" y="17960"/>
                  <a:pt x="10991" y="17896"/>
                </a:cubicBezTo>
                <a:cubicBezTo>
                  <a:pt x="11004" y="17815"/>
                  <a:pt x="11027" y="17737"/>
                  <a:pt x="11060" y="17666"/>
                </a:cubicBezTo>
                <a:lnTo>
                  <a:pt x="11200" y="17666"/>
                </a:lnTo>
                <a:cubicBezTo>
                  <a:pt x="11244" y="17689"/>
                  <a:pt x="11287" y="17715"/>
                  <a:pt x="11328" y="17744"/>
                </a:cubicBezTo>
                <a:cubicBezTo>
                  <a:pt x="11384" y="17782"/>
                  <a:pt x="11438" y="17826"/>
                  <a:pt x="11489" y="17874"/>
                </a:cubicBezTo>
                <a:lnTo>
                  <a:pt x="11722" y="17922"/>
                </a:lnTo>
                <a:lnTo>
                  <a:pt x="12292" y="17665"/>
                </a:lnTo>
                <a:lnTo>
                  <a:pt x="11976" y="17540"/>
                </a:lnTo>
                <a:lnTo>
                  <a:pt x="11651" y="17723"/>
                </a:lnTo>
                <a:lnTo>
                  <a:pt x="11257" y="17489"/>
                </a:lnTo>
                <a:lnTo>
                  <a:pt x="11736" y="17368"/>
                </a:lnTo>
                <a:lnTo>
                  <a:pt x="12098" y="17326"/>
                </a:lnTo>
                <a:lnTo>
                  <a:pt x="12013" y="17002"/>
                </a:lnTo>
                <a:lnTo>
                  <a:pt x="11990" y="16814"/>
                </a:lnTo>
                <a:lnTo>
                  <a:pt x="11789" y="16882"/>
                </a:lnTo>
                <a:lnTo>
                  <a:pt x="11657" y="16736"/>
                </a:lnTo>
                <a:lnTo>
                  <a:pt x="11766" y="16534"/>
                </a:lnTo>
                <a:lnTo>
                  <a:pt x="11509" y="16378"/>
                </a:lnTo>
                <a:lnTo>
                  <a:pt x="11429" y="16622"/>
                </a:lnTo>
                <a:lnTo>
                  <a:pt x="11409" y="16858"/>
                </a:lnTo>
                <a:lnTo>
                  <a:pt x="11317" y="16717"/>
                </a:lnTo>
                <a:lnTo>
                  <a:pt x="11116" y="16575"/>
                </a:lnTo>
                <a:lnTo>
                  <a:pt x="10924" y="16560"/>
                </a:lnTo>
                <a:lnTo>
                  <a:pt x="10880" y="16205"/>
                </a:lnTo>
                <a:lnTo>
                  <a:pt x="10869" y="15977"/>
                </a:lnTo>
                <a:lnTo>
                  <a:pt x="10881" y="15622"/>
                </a:lnTo>
                <a:cubicBezTo>
                  <a:pt x="10805" y="15674"/>
                  <a:pt x="10715" y="15685"/>
                  <a:pt x="10632" y="15653"/>
                </a:cubicBezTo>
                <a:cubicBezTo>
                  <a:pt x="10561" y="15626"/>
                  <a:pt x="10499" y="15569"/>
                  <a:pt x="10456" y="15491"/>
                </a:cubicBezTo>
                <a:lnTo>
                  <a:pt x="9927" y="15246"/>
                </a:lnTo>
                <a:lnTo>
                  <a:pt x="9584" y="15042"/>
                </a:lnTo>
                <a:lnTo>
                  <a:pt x="9451" y="14776"/>
                </a:lnTo>
                <a:lnTo>
                  <a:pt x="8851" y="14682"/>
                </a:lnTo>
                <a:lnTo>
                  <a:pt x="8638" y="14436"/>
                </a:lnTo>
                <a:lnTo>
                  <a:pt x="8171" y="14421"/>
                </a:lnTo>
                <a:lnTo>
                  <a:pt x="7979" y="14266"/>
                </a:lnTo>
                <a:lnTo>
                  <a:pt x="7786" y="14156"/>
                </a:lnTo>
                <a:lnTo>
                  <a:pt x="7677" y="13916"/>
                </a:lnTo>
                <a:lnTo>
                  <a:pt x="7423" y="13822"/>
                </a:lnTo>
                <a:lnTo>
                  <a:pt x="7073" y="13712"/>
                </a:lnTo>
                <a:lnTo>
                  <a:pt x="6741" y="13561"/>
                </a:lnTo>
                <a:lnTo>
                  <a:pt x="6889" y="13471"/>
                </a:lnTo>
                <a:lnTo>
                  <a:pt x="7183" y="13487"/>
                </a:lnTo>
                <a:lnTo>
                  <a:pt x="7372" y="13424"/>
                </a:lnTo>
                <a:lnTo>
                  <a:pt x="7580" y="13570"/>
                </a:lnTo>
                <a:lnTo>
                  <a:pt x="7789" y="13675"/>
                </a:lnTo>
                <a:lnTo>
                  <a:pt x="7906" y="13801"/>
                </a:lnTo>
                <a:lnTo>
                  <a:pt x="8095" y="13675"/>
                </a:lnTo>
                <a:lnTo>
                  <a:pt x="8316" y="13659"/>
                </a:lnTo>
                <a:lnTo>
                  <a:pt x="8484" y="13659"/>
                </a:lnTo>
                <a:lnTo>
                  <a:pt x="8621" y="13440"/>
                </a:lnTo>
                <a:lnTo>
                  <a:pt x="8854" y="13528"/>
                </a:lnTo>
                <a:lnTo>
                  <a:pt x="9022" y="13865"/>
                </a:lnTo>
                <a:lnTo>
                  <a:pt x="9170" y="13927"/>
                </a:lnTo>
                <a:cubicBezTo>
                  <a:pt x="9215" y="13878"/>
                  <a:pt x="9260" y="13826"/>
                  <a:pt x="9302" y="13771"/>
                </a:cubicBezTo>
                <a:cubicBezTo>
                  <a:pt x="9348" y="13711"/>
                  <a:pt x="9392" y="13649"/>
                  <a:pt x="9434" y="13583"/>
                </a:cubicBezTo>
                <a:lnTo>
                  <a:pt x="9543" y="13887"/>
                </a:lnTo>
                <a:lnTo>
                  <a:pt x="9929" y="14180"/>
                </a:lnTo>
                <a:lnTo>
                  <a:pt x="10178" y="14181"/>
                </a:lnTo>
                <a:lnTo>
                  <a:pt x="10330" y="14244"/>
                </a:lnTo>
                <a:lnTo>
                  <a:pt x="10596" y="14254"/>
                </a:lnTo>
                <a:lnTo>
                  <a:pt x="10764" y="14254"/>
                </a:lnTo>
                <a:lnTo>
                  <a:pt x="11040" y="14409"/>
                </a:lnTo>
                <a:lnTo>
                  <a:pt x="11124" y="14613"/>
                </a:lnTo>
                <a:lnTo>
                  <a:pt x="10810" y="14717"/>
                </a:lnTo>
                <a:cubicBezTo>
                  <a:pt x="10764" y="14726"/>
                  <a:pt x="10717" y="14731"/>
                  <a:pt x="10671" y="14733"/>
                </a:cubicBezTo>
                <a:cubicBezTo>
                  <a:pt x="10542" y="14739"/>
                  <a:pt x="10413" y="14721"/>
                  <a:pt x="10288" y="14681"/>
                </a:cubicBezTo>
                <a:lnTo>
                  <a:pt x="10112" y="14665"/>
                </a:lnTo>
                <a:lnTo>
                  <a:pt x="9947" y="14837"/>
                </a:lnTo>
                <a:lnTo>
                  <a:pt x="10212" y="15076"/>
                </a:lnTo>
                <a:lnTo>
                  <a:pt x="10308" y="15275"/>
                </a:lnTo>
                <a:lnTo>
                  <a:pt x="10688" y="15452"/>
                </a:lnTo>
                <a:lnTo>
                  <a:pt x="11038" y="15296"/>
                </a:lnTo>
                <a:lnTo>
                  <a:pt x="11182" y="15207"/>
                </a:lnTo>
                <a:lnTo>
                  <a:pt x="11520" y="15197"/>
                </a:lnTo>
                <a:lnTo>
                  <a:pt x="11861" y="15473"/>
                </a:lnTo>
                <a:lnTo>
                  <a:pt x="12163" y="15426"/>
                </a:lnTo>
                <a:lnTo>
                  <a:pt x="12283" y="15270"/>
                </a:lnTo>
                <a:lnTo>
                  <a:pt x="12581" y="15411"/>
                </a:lnTo>
                <a:lnTo>
                  <a:pt x="12871" y="15872"/>
                </a:lnTo>
                <a:lnTo>
                  <a:pt x="13124" y="15908"/>
                </a:lnTo>
                <a:lnTo>
                  <a:pt x="13328" y="16330"/>
                </a:lnTo>
                <a:lnTo>
                  <a:pt x="13557" y="16341"/>
                </a:lnTo>
                <a:lnTo>
                  <a:pt x="13730" y="15990"/>
                </a:lnTo>
                <a:lnTo>
                  <a:pt x="13730" y="15797"/>
                </a:lnTo>
                <a:lnTo>
                  <a:pt x="13670" y="15362"/>
                </a:lnTo>
                <a:cubicBezTo>
                  <a:pt x="13594" y="15242"/>
                  <a:pt x="13548" y="15094"/>
                  <a:pt x="13538" y="14939"/>
                </a:cubicBezTo>
                <a:cubicBezTo>
                  <a:pt x="13531" y="14848"/>
                  <a:pt x="13538" y="14755"/>
                  <a:pt x="13557" y="14667"/>
                </a:cubicBezTo>
                <a:cubicBezTo>
                  <a:pt x="13509" y="14622"/>
                  <a:pt x="13505" y="14531"/>
                  <a:pt x="13549" y="14479"/>
                </a:cubicBezTo>
                <a:cubicBezTo>
                  <a:pt x="13635" y="14378"/>
                  <a:pt x="13770" y="14539"/>
                  <a:pt x="13858" y="14448"/>
                </a:cubicBezTo>
                <a:cubicBezTo>
                  <a:pt x="13954" y="14350"/>
                  <a:pt x="13882" y="14149"/>
                  <a:pt x="13762" y="14183"/>
                </a:cubicBezTo>
                <a:cubicBezTo>
                  <a:pt x="13692" y="14077"/>
                  <a:pt x="13609" y="13987"/>
                  <a:pt x="13517" y="13916"/>
                </a:cubicBezTo>
                <a:cubicBezTo>
                  <a:pt x="13414" y="13837"/>
                  <a:pt x="13301" y="13784"/>
                  <a:pt x="13183" y="13759"/>
                </a:cubicBezTo>
                <a:lnTo>
                  <a:pt x="12853" y="13649"/>
                </a:lnTo>
                <a:lnTo>
                  <a:pt x="12442" y="13649"/>
                </a:lnTo>
                <a:lnTo>
                  <a:pt x="12339" y="13519"/>
                </a:lnTo>
                <a:cubicBezTo>
                  <a:pt x="12317" y="13458"/>
                  <a:pt x="12295" y="13397"/>
                  <a:pt x="12273" y="13336"/>
                </a:cubicBezTo>
                <a:cubicBezTo>
                  <a:pt x="12251" y="13275"/>
                  <a:pt x="12228" y="13214"/>
                  <a:pt x="12206" y="13152"/>
                </a:cubicBezTo>
                <a:cubicBezTo>
                  <a:pt x="12149" y="13111"/>
                  <a:pt x="12088" y="13079"/>
                  <a:pt x="12025" y="13058"/>
                </a:cubicBezTo>
                <a:cubicBezTo>
                  <a:pt x="11908" y="13020"/>
                  <a:pt x="11785" y="13020"/>
                  <a:pt x="11668" y="13058"/>
                </a:cubicBezTo>
                <a:lnTo>
                  <a:pt x="11379" y="12886"/>
                </a:lnTo>
                <a:lnTo>
                  <a:pt x="11487" y="12668"/>
                </a:lnTo>
                <a:lnTo>
                  <a:pt x="11306" y="12512"/>
                </a:lnTo>
                <a:lnTo>
                  <a:pt x="11149" y="12356"/>
                </a:lnTo>
                <a:lnTo>
                  <a:pt x="10863" y="12261"/>
                </a:lnTo>
                <a:cubicBezTo>
                  <a:pt x="10858" y="12363"/>
                  <a:pt x="10788" y="12437"/>
                  <a:pt x="10711" y="12424"/>
                </a:cubicBezTo>
                <a:cubicBezTo>
                  <a:pt x="10583" y="12401"/>
                  <a:pt x="10535" y="12195"/>
                  <a:pt x="10630" y="12083"/>
                </a:cubicBezTo>
                <a:cubicBezTo>
                  <a:pt x="10559" y="12031"/>
                  <a:pt x="10484" y="11989"/>
                  <a:pt x="10405" y="11958"/>
                </a:cubicBezTo>
                <a:cubicBezTo>
                  <a:pt x="10284" y="11910"/>
                  <a:pt x="10158" y="11889"/>
                  <a:pt x="10031" y="11895"/>
                </a:cubicBezTo>
                <a:lnTo>
                  <a:pt x="9875" y="11691"/>
                </a:lnTo>
                <a:lnTo>
                  <a:pt x="10241" y="11591"/>
                </a:lnTo>
                <a:lnTo>
                  <a:pt x="10499" y="11686"/>
                </a:lnTo>
                <a:lnTo>
                  <a:pt x="10700" y="11670"/>
                </a:lnTo>
                <a:lnTo>
                  <a:pt x="10998" y="11717"/>
                </a:lnTo>
                <a:lnTo>
                  <a:pt x="11178" y="11843"/>
                </a:lnTo>
                <a:cubicBezTo>
                  <a:pt x="11275" y="11959"/>
                  <a:pt x="11382" y="12060"/>
                  <a:pt x="11496" y="12146"/>
                </a:cubicBezTo>
                <a:cubicBezTo>
                  <a:pt x="11602" y="12226"/>
                  <a:pt x="11714" y="12291"/>
                  <a:pt x="11814" y="12382"/>
                </a:cubicBezTo>
                <a:cubicBezTo>
                  <a:pt x="11897" y="12456"/>
                  <a:pt x="11970" y="12546"/>
                  <a:pt x="12032" y="12649"/>
                </a:cubicBezTo>
                <a:lnTo>
                  <a:pt x="12309" y="12837"/>
                </a:lnTo>
                <a:lnTo>
                  <a:pt x="12428" y="13025"/>
                </a:lnTo>
                <a:lnTo>
                  <a:pt x="12420" y="13282"/>
                </a:lnTo>
                <a:lnTo>
                  <a:pt x="12544" y="13412"/>
                </a:lnTo>
                <a:lnTo>
                  <a:pt x="12881" y="13459"/>
                </a:lnTo>
                <a:lnTo>
                  <a:pt x="13219" y="13470"/>
                </a:lnTo>
                <a:lnTo>
                  <a:pt x="13739" y="13470"/>
                </a:lnTo>
                <a:lnTo>
                  <a:pt x="13751" y="13752"/>
                </a:lnTo>
                <a:cubicBezTo>
                  <a:pt x="13779" y="13818"/>
                  <a:pt x="13811" y="13881"/>
                  <a:pt x="13848" y="13940"/>
                </a:cubicBezTo>
                <a:cubicBezTo>
                  <a:pt x="13910" y="14042"/>
                  <a:pt x="13983" y="14132"/>
                  <a:pt x="14065" y="14207"/>
                </a:cubicBezTo>
                <a:lnTo>
                  <a:pt x="14133" y="14484"/>
                </a:lnTo>
                <a:lnTo>
                  <a:pt x="14197" y="14776"/>
                </a:lnTo>
                <a:cubicBezTo>
                  <a:pt x="14261" y="14749"/>
                  <a:pt x="14331" y="14779"/>
                  <a:pt x="14370" y="14849"/>
                </a:cubicBezTo>
                <a:cubicBezTo>
                  <a:pt x="14417" y="14931"/>
                  <a:pt x="14407" y="15045"/>
                  <a:pt x="14447" y="15131"/>
                </a:cubicBezTo>
                <a:cubicBezTo>
                  <a:pt x="14519" y="15285"/>
                  <a:pt x="14689" y="15294"/>
                  <a:pt x="14769" y="15147"/>
                </a:cubicBezTo>
                <a:lnTo>
                  <a:pt x="15050" y="15178"/>
                </a:lnTo>
                <a:lnTo>
                  <a:pt x="15268" y="15001"/>
                </a:lnTo>
                <a:lnTo>
                  <a:pt x="15316" y="14609"/>
                </a:lnTo>
                <a:lnTo>
                  <a:pt x="15256" y="14265"/>
                </a:lnTo>
                <a:lnTo>
                  <a:pt x="15031" y="14359"/>
                </a:lnTo>
                <a:lnTo>
                  <a:pt x="14798" y="14359"/>
                </a:lnTo>
                <a:lnTo>
                  <a:pt x="14501" y="14217"/>
                </a:lnTo>
                <a:lnTo>
                  <a:pt x="14328" y="13998"/>
                </a:lnTo>
                <a:lnTo>
                  <a:pt x="14328" y="13814"/>
                </a:lnTo>
                <a:lnTo>
                  <a:pt x="14220" y="13595"/>
                </a:lnTo>
                <a:lnTo>
                  <a:pt x="14160" y="13140"/>
                </a:lnTo>
                <a:lnTo>
                  <a:pt x="14171" y="12875"/>
                </a:lnTo>
                <a:lnTo>
                  <a:pt x="13946" y="12728"/>
                </a:lnTo>
                <a:lnTo>
                  <a:pt x="13946" y="12541"/>
                </a:lnTo>
                <a:cubicBezTo>
                  <a:pt x="13970" y="12491"/>
                  <a:pt x="13979" y="12431"/>
                  <a:pt x="13970" y="12373"/>
                </a:cubicBezTo>
                <a:cubicBezTo>
                  <a:pt x="13940" y="12163"/>
                  <a:pt x="13745" y="12076"/>
                  <a:pt x="13621" y="12217"/>
                </a:cubicBezTo>
                <a:lnTo>
                  <a:pt x="13234" y="12233"/>
                </a:lnTo>
                <a:lnTo>
                  <a:pt x="12949" y="12218"/>
                </a:lnTo>
                <a:cubicBezTo>
                  <a:pt x="12860" y="12136"/>
                  <a:pt x="12764" y="12067"/>
                  <a:pt x="12663" y="12013"/>
                </a:cubicBezTo>
                <a:cubicBezTo>
                  <a:pt x="12590" y="11974"/>
                  <a:pt x="12515" y="11943"/>
                  <a:pt x="12438" y="11920"/>
                </a:cubicBezTo>
                <a:lnTo>
                  <a:pt x="12185" y="11904"/>
                </a:lnTo>
                <a:lnTo>
                  <a:pt x="12029" y="11795"/>
                </a:lnTo>
                <a:lnTo>
                  <a:pt x="11872" y="11701"/>
                </a:lnTo>
                <a:lnTo>
                  <a:pt x="11731" y="11346"/>
                </a:lnTo>
                <a:lnTo>
                  <a:pt x="11586" y="11098"/>
                </a:lnTo>
                <a:lnTo>
                  <a:pt x="11490" y="10910"/>
                </a:lnTo>
                <a:cubicBezTo>
                  <a:pt x="11433" y="10906"/>
                  <a:pt x="11375" y="10906"/>
                  <a:pt x="11317" y="10910"/>
                </a:cubicBezTo>
                <a:cubicBezTo>
                  <a:pt x="11220" y="10916"/>
                  <a:pt x="11123" y="10932"/>
                  <a:pt x="11028" y="10957"/>
                </a:cubicBezTo>
                <a:lnTo>
                  <a:pt x="10827" y="11020"/>
                </a:lnTo>
                <a:lnTo>
                  <a:pt x="10735" y="11123"/>
                </a:lnTo>
                <a:lnTo>
                  <a:pt x="10634" y="11254"/>
                </a:lnTo>
                <a:lnTo>
                  <a:pt x="10437" y="11327"/>
                </a:lnTo>
                <a:lnTo>
                  <a:pt x="10112" y="11457"/>
                </a:lnTo>
                <a:lnTo>
                  <a:pt x="9754" y="11639"/>
                </a:lnTo>
                <a:lnTo>
                  <a:pt x="9489" y="11717"/>
                </a:lnTo>
                <a:lnTo>
                  <a:pt x="9284" y="11638"/>
                </a:lnTo>
                <a:lnTo>
                  <a:pt x="8983" y="11513"/>
                </a:lnTo>
                <a:lnTo>
                  <a:pt x="9216" y="11413"/>
                </a:lnTo>
                <a:lnTo>
                  <a:pt x="9501" y="11455"/>
                </a:lnTo>
                <a:lnTo>
                  <a:pt x="10137" y="11262"/>
                </a:lnTo>
                <a:lnTo>
                  <a:pt x="10542" y="11121"/>
                </a:lnTo>
                <a:lnTo>
                  <a:pt x="10662" y="10886"/>
                </a:lnTo>
                <a:lnTo>
                  <a:pt x="10554" y="10777"/>
                </a:lnTo>
                <a:lnTo>
                  <a:pt x="10393" y="10557"/>
                </a:lnTo>
                <a:lnTo>
                  <a:pt x="10248" y="10364"/>
                </a:lnTo>
                <a:lnTo>
                  <a:pt x="10011" y="10332"/>
                </a:lnTo>
                <a:lnTo>
                  <a:pt x="9931" y="10061"/>
                </a:lnTo>
                <a:lnTo>
                  <a:pt x="10003" y="9841"/>
                </a:lnTo>
                <a:lnTo>
                  <a:pt x="10265" y="9841"/>
                </a:lnTo>
                <a:lnTo>
                  <a:pt x="10321" y="9600"/>
                </a:lnTo>
                <a:lnTo>
                  <a:pt x="10543" y="9762"/>
                </a:lnTo>
                <a:lnTo>
                  <a:pt x="10796" y="9877"/>
                </a:lnTo>
                <a:lnTo>
                  <a:pt x="11037" y="10353"/>
                </a:lnTo>
                <a:lnTo>
                  <a:pt x="10720" y="10620"/>
                </a:lnTo>
                <a:lnTo>
                  <a:pt x="10985" y="10761"/>
                </a:lnTo>
                <a:lnTo>
                  <a:pt x="11451" y="10432"/>
                </a:lnTo>
                <a:lnTo>
                  <a:pt x="11524" y="10228"/>
                </a:lnTo>
                <a:lnTo>
                  <a:pt x="11391" y="9867"/>
                </a:lnTo>
                <a:lnTo>
                  <a:pt x="11174" y="9585"/>
                </a:lnTo>
                <a:lnTo>
                  <a:pt x="11009" y="9339"/>
                </a:lnTo>
                <a:lnTo>
                  <a:pt x="10703" y="8993"/>
                </a:lnTo>
                <a:lnTo>
                  <a:pt x="10517" y="8826"/>
                </a:lnTo>
                <a:lnTo>
                  <a:pt x="10228" y="8653"/>
                </a:lnTo>
                <a:lnTo>
                  <a:pt x="10087" y="8355"/>
                </a:lnTo>
                <a:lnTo>
                  <a:pt x="10027" y="8067"/>
                </a:lnTo>
                <a:lnTo>
                  <a:pt x="9906" y="7832"/>
                </a:lnTo>
                <a:lnTo>
                  <a:pt x="9725" y="7477"/>
                </a:lnTo>
                <a:lnTo>
                  <a:pt x="9573" y="7231"/>
                </a:lnTo>
                <a:lnTo>
                  <a:pt x="9489" y="7123"/>
                </a:lnTo>
                <a:lnTo>
                  <a:pt x="9317" y="6951"/>
                </a:lnTo>
                <a:lnTo>
                  <a:pt x="9177" y="6772"/>
                </a:lnTo>
                <a:lnTo>
                  <a:pt x="9153" y="6442"/>
                </a:lnTo>
                <a:lnTo>
                  <a:pt x="9189" y="6235"/>
                </a:lnTo>
                <a:lnTo>
                  <a:pt x="9258" y="5813"/>
                </a:lnTo>
                <a:lnTo>
                  <a:pt x="9317" y="5532"/>
                </a:lnTo>
                <a:lnTo>
                  <a:pt x="9208" y="5156"/>
                </a:lnTo>
                <a:lnTo>
                  <a:pt x="9410" y="4927"/>
                </a:lnTo>
                <a:lnTo>
                  <a:pt x="9638" y="4808"/>
                </a:lnTo>
                <a:lnTo>
                  <a:pt x="9822" y="4732"/>
                </a:lnTo>
                <a:lnTo>
                  <a:pt x="10028" y="4466"/>
                </a:lnTo>
                <a:lnTo>
                  <a:pt x="10236" y="4420"/>
                </a:lnTo>
                <a:lnTo>
                  <a:pt x="10325" y="4565"/>
                </a:lnTo>
                <a:lnTo>
                  <a:pt x="10445" y="4927"/>
                </a:lnTo>
                <a:lnTo>
                  <a:pt x="10152" y="4942"/>
                </a:lnTo>
                <a:lnTo>
                  <a:pt x="9947" y="5021"/>
                </a:lnTo>
                <a:lnTo>
                  <a:pt x="9948" y="5251"/>
                </a:lnTo>
                <a:lnTo>
                  <a:pt x="10117" y="5393"/>
                </a:lnTo>
                <a:lnTo>
                  <a:pt x="10200" y="5606"/>
                </a:lnTo>
                <a:cubicBezTo>
                  <a:pt x="10248" y="5612"/>
                  <a:pt x="10295" y="5622"/>
                  <a:pt x="10341" y="5637"/>
                </a:cubicBezTo>
                <a:cubicBezTo>
                  <a:pt x="10427" y="5665"/>
                  <a:pt x="10510" y="5709"/>
                  <a:pt x="10586" y="5768"/>
                </a:cubicBezTo>
                <a:lnTo>
                  <a:pt x="10872" y="5862"/>
                </a:lnTo>
                <a:lnTo>
                  <a:pt x="11133" y="6019"/>
                </a:lnTo>
                <a:cubicBezTo>
                  <a:pt x="11215" y="6025"/>
                  <a:pt x="11292" y="6070"/>
                  <a:pt x="11350" y="6145"/>
                </a:cubicBezTo>
                <a:cubicBezTo>
                  <a:pt x="11405" y="6215"/>
                  <a:pt x="11439" y="6308"/>
                  <a:pt x="11447" y="6407"/>
                </a:cubicBezTo>
                <a:lnTo>
                  <a:pt x="11334" y="6673"/>
                </a:lnTo>
                <a:lnTo>
                  <a:pt x="11443" y="6937"/>
                </a:lnTo>
                <a:lnTo>
                  <a:pt x="11502" y="7171"/>
                </a:lnTo>
                <a:lnTo>
                  <a:pt x="11717" y="7264"/>
                </a:lnTo>
                <a:lnTo>
                  <a:pt x="11931" y="7191"/>
                </a:lnTo>
                <a:lnTo>
                  <a:pt x="12216" y="7379"/>
                </a:lnTo>
                <a:lnTo>
                  <a:pt x="12602" y="7379"/>
                </a:lnTo>
                <a:lnTo>
                  <a:pt x="12804" y="7468"/>
                </a:lnTo>
                <a:cubicBezTo>
                  <a:pt x="12804" y="7322"/>
                  <a:pt x="12746" y="7186"/>
                  <a:pt x="12651" y="7109"/>
                </a:cubicBezTo>
                <a:cubicBezTo>
                  <a:pt x="12571" y="7045"/>
                  <a:pt x="12474" y="7030"/>
                  <a:pt x="12385" y="7067"/>
                </a:cubicBezTo>
                <a:lnTo>
                  <a:pt x="12108" y="6942"/>
                </a:lnTo>
                <a:cubicBezTo>
                  <a:pt x="12036" y="6889"/>
                  <a:pt x="11969" y="6826"/>
                  <a:pt x="11908" y="6753"/>
                </a:cubicBezTo>
                <a:cubicBezTo>
                  <a:pt x="11841" y="6674"/>
                  <a:pt x="11781" y="6584"/>
                  <a:pt x="11730" y="6486"/>
                </a:cubicBezTo>
                <a:lnTo>
                  <a:pt x="11630" y="6100"/>
                </a:lnTo>
                <a:lnTo>
                  <a:pt x="11802" y="5917"/>
                </a:lnTo>
                <a:lnTo>
                  <a:pt x="11999" y="6069"/>
                </a:lnTo>
                <a:lnTo>
                  <a:pt x="12248" y="6085"/>
                </a:lnTo>
                <a:lnTo>
                  <a:pt x="12453" y="6195"/>
                </a:lnTo>
                <a:lnTo>
                  <a:pt x="12613" y="6456"/>
                </a:lnTo>
                <a:cubicBezTo>
                  <a:pt x="12669" y="6481"/>
                  <a:pt x="12715" y="6530"/>
                  <a:pt x="12745" y="6596"/>
                </a:cubicBezTo>
                <a:cubicBezTo>
                  <a:pt x="12787" y="6687"/>
                  <a:pt x="12791" y="6797"/>
                  <a:pt x="12814" y="6899"/>
                </a:cubicBezTo>
                <a:cubicBezTo>
                  <a:pt x="12829" y="6970"/>
                  <a:pt x="12855" y="7039"/>
                  <a:pt x="12898" y="7087"/>
                </a:cubicBezTo>
                <a:cubicBezTo>
                  <a:pt x="12954" y="7148"/>
                  <a:pt x="13030" y="7166"/>
                  <a:pt x="13099" y="7134"/>
                </a:cubicBezTo>
                <a:lnTo>
                  <a:pt x="13304" y="7197"/>
                </a:lnTo>
                <a:lnTo>
                  <a:pt x="13517" y="7150"/>
                </a:lnTo>
                <a:lnTo>
                  <a:pt x="13554" y="6774"/>
                </a:lnTo>
                <a:lnTo>
                  <a:pt x="13470" y="6509"/>
                </a:lnTo>
                <a:lnTo>
                  <a:pt x="13036" y="6431"/>
                </a:lnTo>
                <a:lnTo>
                  <a:pt x="12856" y="6259"/>
                </a:lnTo>
                <a:lnTo>
                  <a:pt x="12651" y="6039"/>
                </a:lnTo>
                <a:cubicBezTo>
                  <a:pt x="12550" y="5988"/>
                  <a:pt x="12504" y="5836"/>
                  <a:pt x="12550" y="5709"/>
                </a:cubicBezTo>
                <a:cubicBezTo>
                  <a:pt x="12608" y="5554"/>
                  <a:pt x="12759" y="5526"/>
                  <a:pt x="12897" y="5558"/>
                </a:cubicBezTo>
                <a:cubicBezTo>
                  <a:pt x="12999" y="5582"/>
                  <a:pt x="13098" y="5628"/>
                  <a:pt x="13195" y="5678"/>
                </a:cubicBezTo>
                <a:cubicBezTo>
                  <a:pt x="13285" y="5725"/>
                  <a:pt x="13373" y="5774"/>
                  <a:pt x="13463" y="5820"/>
                </a:cubicBezTo>
                <a:cubicBezTo>
                  <a:pt x="13596" y="5887"/>
                  <a:pt x="13732" y="5944"/>
                  <a:pt x="13870" y="5992"/>
                </a:cubicBezTo>
                <a:lnTo>
                  <a:pt x="14219" y="6280"/>
                </a:lnTo>
                <a:lnTo>
                  <a:pt x="14320" y="6416"/>
                </a:lnTo>
                <a:lnTo>
                  <a:pt x="14561" y="6573"/>
                </a:lnTo>
                <a:lnTo>
                  <a:pt x="14657" y="6463"/>
                </a:lnTo>
                <a:lnTo>
                  <a:pt x="14633" y="6197"/>
                </a:lnTo>
                <a:cubicBezTo>
                  <a:pt x="14534" y="6125"/>
                  <a:pt x="14438" y="6048"/>
                  <a:pt x="14344" y="5966"/>
                </a:cubicBezTo>
                <a:cubicBezTo>
                  <a:pt x="14253" y="5887"/>
                  <a:pt x="14165" y="5804"/>
                  <a:pt x="14080" y="5716"/>
                </a:cubicBezTo>
                <a:cubicBezTo>
                  <a:pt x="13956" y="5687"/>
                  <a:pt x="13837" y="5628"/>
                  <a:pt x="13730" y="5543"/>
                </a:cubicBezTo>
                <a:cubicBezTo>
                  <a:pt x="13630" y="5464"/>
                  <a:pt x="13542" y="5363"/>
                  <a:pt x="13469" y="5245"/>
                </a:cubicBezTo>
                <a:lnTo>
                  <a:pt x="13421" y="5417"/>
                </a:lnTo>
                <a:lnTo>
                  <a:pt x="13155" y="5385"/>
                </a:lnTo>
                <a:lnTo>
                  <a:pt x="13023" y="5118"/>
                </a:lnTo>
                <a:lnTo>
                  <a:pt x="13103" y="4920"/>
                </a:lnTo>
                <a:lnTo>
                  <a:pt x="13101" y="4768"/>
                </a:lnTo>
                <a:lnTo>
                  <a:pt x="12848" y="4611"/>
                </a:lnTo>
                <a:lnTo>
                  <a:pt x="12679" y="4392"/>
                </a:lnTo>
                <a:lnTo>
                  <a:pt x="12583" y="4293"/>
                </a:lnTo>
                <a:lnTo>
                  <a:pt x="12687" y="4065"/>
                </a:lnTo>
                <a:lnTo>
                  <a:pt x="12912" y="3982"/>
                </a:lnTo>
                <a:lnTo>
                  <a:pt x="13148" y="3989"/>
                </a:lnTo>
                <a:cubicBezTo>
                  <a:pt x="13211" y="4005"/>
                  <a:pt x="13274" y="4021"/>
                  <a:pt x="13337" y="4036"/>
                </a:cubicBezTo>
                <a:cubicBezTo>
                  <a:pt x="13476" y="4072"/>
                  <a:pt x="13615" y="4106"/>
                  <a:pt x="13755" y="4141"/>
                </a:cubicBezTo>
                <a:lnTo>
                  <a:pt x="13989" y="4016"/>
                </a:lnTo>
                <a:lnTo>
                  <a:pt x="14302" y="3843"/>
                </a:lnTo>
                <a:lnTo>
                  <a:pt x="14536" y="3675"/>
                </a:lnTo>
                <a:lnTo>
                  <a:pt x="14677" y="3392"/>
                </a:lnTo>
                <a:cubicBezTo>
                  <a:pt x="14774" y="3312"/>
                  <a:pt x="14882" y="3255"/>
                  <a:pt x="14995" y="3225"/>
                </a:cubicBezTo>
                <a:cubicBezTo>
                  <a:pt x="15061" y="3207"/>
                  <a:pt x="15128" y="3199"/>
                  <a:pt x="15196" y="3199"/>
                </a:cubicBezTo>
                <a:lnTo>
                  <a:pt x="15398" y="3539"/>
                </a:lnTo>
                <a:lnTo>
                  <a:pt x="15660" y="3571"/>
                </a:lnTo>
                <a:lnTo>
                  <a:pt x="15649" y="3806"/>
                </a:lnTo>
                <a:lnTo>
                  <a:pt x="15484" y="3842"/>
                </a:lnTo>
                <a:lnTo>
                  <a:pt x="15339" y="4031"/>
                </a:lnTo>
                <a:lnTo>
                  <a:pt x="15171" y="4202"/>
                </a:lnTo>
                <a:lnTo>
                  <a:pt x="15042" y="4453"/>
                </a:lnTo>
                <a:lnTo>
                  <a:pt x="15186" y="4598"/>
                </a:lnTo>
                <a:cubicBezTo>
                  <a:pt x="15231" y="4702"/>
                  <a:pt x="15304" y="4780"/>
                  <a:pt x="15391" y="4816"/>
                </a:cubicBezTo>
                <a:cubicBezTo>
                  <a:pt x="15515" y="4868"/>
                  <a:pt x="15650" y="4832"/>
                  <a:pt x="15748" y="4721"/>
                </a:cubicBezTo>
                <a:lnTo>
                  <a:pt x="15989" y="4440"/>
                </a:lnTo>
                <a:lnTo>
                  <a:pt x="15869" y="4209"/>
                </a:lnTo>
                <a:lnTo>
                  <a:pt x="15833" y="3949"/>
                </a:lnTo>
                <a:lnTo>
                  <a:pt x="15881" y="3652"/>
                </a:lnTo>
                <a:lnTo>
                  <a:pt x="16082" y="3528"/>
                </a:lnTo>
                <a:lnTo>
                  <a:pt x="16250" y="3325"/>
                </a:lnTo>
                <a:lnTo>
                  <a:pt x="16515" y="3231"/>
                </a:lnTo>
                <a:lnTo>
                  <a:pt x="16725" y="3084"/>
                </a:lnTo>
                <a:lnTo>
                  <a:pt x="16921" y="3025"/>
                </a:lnTo>
                <a:lnTo>
                  <a:pt x="17074" y="3265"/>
                </a:lnTo>
                <a:lnTo>
                  <a:pt x="17371" y="3252"/>
                </a:lnTo>
                <a:lnTo>
                  <a:pt x="17608" y="3252"/>
                </a:lnTo>
                <a:lnTo>
                  <a:pt x="17870" y="3315"/>
                </a:lnTo>
                <a:lnTo>
                  <a:pt x="17978" y="3461"/>
                </a:lnTo>
                <a:cubicBezTo>
                  <a:pt x="18062" y="3523"/>
                  <a:pt x="18155" y="3565"/>
                  <a:pt x="18250" y="3586"/>
                </a:cubicBezTo>
                <a:cubicBezTo>
                  <a:pt x="18368" y="3611"/>
                  <a:pt x="18489" y="3602"/>
                  <a:pt x="18605" y="3559"/>
                </a:cubicBezTo>
                <a:lnTo>
                  <a:pt x="18979" y="3559"/>
                </a:lnTo>
                <a:cubicBezTo>
                  <a:pt x="19091" y="3555"/>
                  <a:pt x="19202" y="3555"/>
                  <a:pt x="19313" y="3559"/>
                </a:cubicBezTo>
                <a:cubicBezTo>
                  <a:pt x="19434" y="3564"/>
                  <a:pt x="19555" y="3575"/>
                  <a:pt x="19675" y="3591"/>
                </a:cubicBezTo>
                <a:lnTo>
                  <a:pt x="19711" y="3818"/>
                </a:lnTo>
                <a:lnTo>
                  <a:pt x="19892" y="3991"/>
                </a:lnTo>
                <a:lnTo>
                  <a:pt x="20194" y="3614"/>
                </a:lnTo>
                <a:cubicBezTo>
                  <a:pt x="20251" y="3561"/>
                  <a:pt x="20312" y="3514"/>
                  <a:pt x="20375" y="3473"/>
                </a:cubicBezTo>
                <a:cubicBezTo>
                  <a:pt x="20479" y="3407"/>
                  <a:pt x="20588" y="3359"/>
                  <a:pt x="20701" y="3332"/>
                </a:cubicBezTo>
                <a:lnTo>
                  <a:pt x="20773" y="2861"/>
                </a:lnTo>
                <a:lnTo>
                  <a:pt x="20721" y="2575"/>
                </a:lnTo>
                <a:lnTo>
                  <a:pt x="20729" y="2236"/>
                </a:lnTo>
                <a:lnTo>
                  <a:pt x="20753" y="2023"/>
                </a:lnTo>
                <a:lnTo>
                  <a:pt x="20986" y="1936"/>
                </a:lnTo>
                <a:lnTo>
                  <a:pt x="21095" y="1776"/>
                </a:lnTo>
                <a:lnTo>
                  <a:pt x="21231" y="1682"/>
                </a:lnTo>
                <a:lnTo>
                  <a:pt x="21512" y="1775"/>
                </a:lnTo>
                <a:lnTo>
                  <a:pt x="21600" y="1625"/>
                </a:lnTo>
                <a:lnTo>
                  <a:pt x="21587" y="1134"/>
                </a:lnTo>
                <a:lnTo>
                  <a:pt x="21563" y="848"/>
                </a:lnTo>
                <a:lnTo>
                  <a:pt x="21503" y="505"/>
                </a:lnTo>
                <a:lnTo>
                  <a:pt x="21109" y="475"/>
                </a:lnTo>
                <a:cubicBezTo>
                  <a:pt x="21063" y="356"/>
                  <a:pt x="20997" y="253"/>
                  <a:pt x="20916" y="173"/>
                </a:cubicBezTo>
                <a:cubicBezTo>
                  <a:pt x="20814" y="73"/>
                  <a:pt x="20693" y="13"/>
                  <a:pt x="20566" y="0"/>
                </a:cubicBezTo>
                <a:lnTo>
                  <a:pt x="20341" y="5"/>
                </a:lnTo>
                <a:lnTo>
                  <a:pt x="20007" y="99"/>
                </a:lnTo>
                <a:lnTo>
                  <a:pt x="19851" y="350"/>
                </a:lnTo>
                <a:lnTo>
                  <a:pt x="19999" y="500"/>
                </a:lnTo>
                <a:lnTo>
                  <a:pt x="20176" y="651"/>
                </a:lnTo>
                <a:lnTo>
                  <a:pt x="20192" y="887"/>
                </a:lnTo>
                <a:cubicBezTo>
                  <a:pt x="20174" y="949"/>
                  <a:pt x="20172" y="1016"/>
                  <a:pt x="20188" y="1080"/>
                </a:cubicBezTo>
                <a:cubicBezTo>
                  <a:pt x="20208" y="1164"/>
                  <a:pt x="20256" y="1232"/>
                  <a:pt x="20320" y="1266"/>
                </a:cubicBezTo>
                <a:lnTo>
                  <a:pt x="20223" y="1405"/>
                </a:lnTo>
                <a:lnTo>
                  <a:pt x="20135" y="1510"/>
                </a:lnTo>
                <a:lnTo>
                  <a:pt x="19867" y="1572"/>
                </a:lnTo>
                <a:lnTo>
                  <a:pt x="19667" y="1650"/>
                </a:lnTo>
                <a:lnTo>
                  <a:pt x="19514" y="1723"/>
                </a:lnTo>
                <a:lnTo>
                  <a:pt x="19153" y="1723"/>
                </a:lnTo>
                <a:cubicBezTo>
                  <a:pt x="19132" y="1673"/>
                  <a:pt x="19098" y="1634"/>
                  <a:pt x="19056" y="1614"/>
                </a:cubicBezTo>
                <a:cubicBezTo>
                  <a:pt x="18975" y="1575"/>
                  <a:pt x="18885" y="1612"/>
                  <a:pt x="18835" y="1703"/>
                </a:cubicBezTo>
                <a:lnTo>
                  <a:pt x="18344" y="1719"/>
                </a:lnTo>
                <a:lnTo>
                  <a:pt x="18228" y="1880"/>
                </a:lnTo>
                <a:lnTo>
                  <a:pt x="17823" y="1911"/>
                </a:lnTo>
                <a:lnTo>
                  <a:pt x="17352" y="2000"/>
                </a:lnTo>
                <a:lnTo>
                  <a:pt x="17244" y="1767"/>
                </a:lnTo>
                <a:lnTo>
                  <a:pt x="16853" y="1626"/>
                </a:lnTo>
                <a:lnTo>
                  <a:pt x="16563" y="1516"/>
                </a:lnTo>
                <a:lnTo>
                  <a:pt x="16430" y="1360"/>
                </a:lnTo>
                <a:lnTo>
                  <a:pt x="16095" y="1313"/>
                </a:lnTo>
                <a:lnTo>
                  <a:pt x="16046" y="1516"/>
                </a:lnTo>
                <a:lnTo>
                  <a:pt x="15787" y="1354"/>
                </a:lnTo>
                <a:lnTo>
                  <a:pt x="15723" y="1245"/>
                </a:lnTo>
                <a:lnTo>
                  <a:pt x="15462" y="1276"/>
                </a:lnTo>
                <a:lnTo>
                  <a:pt x="15299" y="1112"/>
                </a:lnTo>
                <a:lnTo>
                  <a:pt x="15275" y="798"/>
                </a:lnTo>
                <a:lnTo>
                  <a:pt x="15074" y="704"/>
                </a:lnTo>
                <a:cubicBezTo>
                  <a:pt x="15016" y="753"/>
                  <a:pt x="14952" y="789"/>
                  <a:pt x="14885" y="813"/>
                </a:cubicBezTo>
                <a:cubicBezTo>
                  <a:pt x="14754" y="859"/>
                  <a:pt x="14615" y="853"/>
                  <a:pt x="14487" y="797"/>
                </a:cubicBezTo>
                <a:cubicBezTo>
                  <a:pt x="14473" y="724"/>
                  <a:pt x="14433" y="666"/>
                  <a:pt x="14379" y="641"/>
                </a:cubicBezTo>
                <a:cubicBezTo>
                  <a:pt x="14285" y="598"/>
                  <a:pt x="14183" y="661"/>
                  <a:pt x="14149" y="782"/>
                </a:cubicBezTo>
                <a:lnTo>
                  <a:pt x="13824" y="766"/>
                </a:lnTo>
                <a:cubicBezTo>
                  <a:pt x="13781" y="777"/>
                  <a:pt x="13744" y="811"/>
                  <a:pt x="13720" y="859"/>
                </a:cubicBezTo>
                <a:cubicBezTo>
                  <a:pt x="13685" y="930"/>
                  <a:pt x="13685" y="1022"/>
                  <a:pt x="13720" y="1093"/>
                </a:cubicBezTo>
                <a:lnTo>
                  <a:pt x="13447" y="1166"/>
                </a:lnTo>
                <a:lnTo>
                  <a:pt x="13266" y="1061"/>
                </a:lnTo>
                <a:lnTo>
                  <a:pt x="13081" y="1202"/>
                </a:lnTo>
                <a:lnTo>
                  <a:pt x="12779" y="1275"/>
                </a:lnTo>
                <a:lnTo>
                  <a:pt x="12611" y="1369"/>
                </a:lnTo>
                <a:lnTo>
                  <a:pt x="12423" y="1415"/>
                </a:lnTo>
                <a:lnTo>
                  <a:pt x="12314" y="1446"/>
                </a:lnTo>
                <a:lnTo>
                  <a:pt x="11981" y="1352"/>
                </a:lnTo>
                <a:lnTo>
                  <a:pt x="11876" y="1383"/>
                </a:lnTo>
                <a:lnTo>
                  <a:pt x="11610" y="1492"/>
                </a:lnTo>
                <a:lnTo>
                  <a:pt x="11386" y="1353"/>
                </a:lnTo>
                <a:lnTo>
                  <a:pt x="11278" y="1461"/>
                </a:lnTo>
                <a:lnTo>
                  <a:pt x="11210" y="1586"/>
                </a:lnTo>
                <a:lnTo>
                  <a:pt x="11029" y="1701"/>
                </a:lnTo>
                <a:lnTo>
                  <a:pt x="10752" y="1685"/>
                </a:lnTo>
                <a:lnTo>
                  <a:pt x="10470" y="1669"/>
                </a:lnTo>
                <a:cubicBezTo>
                  <a:pt x="10380" y="1621"/>
                  <a:pt x="10284" y="1595"/>
                  <a:pt x="10186" y="1591"/>
                </a:cubicBezTo>
                <a:cubicBezTo>
                  <a:pt x="10096" y="1587"/>
                  <a:pt x="10007" y="1603"/>
                  <a:pt x="9921" y="1638"/>
                </a:cubicBezTo>
                <a:lnTo>
                  <a:pt x="9732" y="1669"/>
                </a:lnTo>
                <a:lnTo>
                  <a:pt x="9712" y="1983"/>
                </a:lnTo>
                <a:lnTo>
                  <a:pt x="9663" y="2333"/>
                </a:lnTo>
                <a:lnTo>
                  <a:pt x="9543" y="2453"/>
                </a:lnTo>
                <a:lnTo>
                  <a:pt x="9414" y="2280"/>
                </a:lnTo>
                <a:lnTo>
                  <a:pt x="9124" y="2469"/>
                </a:lnTo>
                <a:lnTo>
                  <a:pt x="8992" y="2500"/>
                </a:lnTo>
                <a:lnTo>
                  <a:pt x="8827" y="2452"/>
                </a:lnTo>
                <a:lnTo>
                  <a:pt x="8574" y="2390"/>
                </a:lnTo>
                <a:lnTo>
                  <a:pt x="8345" y="2390"/>
                </a:lnTo>
                <a:lnTo>
                  <a:pt x="8091" y="2295"/>
                </a:lnTo>
                <a:lnTo>
                  <a:pt x="7886" y="2295"/>
                </a:lnTo>
                <a:lnTo>
                  <a:pt x="7794" y="2384"/>
                </a:lnTo>
                <a:lnTo>
                  <a:pt x="7637" y="2432"/>
                </a:lnTo>
                <a:lnTo>
                  <a:pt x="7505" y="2400"/>
                </a:lnTo>
                <a:lnTo>
                  <a:pt x="7236" y="2614"/>
                </a:lnTo>
                <a:lnTo>
                  <a:pt x="7091" y="2922"/>
                </a:lnTo>
                <a:lnTo>
                  <a:pt x="6983" y="3011"/>
                </a:lnTo>
                <a:lnTo>
                  <a:pt x="6778" y="3136"/>
                </a:lnTo>
                <a:lnTo>
                  <a:pt x="6634" y="3260"/>
                </a:lnTo>
                <a:lnTo>
                  <a:pt x="6406" y="3181"/>
                </a:lnTo>
                <a:cubicBezTo>
                  <a:pt x="6380" y="3234"/>
                  <a:pt x="6349" y="3281"/>
                  <a:pt x="6314" y="3323"/>
                </a:cubicBezTo>
                <a:cubicBezTo>
                  <a:pt x="6233" y="3417"/>
                  <a:pt x="6132" y="3477"/>
                  <a:pt x="6024" y="3495"/>
                </a:cubicBezTo>
                <a:lnTo>
                  <a:pt x="5868" y="3354"/>
                </a:lnTo>
                <a:lnTo>
                  <a:pt x="5715" y="3312"/>
                </a:lnTo>
                <a:lnTo>
                  <a:pt x="5502" y="3374"/>
                </a:lnTo>
                <a:lnTo>
                  <a:pt x="5341" y="3531"/>
                </a:lnTo>
                <a:lnTo>
                  <a:pt x="5030" y="3546"/>
                </a:lnTo>
                <a:lnTo>
                  <a:pt x="4889" y="3525"/>
                </a:lnTo>
                <a:lnTo>
                  <a:pt x="4733" y="3588"/>
                </a:lnTo>
                <a:lnTo>
                  <a:pt x="4286" y="3604"/>
                </a:lnTo>
                <a:lnTo>
                  <a:pt x="4226" y="3771"/>
                </a:lnTo>
                <a:lnTo>
                  <a:pt x="4262" y="4104"/>
                </a:lnTo>
                <a:lnTo>
                  <a:pt x="4442" y="4370"/>
                </a:lnTo>
                <a:lnTo>
                  <a:pt x="4522" y="4621"/>
                </a:lnTo>
                <a:lnTo>
                  <a:pt x="4160" y="4872"/>
                </a:lnTo>
                <a:lnTo>
                  <a:pt x="4116" y="5086"/>
                </a:lnTo>
                <a:lnTo>
                  <a:pt x="3843" y="5128"/>
                </a:lnTo>
                <a:cubicBezTo>
                  <a:pt x="3806" y="5199"/>
                  <a:pt x="3774" y="5274"/>
                  <a:pt x="3747" y="5352"/>
                </a:cubicBezTo>
                <a:cubicBezTo>
                  <a:pt x="3723" y="5421"/>
                  <a:pt x="3703" y="5493"/>
                  <a:pt x="3687" y="5566"/>
                </a:cubicBezTo>
                <a:lnTo>
                  <a:pt x="3470" y="5764"/>
                </a:lnTo>
                <a:lnTo>
                  <a:pt x="3362" y="6024"/>
                </a:lnTo>
                <a:lnTo>
                  <a:pt x="3362" y="6197"/>
                </a:lnTo>
                <a:lnTo>
                  <a:pt x="3261" y="6407"/>
                </a:lnTo>
                <a:lnTo>
                  <a:pt x="3130" y="6594"/>
                </a:lnTo>
                <a:lnTo>
                  <a:pt x="2913" y="6677"/>
                </a:lnTo>
                <a:lnTo>
                  <a:pt x="2696" y="6693"/>
                </a:lnTo>
                <a:lnTo>
                  <a:pt x="2516" y="6834"/>
                </a:lnTo>
                <a:lnTo>
                  <a:pt x="2418" y="7001"/>
                </a:lnTo>
                <a:lnTo>
                  <a:pt x="2157" y="7076"/>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2" name="Shape 4708"/>
          <p:cNvSpPr/>
          <p:nvPr/>
        </p:nvSpPr>
        <p:spPr>
          <a:xfrm>
            <a:off x="8854778" y="6061163"/>
            <a:ext cx="71357" cy="56476"/>
          </a:xfrm>
          <a:custGeom>
            <a:avLst/>
            <a:gdLst/>
            <a:ahLst/>
            <a:cxnLst>
              <a:cxn ang="0">
                <a:pos x="wd2" y="hd2"/>
              </a:cxn>
              <a:cxn ang="5400000">
                <a:pos x="wd2" y="hd2"/>
              </a:cxn>
              <a:cxn ang="10800000">
                <a:pos x="wd2" y="hd2"/>
              </a:cxn>
              <a:cxn ang="16200000">
                <a:pos x="wd2" y="hd2"/>
              </a:cxn>
            </a:cxnLst>
            <a:rect l="0" t="0" r="r" b="b"/>
            <a:pathLst>
              <a:path w="21600" h="21600" extrusionOk="0">
                <a:moveTo>
                  <a:pt x="1738" y="0"/>
                </a:moveTo>
                <a:lnTo>
                  <a:pt x="8070" y="1053"/>
                </a:lnTo>
                <a:lnTo>
                  <a:pt x="11351" y="8164"/>
                </a:lnTo>
                <a:lnTo>
                  <a:pt x="20100" y="12480"/>
                </a:lnTo>
                <a:lnTo>
                  <a:pt x="21600" y="17837"/>
                </a:lnTo>
                <a:lnTo>
                  <a:pt x="17131" y="21600"/>
                </a:lnTo>
                <a:lnTo>
                  <a:pt x="11975" y="17192"/>
                </a:lnTo>
                <a:lnTo>
                  <a:pt x="8228" y="13372"/>
                </a:lnTo>
                <a:lnTo>
                  <a:pt x="6229" y="5174"/>
                </a:lnTo>
                <a:lnTo>
                  <a:pt x="0" y="3923"/>
                </a:lnTo>
                <a:lnTo>
                  <a:pt x="1738"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3" name="Shape 4709"/>
          <p:cNvSpPr/>
          <p:nvPr/>
        </p:nvSpPr>
        <p:spPr>
          <a:xfrm>
            <a:off x="7904696" y="4966523"/>
            <a:ext cx="263244" cy="654567"/>
          </a:xfrm>
          <a:custGeom>
            <a:avLst/>
            <a:gdLst/>
            <a:ahLst/>
            <a:cxnLst>
              <a:cxn ang="0">
                <a:pos x="wd2" y="hd2"/>
              </a:cxn>
              <a:cxn ang="5400000">
                <a:pos x="wd2" y="hd2"/>
              </a:cxn>
              <a:cxn ang="10800000">
                <a:pos x="wd2" y="hd2"/>
              </a:cxn>
              <a:cxn ang="16200000">
                <a:pos x="wd2" y="hd2"/>
              </a:cxn>
            </a:cxnLst>
            <a:rect l="0" t="0" r="r" b="b"/>
            <a:pathLst>
              <a:path w="21600" h="21597" extrusionOk="0">
                <a:moveTo>
                  <a:pt x="15692" y="12"/>
                </a:moveTo>
                <a:lnTo>
                  <a:pt x="15082" y="204"/>
                </a:lnTo>
                <a:lnTo>
                  <a:pt x="15508" y="796"/>
                </a:lnTo>
                <a:lnTo>
                  <a:pt x="15511" y="1340"/>
                </a:lnTo>
                <a:lnTo>
                  <a:pt x="14906" y="1718"/>
                </a:lnTo>
                <a:lnTo>
                  <a:pt x="14013" y="1528"/>
                </a:lnTo>
                <a:lnTo>
                  <a:pt x="12919" y="1528"/>
                </a:lnTo>
                <a:lnTo>
                  <a:pt x="11770" y="1827"/>
                </a:lnTo>
                <a:lnTo>
                  <a:pt x="10585" y="1989"/>
                </a:lnTo>
                <a:lnTo>
                  <a:pt x="9451" y="2053"/>
                </a:lnTo>
                <a:lnTo>
                  <a:pt x="7663" y="2207"/>
                </a:lnTo>
                <a:lnTo>
                  <a:pt x="6583" y="2561"/>
                </a:lnTo>
                <a:lnTo>
                  <a:pt x="5657" y="3041"/>
                </a:lnTo>
                <a:lnTo>
                  <a:pt x="5146" y="3485"/>
                </a:lnTo>
                <a:lnTo>
                  <a:pt x="6484" y="3622"/>
                </a:lnTo>
                <a:lnTo>
                  <a:pt x="7116" y="3892"/>
                </a:lnTo>
                <a:lnTo>
                  <a:pt x="6144" y="4026"/>
                </a:lnTo>
                <a:lnTo>
                  <a:pt x="4815" y="3971"/>
                </a:lnTo>
                <a:lnTo>
                  <a:pt x="5067" y="4369"/>
                </a:lnTo>
                <a:lnTo>
                  <a:pt x="6411" y="4693"/>
                </a:lnTo>
                <a:lnTo>
                  <a:pt x="7583" y="4855"/>
                </a:lnTo>
                <a:lnTo>
                  <a:pt x="7402" y="5371"/>
                </a:lnTo>
                <a:lnTo>
                  <a:pt x="6572" y="5398"/>
                </a:lnTo>
                <a:lnTo>
                  <a:pt x="5761" y="5467"/>
                </a:lnTo>
                <a:lnTo>
                  <a:pt x="5513" y="5912"/>
                </a:lnTo>
                <a:lnTo>
                  <a:pt x="7317" y="5747"/>
                </a:lnTo>
                <a:lnTo>
                  <a:pt x="8424" y="6019"/>
                </a:lnTo>
                <a:lnTo>
                  <a:pt x="7571" y="6281"/>
                </a:lnTo>
                <a:lnTo>
                  <a:pt x="6419" y="6606"/>
                </a:lnTo>
                <a:lnTo>
                  <a:pt x="7684" y="6849"/>
                </a:lnTo>
                <a:lnTo>
                  <a:pt x="8559" y="6849"/>
                </a:lnTo>
                <a:cubicBezTo>
                  <a:pt x="8680" y="6875"/>
                  <a:pt x="8800" y="6901"/>
                  <a:pt x="8921" y="6927"/>
                </a:cubicBezTo>
                <a:cubicBezTo>
                  <a:pt x="9041" y="6952"/>
                  <a:pt x="9162" y="6978"/>
                  <a:pt x="9282" y="7004"/>
                </a:cubicBezTo>
                <a:lnTo>
                  <a:pt x="8384" y="7248"/>
                </a:lnTo>
                <a:cubicBezTo>
                  <a:pt x="8221" y="7328"/>
                  <a:pt x="8156" y="7433"/>
                  <a:pt x="8209" y="7534"/>
                </a:cubicBezTo>
                <a:cubicBezTo>
                  <a:pt x="8335" y="7775"/>
                  <a:pt x="8990" y="7905"/>
                  <a:pt x="9542" y="7797"/>
                </a:cubicBezTo>
                <a:lnTo>
                  <a:pt x="11145" y="8070"/>
                </a:lnTo>
                <a:cubicBezTo>
                  <a:pt x="11621" y="8100"/>
                  <a:pt x="12079" y="8165"/>
                  <a:pt x="12497" y="8261"/>
                </a:cubicBezTo>
                <a:cubicBezTo>
                  <a:pt x="12958" y="8366"/>
                  <a:pt x="13362" y="8507"/>
                  <a:pt x="13686" y="8676"/>
                </a:cubicBezTo>
                <a:lnTo>
                  <a:pt x="14090" y="9292"/>
                </a:lnTo>
                <a:lnTo>
                  <a:pt x="13119" y="9283"/>
                </a:lnTo>
                <a:lnTo>
                  <a:pt x="13187" y="9774"/>
                </a:lnTo>
                <a:lnTo>
                  <a:pt x="12334" y="9827"/>
                </a:lnTo>
                <a:lnTo>
                  <a:pt x="11478" y="9827"/>
                </a:lnTo>
                <a:cubicBezTo>
                  <a:pt x="11289" y="10024"/>
                  <a:pt x="10989" y="10201"/>
                  <a:pt x="10601" y="10344"/>
                </a:cubicBezTo>
                <a:cubicBezTo>
                  <a:pt x="10179" y="10498"/>
                  <a:pt x="9667" y="10608"/>
                  <a:pt x="9112" y="10662"/>
                </a:cubicBezTo>
                <a:lnTo>
                  <a:pt x="8212" y="11025"/>
                </a:lnTo>
                <a:lnTo>
                  <a:pt x="7176" y="11007"/>
                </a:lnTo>
                <a:lnTo>
                  <a:pt x="5713" y="11305"/>
                </a:lnTo>
                <a:lnTo>
                  <a:pt x="4700" y="11441"/>
                </a:lnTo>
                <a:cubicBezTo>
                  <a:pt x="4421" y="11391"/>
                  <a:pt x="4134" y="11349"/>
                  <a:pt x="3840" y="11315"/>
                </a:cubicBezTo>
                <a:cubicBezTo>
                  <a:pt x="3509" y="11278"/>
                  <a:pt x="3170" y="11251"/>
                  <a:pt x="2828" y="11236"/>
                </a:cubicBezTo>
                <a:lnTo>
                  <a:pt x="1656" y="11154"/>
                </a:lnTo>
                <a:lnTo>
                  <a:pt x="801" y="10882"/>
                </a:lnTo>
                <a:lnTo>
                  <a:pt x="1359" y="10421"/>
                </a:lnTo>
                <a:lnTo>
                  <a:pt x="1729" y="10157"/>
                </a:lnTo>
                <a:lnTo>
                  <a:pt x="241" y="10483"/>
                </a:lnTo>
                <a:lnTo>
                  <a:pt x="0" y="11043"/>
                </a:lnTo>
                <a:lnTo>
                  <a:pt x="880" y="11642"/>
                </a:lnTo>
                <a:lnTo>
                  <a:pt x="248" y="12133"/>
                </a:lnTo>
                <a:lnTo>
                  <a:pt x="920" y="12595"/>
                </a:lnTo>
                <a:lnTo>
                  <a:pt x="988" y="12910"/>
                </a:lnTo>
                <a:lnTo>
                  <a:pt x="2682" y="12928"/>
                </a:lnTo>
                <a:lnTo>
                  <a:pt x="3492" y="13444"/>
                </a:lnTo>
                <a:lnTo>
                  <a:pt x="3173" y="13878"/>
                </a:lnTo>
                <a:lnTo>
                  <a:pt x="4184" y="14204"/>
                </a:lnTo>
                <a:lnTo>
                  <a:pt x="4384" y="14691"/>
                </a:lnTo>
                <a:lnTo>
                  <a:pt x="4452" y="15134"/>
                </a:lnTo>
                <a:lnTo>
                  <a:pt x="4364" y="15442"/>
                </a:lnTo>
                <a:lnTo>
                  <a:pt x="3215" y="15551"/>
                </a:lnTo>
                <a:lnTo>
                  <a:pt x="3083" y="16040"/>
                </a:lnTo>
                <a:lnTo>
                  <a:pt x="3083" y="16512"/>
                </a:lnTo>
                <a:lnTo>
                  <a:pt x="4503" y="16239"/>
                </a:lnTo>
                <a:lnTo>
                  <a:pt x="5270" y="16602"/>
                </a:lnTo>
                <a:lnTo>
                  <a:pt x="5022" y="16946"/>
                </a:lnTo>
                <a:lnTo>
                  <a:pt x="4034" y="17207"/>
                </a:lnTo>
                <a:lnTo>
                  <a:pt x="3559" y="17517"/>
                </a:lnTo>
                <a:lnTo>
                  <a:pt x="3881" y="18098"/>
                </a:lnTo>
                <a:lnTo>
                  <a:pt x="3068" y="18388"/>
                </a:lnTo>
                <a:lnTo>
                  <a:pt x="2571" y="18678"/>
                </a:lnTo>
                <a:lnTo>
                  <a:pt x="2868" y="19011"/>
                </a:lnTo>
                <a:lnTo>
                  <a:pt x="3675" y="19527"/>
                </a:lnTo>
                <a:lnTo>
                  <a:pt x="3026" y="19761"/>
                </a:lnTo>
                <a:lnTo>
                  <a:pt x="3181" y="20141"/>
                </a:lnTo>
                <a:lnTo>
                  <a:pt x="2238" y="20481"/>
                </a:lnTo>
                <a:lnTo>
                  <a:pt x="2848" y="21142"/>
                </a:lnTo>
                <a:lnTo>
                  <a:pt x="4017" y="21196"/>
                </a:lnTo>
                <a:lnTo>
                  <a:pt x="4421" y="20762"/>
                </a:lnTo>
                <a:lnTo>
                  <a:pt x="5228" y="20662"/>
                </a:lnTo>
                <a:lnTo>
                  <a:pt x="5632" y="21124"/>
                </a:lnTo>
                <a:lnTo>
                  <a:pt x="6307" y="21433"/>
                </a:lnTo>
                <a:lnTo>
                  <a:pt x="7504" y="21587"/>
                </a:lnTo>
                <a:cubicBezTo>
                  <a:pt x="7976" y="21600"/>
                  <a:pt x="8451" y="21600"/>
                  <a:pt x="8924" y="21587"/>
                </a:cubicBezTo>
                <a:cubicBezTo>
                  <a:pt x="9309" y="21577"/>
                  <a:pt x="9696" y="21558"/>
                  <a:pt x="10053" y="21499"/>
                </a:cubicBezTo>
                <a:cubicBezTo>
                  <a:pt x="10552" y="21416"/>
                  <a:pt x="10955" y="21260"/>
                  <a:pt x="11182" y="21063"/>
                </a:cubicBezTo>
                <a:lnTo>
                  <a:pt x="11047" y="20412"/>
                </a:lnTo>
                <a:lnTo>
                  <a:pt x="11518" y="20171"/>
                </a:lnTo>
                <a:lnTo>
                  <a:pt x="12557" y="19916"/>
                </a:lnTo>
                <a:lnTo>
                  <a:pt x="14316" y="19807"/>
                </a:lnTo>
                <a:lnTo>
                  <a:pt x="15445" y="19944"/>
                </a:lnTo>
                <a:lnTo>
                  <a:pt x="16995" y="20295"/>
                </a:lnTo>
                <a:lnTo>
                  <a:pt x="18328" y="20050"/>
                </a:lnTo>
                <a:lnTo>
                  <a:pt x="18463" y="19625"/>
                </a:lnTo>
                <a:cubicBezTo>
                  <a:pt x="18647" y="19384"/>
                  <a:pt x="18821" y="19141"/>
                  <a:pt x="18983" y="18898"/>
                </a:cubicBezTo>
                <a:cubicBezTo>
                  <a:pt x="19136" y="18669"/>
                  <a:pt x="19279" y="18439"/>
                  <a:pt x="19412" y="18208"/>
                </a:cubicBezTo>
                <a:cubicBezTo>
                  <a:pt x="19469" y="17980"/>
                  <a:pt x="19537" y="17753"/>
                  <a:pt x="19615" y="17527"/>
                </a:cubicBezTo>
                <a:cubicBezTo>
                  <a:pt x="19706" y="17262"/>
                  <a:pt x="19812" y="16999"/>
                  <a:pt x="19931" y="16737"/>
                </a:cubicBezTo>
                <a:cubicBezTo>
                  <a:pt x="20132" y="16552"/>
                  <a:pt x="20269" y="16356"/>
                  <a:pt x="20338" y="16156"/>
                </a:cubicBezTo>
                <a:cubicBezTo>
                  <a:pt x="20427" y="15900"/>
                  <a:pt x="20404" y="15640"/>
                  <a:pt x="20270" y="15387"/>
                </a:cubicBezTo>
                <a:lnTo>
                  <a:pt x="19593" y="14897"/>
                </a:lnTo>
                <a:lnTo>
                  <a:pt x="19186" y="14462"/>
                </a:lnTo>
                <a:cubicBezTo>
                  <a:pt x="19332" y="14306"/>
                  <a:pt x="19536" y="14160"/>
                  <a:pt x="19793" y="14029"/>
                </a:cubicBezTo>
                <a:cubicBezTo>
                  <a:pt x="20206" y="13819"/>
                  <a:pt x="20741" y="13654"/>
                  <a:pt x="21352" y="13548"/>
                </a:cubicBezTo>
                <a:lnTo>
                  <a:pt x="21600" y="13221"/>
                </a:lnTo>
                <a:lnTo>
                  <a:pt x="21397" y="12812"/>
                </a:lnTo>
                <a:lnTo>
                  <a:pt x="20544" y="12442"/>
                </a:lnTo>
                <a:lnTo>
                  <a:pt x="20409" y="11989"/>
                </a:lnTo>
                <a:lnTo>
                  <a:pt x="19689" y="11526"/>
                </a:lnTo>
                <a:lnTo>
                  <a:pt x="20767" y="11090"/>
                </a:lnTo>
                <a:cubicBezTo>
                  <a:pt x="20560" y="11033"/>
                  <a:pt x="20331" y="10990"/>
                  <a:pt x="20090" y="10963"/>
                </a:cubicBezTo>
                <a:cubicBezTo>
                  <a:pt x="19679" y="10916"/>
                  <a:pt x="19244" y="10916"/>
                  <a:pt x="18833" y="10963"/>
                </a:cubicBezTo>
                <a:lnTo>
                  <a:pt x="18494" y="10501"/>
                </a:lnTo>
                <a:cubicBezTo>
                  <a:pt x="18724" y="10385"/>
                  <a:pt x="18768" y="10227"/>
                  <a:pt x="18607" y="10094"/>
                </a:cubicBezTo>
                <a:cubicBezTo>
                  <a:pt x="18441" y="9957"/>
                  <a:pt x="18089" y="9872"/>
                  <a:pt x="17709" y="9879"/>
                </a:cubicBezTo>
                <a:lnTo>
                  <a:pt x="16970" y="9502"/>
                </a:lnTo>
                <a:lnTo>
                  <a:pt x="16970" y="9149"/>
                </a:lnTo>
                <a:lnTo>
                  <a:pt x="15818" y="9203"/>
                </a:lnTo>
                <a:lnTo>
                  <a:pt x="15033" y="9294"/>
                </a:lnTo>
                <a:lnTo>
                  <a:pt x="14401" y="8631"/>
                </a:lnTo>
                <a:lnTo>
                  <a:pt x="14601" y="7581"/>
                </a:lnTo>
                <a:lnTo>
                  <a:pt x="15273" y="7364"/>
                </a:lnTo>
                <a:lnTo>
                  <a:pt x="16493" y="7092"/>
                </a:lnTo>
                <a:lnTo>
                  <a:pt x="16606" y="6484"/>
                </a:lnTo>
                <a:lnTo>
                  <a:pt x="16267" y="5831"/>
                </a:lnTo>
                <a:cubicBezTo>
                  <a:pt x="16248" y="5690"/>
                  <a:pt x="16318" y="5549"/>
                  <a:pt x="16470" y="5422"/>
                </a:cubicBezTo>
                <a:cubicBezTo>
                  <a:pt x="16715" y="5218"/>
                  <a:pt x="17153" y="5061"/>
                  <a:pt x="17687" y="4987"/>
                </a:cubicBezTo>
                <a:lnTo>
                  <a:pt x="18297" y="4279"/>
                </a:lnTo>
                <a:lnTo>
                  <a:pt x="18297" y="3688"/>
                </a:lnTo>
                <a:lnTo>
                  <a:pt x="18093" y="2891"/>
                </a:lnTo>
                <a:lnTo>
                  <a:pt x="18093" y="2324"/>
                </a:lnTo>
                <a:lnTo>
                  <a:pt x="17213" y="1942"/>
                </a:lnTo>
                <a:cubicBezTo>
                  <a:pt x="17143" y="1731"/>
                  <a:pt x="17166" y="1515"/>
                  <a:pt x="17280" y="1307"/>
                </a:cubicBezTo>
                <a:cubicBezTo>
                  <a:pt x="17392" y="1103"/>
                  <a:pt x="17590" y="907"/>
                  <a:pt x="17619" y="698"/>
                </a:cubicBezTo>
                <a:cubicBezTo>
                  <a:pt x="17655" y="442"/>
                  <a:pt x="17437" y="191"/>
                  <a:pt x="17012" y="0"/>
                </a:cubicBezTo>
                <a:lnTo>
                  <a:pt x="15692" y="12"/>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4" name="Shape 4710"/>
          <p:cNvSpPr/>
          <p:nvPr/>
        </p:nvSpPr>
        <p:spPr>
          <a:xfrm>
            <a:off x="8330344" y="2895617"/>
            <a:ext cx="289289" cy="245525"/>
          </a:xfrm>
          <a:custGeom>
            <a:avLst/>
            <a:gdLst/>
            <a:ahLst/>
            <a:cxnLst>
              <a:cxn ang="0">
                <a:pos x="wd2" y="hd2"/>
              </a:cxn>
              <a:cxn ang="5400000">
                <a:pos x="wd2" y="hd2"/>
              </a:cxn>
              <a:cxn ang="10800000">
                <a:pos x="wd2" y="hd2"/>
              </a:cxn>
              <a:cxn ang="16200000">
                <a:pos x="wd2" y="hd2"/>
              </a:cxn>
            </a:cxnLst>
            <a:rect l="0" t="0" r="r" b="b"/>
            <a:pathLst>
              <a:path w="21583" h="21600" extrusionOk="0">
                <a:moveTo>
                  <a:pt x="20435" y="925"/>
                </a:moveTo>
                <a:lnTo>
                  <a:pt x="17987" y="95"/>
                </a:lnTo>
                <a:lnTo>
                  <a:pt x="16338" y="0"/>
                </a:lnTo>
                <a:lnTo>
                  <a:pt x="14670" y="511"/>
                </a:lnTo>
                <a:lnTo>
                  <a:pt x="12712" y="1673"/>
                </a:lnTo>
                <a:lnTo>
                  <a:pt x="11943" y="2324"/>
                </a:lnTo>
                <a:lnTo>
                  <a:pt x="12750" y="3268"/>
                </a:lnTo>
                <a:lnTo>
                  <a:pt x="12485" y="5348"/>
                </a:lnTo>
                <a:lnTo>
                  <a:pt x="11540" y="5493"/>
                </a:lnTo>
                <a:lnTo>
                  <a:pt x="10122" y="4040"/>
                </a:lnTo>
                <a:lnTo>
                  <a:pt x="10677" y="2956"/>
                </a:lnTo>
                <a:lnTo>
                  <a:pt x="11072" y="1942"/>
                </a:lnTo>
                <a:lnTo>
                  <a:pt x="10176" y="2233"/>
                </a:lnTo>
                <a:lnTo>
                  <a:pt x="8492" y="2302"/>
                </a:lnTo>
                <a:lnTo>
                  <a:pt x="6814" y="2012"/>
                </a:lnTo>
                <a:lnTo>
                  <a:pt x="5669" y="1479"/>
                </a:lnTo>
                <a:lnTo>
                  <a:pt x="5455" y="2487"/>
                </a:lnTo>
                <a:lnTo>
                  <a:pt x="8170" y="3020"/>
                </a:lnTo>
                <a:lnTo>
                  <a:pt x="7886" y="3961"/>
                </a:lnTo>
                <a:lnTo>
                  <a:pt x="6923" y="3625"/>
                </a:lnTo>
                <a:lnTo>
                  <a:pt x="6331" y="3843"/>
                </a:lnTo>
                <a:cubicBezTo>
                  <a:pt x="6282" y="4294"/>
                  <a:pt x="6063" y="4695"/>
                  <a:pt x="5735" y="4933"/>
                </a:cubicBezTo>
                <a:cubicBezTo>
                  <a:pt x="5348" y="5214"/>
                  <a:pt x="4864" y="5232"/>
                  <a:pt x="4462" y="4982"/>
                </a:cubicBezTo>
                <a:lnTo>
                  <a:pt x="3075" y="4982"/>
                </a:lnTo>
                <a:cubicBezTo>
                  <a:pt x="2762" y="4946"/>
                  <a:pt x="2447" y="4921"/>
                  <a:pt x="2133" y="4909"/>
                </a:cubicBezTo>
                <a:cubicBezTo>
                  <a:pt x="1421" y="4880"/>
                  <a:pt x="708" y="4912"/>
                  <a:pt x="0" y="5003"/>
                </a:cubicBezTo>
                <a:lnTo>
                  <a:pt x="803" y="5750"/>
                </a:lnTo>
                <a:lnTo>
                  <a:pt x="2468" y="6086"/>
                </a:lnTo>
                <a:lnTo>
                  <a:pt x="2797" y="6861"/>
                </a:lnTo>
                <a:lnTo>
                  <a:pt x="3290" y="7585"/>
                </a:lnTo>
                <a:lnTo>
                  <a:pt x="2777" y="8526"/>
                </a:lnTo>
                <a:lnTo>
                  <a:pt x="3965" y="8741"/>
                </a:lnTo>
                <a:lnTo>
                  <a:pt x="4273" y="9467"/>
                </a:lnTo>
                <a:lnTo>
                  <a:pt x="3210" y="10503"/>
                </a:lnTo>
                <a:lnTo>
                  <a:pt x="4150" y="11414"/>
                </a:lnTo>
                <a:lnTo>
                  <a:pt x="4864" y="11995"/>
                </a:lnTo>
                <a:lnTo>
                  <a:pt x="4496" y="12816"/>
                </a:lnTo>
                <a:cubicBezTo>
                  <a:pt x="4230" y="12697"/>
                  <a:pt x="3930" y="12818"/>
                  <a:pt x="3780" y="13103"/>
                </a:cubicBezTo>
                <a:cubicBezTo>
                  <a:pt x="3050" y="14496"/>
                  <a:pt x="5941" y="15289"/>
                  <a:pt x="5808" y="13660"/>
                </a:cubicBezTo>
                <a:lnTo>
                  <a:pt x="7305" y="12958"/>
                </a:lnTo>
                <a:cubicBezTo>
                  <a:pt x="7544" y="12952"/>
                  <a:pt x="7784" y="12952"/>
                  <a:pt x="8024" y="12958"/>
                </a:cubicBezTo>
                <a:cubicBezTo>
                  <a:pt x="8614" y="12972"/>
                  <a:pt x="9203" y="13020"/>
                  <a:pt x="9790" y="13103"/>
                </a:cubicBezTo>
                <a:lnTo>
                  <a:pt x="10529" y="14048"/>
                </a:lnTo>
                <a:cubicBezTo>
                  <a:pt x="10309" y="14046"/>
                  <a:pt x="10106" y="14185"/>
                  <a:pt x="9998" y="14411"/>
                </a:cubicBezTo>
                <a:cubicBezTo>
                  <a:pt x="9322" y="15822"/>
                  <a:pt x="11845" y="16746"/>
                  <a:pt x="11966" y="15131"/>
                </a:cubicBezTo>
                <a:lnTo>
                  <a:pt x="13014" y="15758"/>
                </a:lnTo>
                <a:lnTo>
                  <a:pt x="12911" y="16842"/>
                </a:lnTo>
                <a:lnTo>
                  <a:pt x="10816" y="16987"/>
                </a:lnTo>
                <a:cubicBezTo>
                  <a:pt x="10568" y="17361"/>
                  <a:pt x="10194" y="17590"/>
                  <a:pt x="9792" y="17616"/>
                </a:cubicBezTo>
                <a:cubicBezTo>
                  <a:pt x="9098" y="17662"/>
                  <a:pt x="8450" y="17096"/>
                  <a:pt x="7762" y="17256"/>
                </a:cubicBezTo>
                <a:cubicBezTo>
                  <a:pt x="7370" y="17348"/>
                  <a:pt x="7044" y="17670"/>
                  <a:pt x="6653" y="17762"/>
                </a:cubicBezTo>
                <a:cubicBezTo>
                  <a:pt x="5969" y="17923"/>
                  <a:pt x="5303" y="17406"/>
                  <a:pt x="5156" y="16602"/>
                </a:cubicBezTo>
                <a:lnTo>
                  <a:pt x="3844" y="16530"/>
                </a:lnTo>
                <a:lnTo>
                  <a:pt x="2386" y="16820"/>
                </a:lnTo>
                <a:lnTo>
                  <a:pt x="2017" y="17886"/>
                </a:lnTo>
                <a:lnTo>
                  <a:pt x="1339" y="18416"/>
                </a:lnTo>
                <a:lnTo>
                  <a:pt x="2610" y="19091"/>
                </a:lnTo>
                <a:lnTo>
                  <a:pt x="3903" y="19357"/>
                </a:lnTo>
                <a:cubicBezTo>
                  <a:pt x="4233" y="19137"/>
                  <a:pt x="4637" y="19137"/>
                  <a:pt x="4966" y="19357"/>
                </a:cubicBezTo>
                <a:cubicBezTo>
                  <a:pt x="5275" y="19563"/>
                  <a:pt x="5470" y="19933"/>
                  <a:pt x="5739" y="20202"/>
                </a:cubicBezTo>
                <a:cubicBezTo>
                  <a:pt x="6131" y="20593"/>
                  <a:pt x="6652" y="20753"/>
                  <a:pt x="7156" y="20638"/>
                </a:cubicBezTo>
                <a:cubicBezTo>
                  <a:pt x="7593" y="20618"/>
                  <a:pt x="8030" y="20585"/>
                  <a:pt x="8465" y="20541"/>
                </a:cubicBezTo>
                <a:cubicBezTo>
                  <a:pt x="8944" y="20491"/>
                  <a:pt x="9421" y="20427"/>
                  <a:pt x="9900" y="20395"/>
                </a:cubicBezTo>
                <a:cubicBezTo>
                  <a:pt x="10365" y="20365"/>
                  <a:pt x="10831" y="20365"/>
                  <a:pt x="11297" y="20395"/>
                </a:cubicBezTo>
                <a:lnTo>
                  <a:pt x="13307" y="21600"/>
                </a:lnTo>
                <a:lnTo>
                  <a:pt x="13673" y="20825"/>
                </a:lnTo>
                <a:cubicBezTo>
                  <a:pt x="13569" y="20482"/>
                  <a:pt x="13569" y="20106"/>
                  <a:pt x="13673" y="19763"/>
                </a:cubicBezTo>
                <a:cubicBezTo>
                  <a:pt x="13792" y="19372"/>
                  <a:pt x="14035" y="19052"/>
                  <a:pt x="14351" y="18870"/>
                </a:cubicBezTo>
                <a:lnTo>
                  <a:pt x="15519" y="18364"/>
                </a:lnTo>
                <a:lnTo>
                  <a:pt x="16071" y="17275"/>
                </a:lnTo>
                <a:lnTo>
                  <a:pt x="17917" y="16866"/>
                </a:lnTo>
                <a:lnTo>
                  <a:pt x="19560" y="16212"/>
                </a:lnTo>
                <a:lnTo>
                  <a:pt x="20728" y="15803"/>
                </a:lnTo>
                <a:cubicBezTo>
                  <a:pt x="20534" y="15618"/>
                  <a:pt x="20313" y="15479"/>
                  <a:pt x="20076" y="15392"/>
                </a:cubicBezTo>
                <a:cubicBezTo>
                  <a:pt x="19420" y="15152"/>
                  <a:pt x="18727" y="15327"/>
                  <a:pt x="18045" y="15392"/>
                </a:cubicBezTo>
                <a:cubicBezTo>
                  <a:pt x="17365" y="15456"/>
                  <a:pt x="16681" y="15407"/>
                  <a:pt x="16012" y="15247"/>
                </a:cubicBezTo>
                <a:lnTo>
                  <a:pt x="14944" y="13914"/>
                </a:lnTo>
                <a:cubicBezTo>
                  <a:pt x="14673" y="13833"/>
                  <a:pt x="14470" y="13567"/>
                  <a:pt x="14431" y="13240"/>
                </a:cubicBezTo>
                <a:cubicBezTo>
                  <a:pt x="14329" y="12383"/>
                  <a:pt x="15153" y="11804"/>
                  <a:pt x="15743" y="12319"/>
                </a:cubicBezTo>
                <a:lnTo>
                  <a:pt x="17894" y="12392"/>
                </a:lnTo>
                <a:lnTo>
                  <a:pt x="18610" y="12101"/>
                </a:lnTo>
                <a:lnTo>
                  <a:pt x="19141" y="11184"/>
                </a:lnTo>
                <a:lnTo>
                  <a:pt x="18525" y="10433"/>
                </a:lnTo>
                <a:lnTo>
                  <a:pt x="16431" y="10288"/>
                </a:lnTo>
                <a:cubicBezTo>
                  <a:pt x="16175" y="10218"/>
                  <a:pt x="15967" y="9999"/>
                  <a:pt x="15879" y="9707"/>
                </a:cubicBezTo>
                <a:cubicBezTo>
                  <a:pt x="15735" y="9229"/>
                  <a:pt x="15932" y="8700"/>
                  <a:pt x="16328" y="8502"/>
                </a:cubicBezTo>
                <a:lnTo>
                  <a:pt x="17270" y="8018"/>
                </a:lnTo>
                <a:lnTo>
                  <a:pt x="18215" y="7655"/>
                </a:lnTo>
                <a:cubicBezTo>
                  <a:pt x="18467" y="7647"/>
                  <a:pt x="18720" y="7647"/>
                  <a:pt x="18972" y="7655"/>
                </a:cubicBezTo>
                <a:cubicBezTo>
                  <a:pt x="19604" y="7675"/>
                  <a:pt x="20235" y="7747"/>
                  <a:pt x="20859" y="7870"/>
                </a:cubicBezTo>
                <a:lnTo>
                  <a:pt x="21531" y="7219"/>
                </a:lnTo>
                <a:cubicBezTo>
                  <a:pt x="21600" y="6936"/>
                  <a:pt x="21600" y="6636"/>
                  <a:pt x="21531" y="6353"/>
                </a:cubicBezTo>
                <a:cubicBezTo>
                  <a:pt x="21422" y="5903"/>
                  <a:pt x="21152" y="5532"/>
                  <a:pt x="20792" y="5336"/>
                </a:cubicBezTo>
                <a:lnTo>
                  <a:pt x="19930" y="3980"/>
                </a:lnTo>
                <a:lnTo>
                  <a:pt x="19437" y="2551"/>
                </a:lnTo>
                <a:lnTo>
                  <a:pt x="20156" y="1898"/>
                </a:lnTo>
                <a:lnTo>
                  <a:pt x="20435" y="925"/>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5" name="Shape 4711"/>
          <p:cNvSpPr/>
          <p:nvPr/>
        </p:nvSpPr>
        <p:spPr>
          <a:xfrm>
            <a:off x="9208622" y="2703547"/>
            <a:ext cx="127676" cy="195534"/>
          </a:xfrm>
          <a:custGeom>
            <a:avLst/>
            <a:gdLst/>
            <a:ahLst/>
            <a:cxnLst>
              <a:cxn ang="0">
                <a:pos x="wd2" y="hd2"/>
              </a:cxn>
              <a:cxn ang="5400000">
                <a:pos x="wd2" y="hd2"/>
              </a:cxn>
              <a:cxn ang="10800000">
                <a:pos x="wd2" y="hd2"/>
              </a:cxn>
              <a:cxn ang="16200000">
                <a:pos x="wd2" y="hd2"/>
              </a:cxn>
            </a:cxnLst>
            <a:rect l="0" t="0" r="r" b="b"/>
            <a:pathLst>
              <a:path w="21600" h="21523" extrusionOk="0">
                <a:moveTo>
                  <a:pt x="18731" y="0"/>
                </a:moveTo>
                <a:lnTo>
                  <a:pt x="15238" y="788"/>
                </a:lnTo>
                <a:lnTo>
                  <a:pt x="14562" y="3680"/>
                </a:lnTo>
                <a:lnTo>
                  <a:pt x="12251" y="6399"/>
                </a:lnTo>
                <a:lnTo>
                  <a:pt x="9238" y="8483"/>
                </a:lnTo>
                <a:lnTo>
                  <a:pt x="3473" y="12573"/>
                </a:lnTo>
                <a:lnTo>
                  <a:pt x="1394" y="14811"/>
                </a:lnTo>
                <a:lnTo>
                  <a:pt x="0" y="18083"/>
                </a:lnTo>
                <a:lnTo>
                  <a:pt x="130" y="21379"/>
                </a:lnTo>
                <a:cubicBezTo>
                  <a:pt x="1149" y="21600"/>
                  <a:pt x="2258" y="21566"/>
                  <a:pt x="3240" y="21284"/>
                </a:cubicBezTo>
                <a:cubicBezTo>
                  <a:pt x="4658" y="20877"/>
                  <a:pt x="5643" y="20016"/>
                  <a:pt x="5837" y="19015"/>
                </a:cubicBezTo>
                <a:lnTo>
                  <a:pt x="8997" y="14959"/>
                </a:lnTo>
                <a:lnTo>
                  <a:pt x="12624" y="11084"/>
                </a:lnTo>
                <a:lnTo>
                  <a:pt x="15278" y="8271"/>
                </a:lnTo>
                <a:lnTo>
                  <a:pt x="18765" y="4339"/>
                </a:lnTo>
                <a:lnTo>
                  <a:pt x="21600" y="2158"/>
                </a:lnTo>
                <a:lnTo>
                  <a:pt x="18731"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6" name="Shape 4712"/>
          <p:cNvSpPr/>
          <p:nvPr/>
        </p:nvSpPr>
        <p:spPr>
          <a:xfrm>
            <a:off x="8934397" y="3027276"/>
            <a:ext cx="83687" cy="55484"/>
          </a:xfrm>
          <a:custGeom>
            <a:avLst/>
            <a:gdLst/>
            <a:ahLst/>
            <a:cxnLst>
              <a:cxn ang="0">
                <a:pos x="wd2" y="hd2"/>
              </a:cxn>
              <a:cxn ang="5400000">
                <a:pos x="wd2" y="hd2"/>
              </a:cxn>
              <a:cxn ang="10800000">
                <a:pos x="wd2" y="hd2"/>
              </a:cxn>
              <a:cxn ang="16200000">
                <a:pos x="wd2" y="hd2"/>
              </a:cxn>
            </a:cxnLst>
            <a:rect l="0" t="0" r="r" b="b"/>
            <a:pathLst>
              <a:path w="21600" h="21600" extrusionOk="0">
                <a:moveTo>
                  <a:pt x="2132" y="0"/>
                </a:moveTo>
                <a:lnTo>
                  <a:pt x="0" y="2787"/>
                </a:lnTo>
                <a:cubicBezTo>
                  <a:pt x="348" y="5357"/>
                  <a:pt x="611" y="7952"/>
                  <a:pt x="788" y="10562"/>
                </a:cubicBezTo>
                <a:cubicBezTo>
                  <a:pt x="922" y="12540"/>
                  <a:pt x="1024" y="14593"/>
                  <a:pt x="1767" y="16242"/>
                </a:cubicBezTo>
                <a:cubicBezTo>
                  <a:pt x="3501" y="20090"/>
                  <a:pt x="7026" y="19540"/>
                  <a:pt x="10161" y="19457"/>
                </a:cubicBezTo>
                <a:cubicBezTo>
                  <a:pt x="12988" y="19382"/>
                  <a:pt x="15800" y="20109"/>
                  <a:pt x="18450" y="21600"/>
                </a:cubicBezTo>
                <a:lnTo>
                  <a:pt x="21600" y="15599"/>
                </a:lnTo>
                <a:lnTo>
                  <a:pt x="20961" y="12920"/>
                </a:lnTo>
                <a:lnTo>
                  <a:pt x="16289" y="11004"/>
                </a:lnTo>
                <a:lnTo>
                  <a:pt x="11396" y="7040"/>
                </a:lnTo>
                <a:lnTo>
                  <a:pt x="8207" y="2552"/>
                </a:lnTo>
                <a:lnTo>
                  <a:pt x="2132"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7" name="Shape 4713"/>
          <p:cNvSpPr/>
          <p:nvPr/>
        </p:nvSpPr>
        <p:spPr>
          <a:xfrm>
            <a:off x="9472630" y="2587692"/>
            <a:ext cx="206708" cy="187561"/>
          </a:xfrm>
          <a:custGeom>
            <a:avLst/>
            <a:gdLst/>
            <a:ahLst/>
            <a:cxnLst>
              <a:cxn ang="0">
                <a:pos x="wd2" y="hd2"/>
              </a:cxn>
              <a:cxn ang="5400000">
                <a:pos x="wd2" y="hd2"/>
              </a:cxn>
              <a:cxn ang="10800000">
                <a:pos x="wd2" y="hd2"/>
              </a:cxn>
              <a:cxn ang="16200000">
                <a:pos x="wd2" y="hd2"/>
              </a:cxn>
            </a:cxnLst>
            <a:rect l="0" t="0" r="r" b="b"/>
            <a:pathLst>
              <a:path w="20826" h="20752" extrusionOk="0">
                <a:moveTo>
                  <a:pt x="14097" y="2363"/>
                </a:moveTo>
                <a:lnTo>
                  <a:pt x="12728" y="2313"/>
                </a:lnTo>
                <a:lnTo>
                  <a:pt x="11511" y="3965"/>
                </a:lnTo>
                <a:lnTo>
                  <a:pt x="10222" y="3243"/>
                </a:lnTo>
                <a:lnTo>
                  <a:pt x="8758" y="3643"/>
                </a:lnTo>
                <a:lnTo>
                  <a:pt x="5639" y="4339"/>
                </a:lnTo>
                <a:lnTo>
                  <a:pt x="4665" y="5950"/>
                </a:lnTo>
                <a:lnTo>
                  <a:pt x="2257" y="8017"/>
                </a:lnTo>
                <a:lnTo>
                  <a:pt x="498" y="8923"/>
                </a:lnTo>
                <a:lnTo>
                  <a:pt x="536" y="10343"/>
                </a:lnTo>
                <a:lnTo>
                  <a:pt x="1303" y="12216"/>
                </a:lnTo>
                <a:lnTo>
                  <a:pt x="0" y="14166"/>
                </a:lnTo>
                <a:lnTo>
                  <a:pt x="979" y="15293"/>
                </a:lnTo>
                <a:lnTo>
                  <a:pt x="2182" y="17356"/>
                </a:lnTo>
                <a:lnTo>
                  <a:pt x="1513" y="19237"/>
                </a:lnTo>
                <a:lnTo>
                  <a:pt x="1267" y="20752"/>
                </a:lnTo>
                <a:lnTo>
                  <a:pt x="3870" y="20295"/>
                </a:lnTo>
                <a:cubicBezTo>
                  <a:pt x="4269" y="19785"/>
                  <a:pt x="4596" y="19212"/>
                  <a:pt x="4837" y="18593"/>
                </a:cubicBezTo>
                <a:cubicBezTo>
                  <a:pt x="5101" y="17917"/>
                  <a:pt x="5261" y="17196"/>
                  <a:pt x="5309" y="16462"/>
                </a:cubicBezTo>
                <a:lnTo>
                  <a:pt x="6113" y="15822"/>
                </a:lnTo>
                <a:cubicBezTo>
                  <a:pt x="6691" y="15662"/>
                  <a:pt x="7274" y="15520"/>
                  <a:pt x="7860" y="15396"/>
                </a:cubicBezTo>
                <a:cubicBezTo>
                  <a:pt x="8483" y="15263"/>
                  <a:pt x="9109" y="15152"/>
                  <a:pt x="9739" y="15061"/>
                </a:cubicBezTo>
                <a:lnTo>
                  <a:pt x="10706" y="14056"/>
                </a:lnTo>
                <a:lnTo>
                  <a:pt x="10373" y="13054"/>
                </a:lnTo>
                <a:lnTo>
                  <a:pt x="11177" y="12597"/>
                </a:lnTo>
                <a:lnTo>
                  <a:pt x="13618" y="11989"/>
                </a:lnTo>
                <a:cubicBezTo>
                  <a:pt x="13417" y="11567"/>
                  <a:pt x="13118" y="11212"/>
                  <a:pt x="12751" y="10960"/>
                </a:cubicBezTo>
                <a:cubicBezTo>
                  <a:pt x="12418" y="10732"/>
                  <a:pt x="12040" y="10596"/>
                  <a:pt x="11649" y="10564"/>
                </a:cubicBezTo>
                <a:cubicBezTo>
                  <a:pt x="12138" y="10225"/>
                  <a:pt x="12416" y="9615"/>
                  <a:pt x="12370" y="8981"/>
                </a:cubicBezTo>
                <a:cubicBezTo>
                  <a:pt x="12331" y="8452"/>
                  <a:pt x="12065" y="7980"/>
                  <a:pt x="11982" y="7458"/>
                </a:cubicBezTo>
                <a:cubicBezTo>
                  <a:pt x="11869" y="6755"/>
                  <a:pt x="12088" y="6037"/>
                  <a:pt x="12564" y="5551"/>
                </a:cubicBezTo>
                <a:lnTo>
                  <a:pt x="13892" y="5612"/>
                </a:lnTo>
                <a:lnTo>
                  <a:pt x="15386" y="4736"/>
                </a:lnTo>
                <a:cubicBezTo>
                  <a:pt x="15622" y="4259"/>
                  <a:pt x="15930" y="3831"/>
                  <a:pt x="16297" y="3468"/>
                </a:cubicBezTo>
                <a:cubicBezTo>
                  <a:pt x="16643" y="3127"/>
                  <a:pt x="17036" y="2850"/>
                  <a:pt x="17462" y="2646"/>
                </a:cubicBezTo>
                <a:cubicBezTo>
                  <a:pt x="18224" y="2380"/>
                  <a:pt x="19002" y="2177"/>
                  <a:pt x="19791" y="2036"/>
                </a:cubicBezTo>
                <a:cubicBezTo>
                  <a:pt x="20110" y="1980"/>
                  <a:pt x="20449" y="1918"/>
                  <a:pt x="20648" y="1640"/>
                </a:cubicBezTo>
                <a:cubicBezTo>
                  <a:pt x="21600" y="313"/>
                  <a:pt x="18417" y="-848"/>
                  <a:pt x="18457" y="842"/>
                </a:cubicBezTo>
                <a:lnTo>
                  <a:pt x="15656" y="2347"/>
                </a:lnTo>
                <a:lnTo>
                  <a:pt x="14097" y="2363"/>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8" name="Shape 4714"/>
          <p:cNvSpPr/>
          <p:nvPr/>
        </p:nvSpPr>
        <p:spPr>
          <a:xfrm>
            <a:off x="9697842" y="2213446"/>
            <a:ext cx="220360" cy="74064"/>
          </a:xfrm>
          <a:custGeom>
            <a:avLst/>
            <a:gdLst/>
            <a:ahLst/>
            <a:cxnLst>
              <a:cxn ang="0">
                <a:pos x="wd2" y="hd2"/>
              </a:cxn>
              <a:cxn ang="5400000">
                <a:pos x="wd2" y="hd2"/>
              </a:cxn>
              <a:cxn ang="10800000">
                <a:pos x="wd2" y="hd2"/>
              </a:cxn>
              <a:cxn ang="16200000">
                <a:pos x="wd2" y="hd2"/>
              </a:cxn>
            </a:cxnLst>
            <a:rect l="0" t="0" r="r" b="b"/>
            <a:pathLst>
              <a:path w="21550" h="21469" extrusionOk="0">
                <a:moveTo>
                  <a:pt x="14262" y="5188"/>
                </a:moveTo>
                <a:lnTo>
                  <a:pt x="11893" y="5208"/>
                </a:lnTo>
                <a:lnTo>
                  <a:pt x="10362" y="1876"/>
                </a:lnTo>
                <a:lnTo>
                  <a:pt x="9233" y="0"/>
                </a:lnTo>
                <a:lnTo>
                  <a:pt x="7393" y="17"/>
                </a:lnTo>
                <a:lnTo>
                  <a:pt x="6328" y="1008"/>
                </a:lnTo>
                <a:lnTo>
                  <a:pt x="4446" y="1247"/>
                </a:lnTo>
                <a:lnTo>
                  <a:pt x="2331" y="3401"/>
                </a:lnTo>
                <a:lnTo>
                  <a:pt x="3889" y="6104"/>
                </a:lnTo>
                <a:lnTo>
                  <a:pt x="2292" y="6813"/>
                </a:lnTo>
                <a:lnTo>
                  <a:pt x="1151" y="6094"/>
                </a:lnTo>
                <a:lnTo>
                  <a:pt x="33" y="9914"/>
                </a:lnTo>
                <a:cubicBezTo>
                  <a:pt x="-50" y="11014"/>
                  <a:pt x="25" y="12166"/>
                  <a:pt x="239" y="13097"/>
                </a:cubicBezTo>
                <a:cubicBezTo>
                  <a:pt x="831" y="15663"/>
                  <a:pt x="2094" y="15784"/>
                  <a:pt x="2740" y="13336"/>
                </a:cubicBezTo>
                <a:lnTo>
                  <a:pt x="4833" y="14753"/>
                </a:lnTo>
                <a:lnTo>
                  <a:pt x="7707" y="16657"/>
                </a:lnTo>
                <a:lnTo>
                  <a:pt x="8003" y="20647"/>
                </a:lnTo>
                <a:lnTo>
                  <a:pt x="9800" y="20887"/>
                </a:lnTo>
                <a:lnTo>
                  <a:pt x="10093" y="17296"/>
                </a:lnTo>
                <a:lnTo>
                  <a:pt x="9453" y="13955"/>
                </a:lnTo>
                <a:lnTo>
                  <a:pt x="10126" y="12359"/>
                </a:lnTo>
                <a:lnTo>
                  <a:pt x="11085" y="12598"/>
                </a:lnTo>
                <a:lnTo>
                  <a:pt x="11247" y="17385"/>
                </a:lnTo>
                <a:cubicBezTo>
                  <a:pt x="11623" y="19609"/>
                  <a:pt x="12352" y="21123"/>
                  <a:pt x="13185" y="21416"/>
                </a:cubicBezTo>
                <a:cubicBezTo>
                  <a:pt x="13709" y="21600"/>
                  <a:pt x="14232" y="21275"/>
                  <a:pt x="14746" y="20937"/>
                </a:cubicBezTo>
                <a:cubicBezTo>
                  <a:pt x="15619" y="20364"/>
                  <a:pt x="16488" y="19752"/>
                  <a:pt x="17354" y="19101"/>
                </a:cubicBezTo>
                <a:cubicBezTo>
                  <a:pt x="18445" y="20972"/>
                  <a:pt x="19648" y="17241"/>
                  <a:pt x="18969" y="14095"/>
                </a:cubicBezTo>
                <a:cubicBezTo>
                  <a:pt x="17806" y="8708"/>
                  <a:pt x="15934" y="16918"/>
                  <a:pt x="14420" y="16249"/>
                </a:cubicBezTo>
                <a:cubicBezTo>
                  <a:pt x="13707" y="15934"/>
                  <a:pt x="13186" y="14086"/>
                  <a:pt x="13209" y="11950"/>
                </a:cubicBezTo>
                <a:lnTo>
                  <a:pt x="14497" y="10125"/>
                </a:lnTo>
                <a:lnTo>
                  <a:pt x="15847" y="9646"/>
                </a:lnTo>
                <a:lnTo>
                  <a:pt x="18404" y="8918"/>
                </a:lnTo>
                <a:lnTo>
                  <a:pt x="20904" y="10115"/>
                </a:lnTo>
                <a:lnTo>
                  <a:pt x="21550" y="3253"/>
                </a:lnTo>
                <a:cubicBezTo>
                  <a:pt x="21101" y="3346"/>
                  <a:pt x="20654" y="3505"/>
                  <a:pt x="20211" y="3732"/>
                </a:cubicBezTo>
                <a:cubicBezTo>
                  <a:pt x="19138" y="4280"/>
                  <a:pt x="18091" y="5214"/>
                  <a:pt x="17095" y="6514"/>
                </a:cubicBezTo>
                <a:lnTo>
                  <a:pt x="14262" y="5188"/>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199" name="Shape 4715"/>
          <p:cNvSpPr/>
          <p:nvPr/>
        </p:nvSpPr>
        <p:spPr>
          <a:xfrm>
            <a:off x="10073609" y="2423092"/>
            <a:ext cx="241264" cy="192639"/>
          </a:xfrm>
          <a:custGeom>
            <a:avLst/>
            <a:gdLst/>
            <a:ahLst/>
            <a:cxnLst>
              <a:cxn ang="0">
                <a:pos x="wd2" y="hd2"/>
              </a:cxn>
              <a:cxn ang="5400000">
                <a:pos x="wd2" y="hd2"/>
              </a:cxn>
              <a:cxn ang="10800000">
                <a:pos x="wd2" y="hd2"/>
              </a:cxn>
              <a:cxn ang="16200000">
                <a:pos x="wd2" y="hd2"/>
              </a:cxn>
            </a:cxnLst>
            <a:rect l="0" t="0" r="r" b="b"/>
            <a:pathLst>
              <a:path w="21600" h="21600" extrusionOk="0">
                <a:moveTo>
                  <a:pt x="10480" y="347"/>
                </a:moveTo>
                <a:lnTo>
                  <a:pt x="9849" y="976"/>
                </a:lnTo>
                <a:lnTo>
                  <a:pt x="8776" y="1861"/>
                </a:lnTo>
                <a:lnTo>
                  <a:pt x="6976" y="2571"/>
                </a:lnTo>
                <a:lnTo>
                  <a:pt x="5389" y="2664"/>
                </a:lnTo>
                <a:lnTo>
                  <a:pt x="2544" y="2911"/>
                </a:lnTo>
                <a:lnTo>
                  <a:pt x="3679" y="4234"/>
                </a:lnTo>
                <a:lnTo>
                  <a:pt x="5644" y="4172"/>
                </a:lnTo>
                <a:lnTo>
                  <a:pt x="7295" y="3987"/>
                </a:lnTo>
                <a:lnTo>
                  <a:pt x="7932" y="5191"/>
                </a:lnTo>
                <a:lnTo>
                  <a:pt x="8447" y="6541"/>
                </a:lnTo>
                <a:lnTo>
                  <a:pt x="9454" y="8278"/>
                </a:lnTo>
                <a:lnTo>
                  <a:pt x="9011" y="9077"/>
                </a:lnTo>
                <a:lnTo>
                  <a:pt x="6947" y="9447"/>
                </a:lnTo>
                <a:lnTo>
                  <a:pt x="5988" y="9508"/>
                </a:lnTo>
                <a:lnTo>
                  <a:pt x="5841" y="10678"/>
                </a:lnTo>
                <a:lnTo>
                  <a:pt x="4759" y="10925"/>
                </a:lnTo>
                <a:lnTo>
                  <a:pt x="3903" y="11017"/>
                </a:lnTo>
                <a:lnTo>
                  <a:pt x="3268" y="11665"/>
                </a:lnTo>
                <a:lnTo>
                  <a:pt x="2384" y="10836"/>
                </a:lnTo>
                <a:lnTo>
                  <a:pt x="984" y="10743"/>
                </a:lnTo>
                <a:lnTo>
                  <a:pt x="0" y="11299"/>
                </a:lnTo>
                <a:lnTo>
                  <a:pt x="805" y="12776"/>
                </a:lnTo>
                <a:cubicBezTo>
                  <a:pt x="1177" y="12860"/>
                  <a:pt x="1387" y="13359"/>
                  <a:pt x="1232" y="13791"/>
                </a:cubicBezTo>
                <a:cubicBezTo>
                  <a:pt x="1068" y="14249"/>
                  <a:pt x="1772" y="14583"/>
                  <a:pt x="299" y="14034"/>
                </a:cubicBezTo>
                <a:lnTo>
                  <a:pt x="1974" y="15577"/>
                </a:lnTo>
                <a:lnTo>
                  <a:pt x="2640" y="16222"/>
                </a:lnTo>
                <a:lnTo>
                  <a:pt x="3450" y="16958"/>
                </a:lnTo>
                <a:lnTo>
                  <a:pt x="2812" y="18089"/>
                </a:lnTo>
                <a:lnTo>
                  <a:pt x="2196" y="18826"/>
                </a:lnTo>
                <a:lnTo>
                  <a:pt x="1312" y="20952"/>
                </a:lnTo>
                <a:lnTo>
                  <a:pt x="3382" y="21600"/>
                </a:lnTo>
                <a:cubicBezTo>
                  <a:pt x="3587" y="21127"/>
                  <a:pt x="3809" y="20666"/>
                  <a:pt x="4047" y="20219"/>
                </a:cubicBezTo>
                <a:cubicBezTo>
                  <a:pt x="4427" y="19504"/>
                  <a:pt x="4847" y="18825"/>
                  <a:pt x="5304" y="18185"/>
                </a:cubicBezTo>
                <a:lnTo>
                  <a:pt x="5871" y="16708"/>
                </a:lnTo>
                <a:cubicBezTo>
                  <a:pt x="6082" y="16201"/>
                  <a:pt x="6432" y="15807"/>
                  <a:pt x="6857" y="15597"/>
                </a:cubicBezTo>
                <a:cubicBezTo>
                  <a:pt x="7322" y="15367"/>
                  <a:pt x="7831" y="15378"/>
                  <a:pt x="8329" y="15411"/>
                </a:cubicBezTo>
                <a:cubicBezTo>
                  <a:pt x="9071" y="15461"/>
                  <a:pt x="9810" y="15554"/>
                  <a:pt x="10544" y="15689"/>
                </a:cubicBezTo>
                <a:lnTo>
                  <a:pt x="12660" y="15319"/>
                </a:lnTo>
                <a:lnTo>
                  <a:pt x="13988" y="13783"/>
                </a:lnTo>
                <a:lnTo>
                  <a:pt x="15269" y="12919"/>
                </a:lnTo>
                <a:lnTo>
                  <a:pt x="16505" y="12844"/>
                </a:lnTo>
                <a:lnTo>
                  <a:pt x="17392" y="11918"/>
                </a:lnTo>
                <a:lnTo>
                  <a:pt x="17833" y="10837"/>
                </a:lnTo>
                <a:lnTo>
                  <a:pt x="19977" y="10683"/>
                </a:lnTo>
                <a:lnTo>
                  <a:pt x="21600" y="10124"/>
                </a:lnTo>
                <a:lnTo>
                  <a:pt x="21159" y="8430"/>
                </a:lnTo>
                <a:lnTo>
                  <a:pt x="17885" y="7967"/>
                </a:lnTo>
                <a:lnTo>
                  <a:pt x="17149" y="9075"/>
                </a:lnTo>
                <a:lnTo>
                  <a:pt x="16237" y="9414"/>
                </a:lnTo>
                <a:lnTo>
                  <a:pt x="15448" y="8951"/>
                </a:lnTo>
                <a:lnTo>
                  <a:pt x="13828" y="8858"/>
                </a:lnTo>
                <a:lnTo>
                  <a:pt x="12873" y="8951"/>
                </a:lnTo>
                <a:lnTo>
                  <a:pt x="11246" y="9225"/>
                </a:lnTo>
                <a:lnTo>
                  <a:pt x="10248" y="9221"/>
                </a:lnTo>
                <a:lnTo>
                  <a:pt x="10128" y="7373"/>
                </a:lnTo>
                <a:lnTo>
                  <a:pt x="10941" y="7034"/>
                </a:lnTo>
                <a:lnTo>
                  <a:pt x="11804" y="5861"/>
                </a:lnTo>
                <a:lnTo>
                  <a:pt x="13036" y="5151"/>
                </a:lnTo>
                <a:lnTo>
                  <a:pt x="14490" y="5151"/>
                </a:lnTo>
                <a:lnTo>
                  <a:pt x="15346" y="5059"/>
                </a:lnTo>
                <a:lnTo>
                  <a:pt x="16973" y="4688"/>
                </a:lnTo>
                <a:lnTo>
                  <a:pt x="15941" y="3677"/>
                </a:lnTo>
                <a:lnTo>
                  <a:pt x="14890" y="2878"/>
                </a:lnTo>
                <a:lnTo>
                  <a:pt x="14105" y="2327"/>
                </a:lnTo>
                <a:lnTo>
                  <a:pt x="12531" y="2030"/>
                </a:lnTo>
                <a:lnTo>
                  <a:pt x="11428" y="1972"/>
                </a:lnTo>
                <a:lnTo>
                  <a:pt x="12087" y="0"/>
                </a:lnTo>
                <a:lnTo>
                  <a:pt x="10480" y="347"/>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0" name="Shape 4716"/>
          <p:cNvSpPr/>
          <p:nvPr/>
        </p:nvSpPr>
        <p:spPr>
          <a:xfrm>
            <a:off x="6977777" y="5454538"/>
            <a:ext cx="182459" cy="109280"/>
          </a:xfrm>
          <a:custGeom>
            <a:avLst/>
            <a:gdLst/>
            <a:ahLst/>
            <a:cxnLst>
              <a:cxn ang="0">
                <a:pos x="wd2" y="hd2"/>
              </a:cxn>
              <a:cxn ang="5400000">
                <a:pos x="wd2" y="hd2"/>
              </a:cxn>
              <a:cxn ang="10800000">
                <a:pos x="wd2" y="hd2"/>
              </a:cxn>
              <a:cxn ang="16200000">
                <a:pos x="wd2" y="hd2"/>
              </a:cxn>
            </a:cxnLst>
            <a:rect l="0" t="0" r="r" b="b"/>
            <a:pathLst>
              <a:path w="21600" h="21600" extrusionOk="0">
                <a:moveTo>
                  <a:pt x="14562" y="0"/>
                </a:moveTo>
                <a:lnTo>
                  <a:pt x="11417" y="1006"/>
                </a:lnTo>
                <a:lnTo>
                  <a:pt x="8909" y="3509"/>
                </a:lnTo>
                <a:lnTo>
                  <a:pt x="6364" y="5997"/>
                </a:lnTo>
                <a:lnTo>
                  <a:pt x="2135" y="9480"/>
                </a:lnTo>
                <a:lnTo>
                  <a:pt x="0" y="10786"/>
                </a:lnTo>
                <a:lnTo>
                  <a:pt x="1477" y="13709"/>
                </a:lnTo>
                <a:lnTo>
                  <a:pt x="3996" y="13709"/>
                </a:lnTo>
                <a:lnTo>
                  <a:pt x="6667" y="11656"/>
                </a:lnTo>
                <a:lnTo>
                  <a:pt x="8615" y="16403"/>
                </a:lnTo>
                <a:lnTo>
                  <a:pt x="11279" y="18457"/>
                </a:lnTo>
                <a:lnTo>
                  <a:pt x="14391" y="19423"/>
                </a:lnTo>
                <a:lnTo>
                  <a:pt x="16142" y="21600"/>
                </a:lnTo>
                <a:lnTo>
                  <a:pt x="17315" y="18349"/>
                </a:lnTo>
                <a:lnTo>
                  <a:pt x="19067" y="14444"/>
                </a:lnTo>
                <a:cubicBezTo>
                  <a:pt x="19471" y="13524"/>
                  <a:pt x="19859" y="12585"/>
                  <a:pt x="20232" y="11629"/>
                </a:cubicBezTo>
                <a:cubicBezTo>
                  <a:pt x="20715" y="10392"/>
                  <a:pt x="21171" y="9126"/>
                  <a:pt x="21600" y="7834"/>
                </a:cubicBezTo>
                <a:lnTo>
                  <a:pt x="19270" y="6977"/>
                </a:lnTo>
                <a:lnTo>
                  <a:pt x="16802" y="7194"/>
                </a:lnTo>
                <a:lnTo>
                  <a:pt x="15833" y="4596"/>
                </a:lnTo>
                <a:lnTo>
                  <a:pt x="17853" y="1781"/>
                </a:lnTo>
                <a:lnTo>
                  <a:pt x="14562"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1" name="Shape 4717"/>
          <p:cNvSpPr/>
          <p:nvPr/>
        </p:nvSpPr>
        <p:spPr>
          <a:xfrm>
            <a:off x="7216055" y="5431297"/>
            <a:ext cx="80663" cy="49948"/>
          </a:xfrm>
          <a:custGeom>
            <a:avLst/>
            <a:gdLst/>
            <a:ahLst/>
            <a:cxnLst>
              <a:cxn ang="0">
                <a:pos x="wd2" y="hd2"/>
              </a:cxn>
              <a:cxn ang="5400000">
                <a:pos x="wd2" y="hd2"/>
              </a:cxn>
              <a:cxn ang="10800000">
                <a:pos x="wd2" y="hd2"/>
              </a:cxn>
              <a:cxn ang="16200000">
                <a:pos x="wd2" y="hd2"/>
              </a:cxn>
            </a:cxnLst>
            <a:rect l="0" t="0" r="r" b="b"/>
            <a:pathLst>
              <a:path w="21600" h="21600" extrusionOk="0">
                <a:moveTo>
                  <a:pt x="12827" y="2258"/>
                </a:moveTo>
                <a:lnTo>
                  <a:pt x="7260" y="0"/>
                </a:lnTo>
                <a:lnTo>
                  <a:pt x="593" y="2582"/>
                </a:lnTo>
                <a:lnTo>
                  <a:pt x="0" y="10230"/>
                </a:lnTo>
                <a:lnTo>
                  <a:pt x="8331" y="12373"/>
                </a:lnTo>
                <a:lnTo>
                  <a:pt x="14985" y="18772"/>
                </a:lnTo>
                <a:lnTo>
                  <a:pt x="21600" y="21600"/>
                </a:lnTo>
                <a:lnTo>
                  <a:pt x="21176" y="8831"/>
                </a:lnTo>
                <a:lnTo>
                  <a:pt x="12827" y="2258"/>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2" name="Shape 4718"/>
          <p:cNvSpPr/>
          <p:nvPr/>
        </p:nvSpPr>
        <p:spPr>
          <a:xfrm>
            <a:off x="6798531" y="5586608"/>
            <a:ext cx="79461" cy="45490"/>
          </a:xfrm>
          <a:custGeom>
            <a:avLst/>
            <a:gdLst/>
            <a:ahLst/>
            <a:cxnLst>
              <a:cxn ang="0">
                <a:pos x="wd2" y="hd2"/>
              </a:cxn>
              <a:cxn ang="5400000">
                <a:pos x="wd2" y="hd2"/>
              </a:cxn>
              <a:cxn ang="10800000">
                <a:pos x="wd2" y="hd2"/>
              </a:cxn>
              <a:cxn ang="16200000">
                <a:pos x="wd2" y="hd2"/>
              </a:cxn>
            </a:cxnLst>
            <a:rect l="0" t="0" r="r" b="b"/>
            <a:pathLst>
              <a:path w="21600" h="21600" extrusionOk="0">
                <a:moveTo>
                  <a:pt x="12576" y="882"/>
                </a:moveTo>
                <a:lnTo>
                  <a:pt x="3635" y="7157"/>
                </a:lnTo>
                <a:lnTo>
                  <a:pt x="0" y="14379"/>
                </a:lnTo>
                <a:lnTo>
                  <a:pt x="5162" y="18266"/>
                </a:lnTo>
                <a:lnTo>
                  <a:pt x="11162" y="21600"/>
                </a:lnTo>
                <a:lnTo>
                  <a:pt x="14586" y="12485"/>
                </a:lnTo>
                <a:lnTo>
                  <a:pt x="19822" y="10916"/>
                </a:lnTo>
                <a:lnTo>
                  <a:pt x="21600" y="0"/>
                </a:lnTo>
                <a:lnTo>
                  <a:pt x="12576" y="882"/>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3" name="Shape 4719"/>
          <p:cNvSpPr/>
          <p:nvPr/>
        </p:nvSpPr>
        <p:spPr>
          <a:xfrm>
            <a:off x="10571411" y="5434487"/>
            <a:ext cx="69703" cy="43940"/>
          </a:xfrm>
          <a:custGeom>
            <a:avLst/>
            <a:gdLst/>
            <a:ahLst/>
            <a:cxnLst>
              <a:cxn ang="0">
                <a:pos x="wd2" y="hd2"/>
              </a:cxn>
              <a:cxn ang="5400000">
                <a:pos x="wd2" y="hd2"/>
              </a:cxn>
              <a:cxn ang="10800000">
                <a:pos x="wd2" y="hd2"/>
              </a:cxn>
              <a:cxn ang="16200000">
                <a:pos x="wd2" y="hd2"/>
              </a:cxn>
            </a:cxnLst>
            <a:rect l="0" t="0" r="r" b="b"/>
            <a:pathLst>
              <a:path w="21600" h="21600" extrusionOk="0">
                <a:moveTo>
                  <a:pt x="9915" y="4063"/>
                </a:moveTo>
                <a:lnTo>
                  <a:pt x="5330" y="3961"/>
                </a:lnTo>
                <a:lnTo>
                  <a:pt x="2689" y="2369"/>
                </a:lnTo>
                <a:lnTo>
                  <a:pt x="0" y="7567"/>
                </a:lnTo>
                <a:lnTo>
                  <a:pt x="2931" y="14852"/>
                </a:lnTo>
                <a:lnTo>
                  <a:pt x="7909" y="21600"/>
                </a:lnTo>
                <a:lnTo>
                  <a:pt x="9434" y="16728"/>
                </a:lnTo>
                <a:lnTo>
                  <a:pt x="13688" y="19570"/>
                </a:lnTo>
                <a:lnTo>
                  <a:pt x="18530" y="11468"/>
                </a:lnTo>
                <a:cubicBezTo>
                  <a:pt x="18730" y="10051"/>
                  <a:pt x="18987" y="8656"/>
                  <a:pt x="19298" y="7290"/>
                </a:cubicBezTo>
                <a:cubicBezTo>
                  <a:pt x="19882" y="4725"/>
                  <a:pt x="20654" y="2278"/>
                  <a:pt x="21600" y="0"/>
                </a:cubicBezTo>
                <a:lnTo>
                  <a:pt x="16077" y="2562"/>
                </a:lnTo>
                <a:lnTo>
                  <a:pt x="13539" y="6695"/>
                </a:lnTo>
                <a:lnTo>
                  <a:pt x="9915" y="4063"/>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4" name="Shape 4720"/>
          <p:cNvSpPr/>
          <p:nvPr/>
        </p:nvSpPr>
        <p:spPr>
          <a:xfrm>
            <a:off x="10696127" y="5537308"/>
            <a:ext cx="120541" cy="71947"/>
          </a:xfrm>
          <a:custGeom>
            <a:avLst/>
            <a:gdLst/>
            <a:ahLst/>
            <a:cxnLst>
              <a:cxn ang="0">
                <a:pos x="wd2" y="hd2"/>
              </a:cxn>
              <a:cxn ang="5400000">
                <a:pos x="wd2" y="hd2"/>
              </a:cxn>
              <a:cxn ang="10800000">
                <a:pos x="wd2" y="hd2"/>
              </a:cxn>
              <a:cxn ang="16200000">
                <a:pos x="wd2" y="hd2"/>
              </a:cxn>
            </a:cxnLst>
            <a:rect l="0" t="0" r="r" b="b"/>
            <a:pathLst>
              <a:path w="21600" h="21501" extrusionOk="0">
                <a:moveTo>
                  <a:pt x="12633" y="0"/>
                </a:moveTo>
                <a:lnTo>
                  <a:pt x="9242" y="2704"/>
                </a:lnTo>
                <a:lnTo>
                  <a:pt x="6741" y="7248"/>
                </a:lnTo>
                <a:lnTo>
                  <a:pt x="3438" y="7906"/>
                </a:lnTo>
                <a:lnTo>
                  <a:pt x="0" y="8849"/>
                </a:lnTo>
                <a:lnTo>
                  <a:pt x="5" y="11636"/>
                </a:lnTo>
                <a:lnTo>
                  <a:pt x="4675" y="14104"/>
                </a:lnTo>
                <a:lnTo>
                  <a:pt x="9145" y="10412"/>
                </a:lnTo>
                <a:lnTo>
                  <a:pt x="11759" y="13117"/>
                </a:lnTo>
                <a:lnTo>
                  <a:pt x="8116" y="14833"/>
                </a:lnTo>
                <a:lnTo>
                  <a:pt x="11106" y="18423"/>
                </a:lnTo>
                <a:lnTo>
                  <a:pt x="15200" y="20644"/>
                </a:lnTo>
                <a:cubicBezTo>
                  <a:pt x="15820" y="21002"/>
                  <a:pt x="16460" y="21249"/>
                  <a:pt x="17111" y="21383"/>
                </a:cubicBezTo>
                <a:cubicBezTo>
                  <a:pt x="18164" y="21600"/>
                  <a:pt x="19232" y="21517"/>
                  <a:pt x="20268" y="21138"/>
                </a:cubicBezTo>
                <a:lnTo>
                  <a:pt x="21600" y="18011"/>
                </a:lnTo>
                <a:cubicBezTo>
                  <a:pt x="21420" y="16015"/>
                  <a:pt x="20910" y="14142"/>
                  <a:pt x="20126" y="12603"/>
                </a:cubicBezTo>
                <a:cubicBezTo>
                  <a:pt x="19412" y="11200"/>
                  <a:pt x="18496" y="10124"/>
                  <a:pt x="17463" y="9476"/>
                </a:cubicBezTo>
                <a:lnTo>
                  <a:pt x="16088" y="7348"/>
                </a:lnTo>
                <a:lnTo>
                  <a:pt x="17124" y="4170"/>
                </a:lnTo>
                <a:lnTo>
                  <a:pt x="15847" y="2196"/>
                </a:lnTo>
                <a:lnTo>
                  <a:pt x="12633"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5" name="Shape 4721"/>
          <p:cNvSpPr/>
          <p:nvPr/>
        </p:nvSpPr>
        <p:spPr>
          <a:xfrm>
            <a:off x="10698087" y="5663194"/>
            <a:ext cx="48464" cy="75523"/>
          </a:xfrm>
          <a:custGeom>
            <a:avLst/>
            <a:gdLst/>
            <a:ahLst/>
            <a:cxnLst>
              <a:cxn ang="0">
                <a:pos x="wd2" y="hd2"/>
              </a:cxn>
              <a:cxn ang="5400000">
                <a:pos x="wd2" y="hd2"/>
              </a:cxn>
              <a:cxn ang="10800000">
                <a:pos x="wd2" y="hd2"/>
              </a:cxn>
              <a:cxn ang="16200000">
                <a:pos x="wd2" y="hd2"/>
              </a:cxn>
            </a:cxnLst>
            <a:rect l="0" t="0" r="r" b="b"/>
            <a:pathLst>
              <a:path w="21157" h="21252" extrusionOk="0">
                <a:moveTo>
                  <a:pt x="3321" y="605"/>
                </a:moveTo>
                <a:lnTo>
                  <a:pt x="0" y="2077"/>
                </a:lnTo>
                <a:lnTo>
                  <a:pt x="1663" y="5052"/>
                </a:lnTo>
                <a:lnTo>
                  <a:pt x="7076" y="6670"/>
                </a:lnTo>
                <a:lnTo>
                  <a:pt x="10667" y="9458"/>
                </a:lnTo>
                <a:lnTo>
                  <a:pt x="9571" y="12324"/>
                </a:lnTo>
                <a:lnTo>
                  <a:pt x="3472" y="13699"/>
                </a:lnTo>
                <a:lnTo>
                  <a:pt x="2526" y="17621"/>
                </a:lnTo>
                <a:lnTo>
                  <a:pt x="12019" y="21252"/>
                </a:lnTo>
                <a:cubicBezTo>
                  <a:pt x="13423" y="21218"/>
                  <a:pt x="14772" y="20892"/>
                  <a:pt x="15864" y="20322"/>
                </a:cubicBezTo>
                <a:cubicBezTo>
                  <a:pt x="18066" y="19173"/>
                  <a:pt x="18929" y="17262"/>
                  <a:pt x="18027" y="15530"/>
                </a:cubicBezTo>
                <a:lnTo>
                  <a:pt x="20911" y="11115"/>
                </a:lnTo>
                <a:lnTo>
                  <a:pt x="19830" y="5460"/>
                </a:lnTo>
                <a:cubicBezTo>
                  <a:pt x="21600" y="4213"/>
                  <a:pt x="21600" y="2301"/>
                  <a:pt x="19830" y="1054"/>
                </a:cubicBezTo>
                <a:cubicBezTo>
                  <a:pt x="18121" y="-149"/>
                  <a:pt x="15292" y="-348"/>
                  <a:pt x="13221" y="590"/>
                </a:cubicBezTo>
                <a:lnTo>
                  <a:pt x="8924" y="634"/>
                </a:lnTo>
                <a:lnTo>
                  <a:pt x="3321" y="605"/>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6" name="Shape 4722"/>
          <p:cNvSpPr/>
          <p:nvPr/>
        </p:nvSpPr>
        <p:spPr>
          <a:xfrm>
            <a:off x="10515865" y="5753082"/>
            <a:ext cx="91867" cy="78398"/>
          </a:xfrm>
          <a:custGeom>
            <a:avLst/>
            <a:gdLst/>
            <a:ahLst/>
            <a:cxnLst>
              <a:cxn ang="0">
                <a:pos x="wd2" y="hd2"/>
              </a:cxn>
              <a:cxn ang="5400000">
                <a:pos x="wd2" y="hd2"/>
              </a:cxn>
              <a:cxn ang="10800000">
                <a:pos x="wd2" y="hd2"/>
              </a:cxn>
              <a:cxn ang="16200000">
                <a:pos x="wd2" y="hd2"/>
              </a:cxn>
            </a:cxnLst>
            <a:rect l="0" t="0" r="r" b="b"/>
            <a:pathLst>
              <a:path w="21600" h="21600" extrusionOk="0">
                <a:moveTo>
                  <a:pt x="0" y="3986"/>
                </a:moveTo>
                <a:lnTo>
                  <a:pt x="1505" y="8299"/>
                </a:lnTo>
                <a:lnTo>
                  <a:pt x="4651" y="10243"/>
                </a:lnTo>
                <a:lnTo>
                  <a:pt x="10476" y="14338"/>
                </a:lnTo>
                <a:lnTo>
                  <a:pt x="12224" y="18870"/>
                </a:lnTo>
                <a:lnTo>
                  <a:pt x="16236" y="20462"/>
                </a:lnTo>
                <a:lnTo>
                  <a:pt x="19472" y="21600"/>
                </a:lnTo>
                <a:lnTo>
                  <a:pt x="21600" y="18643"/>
                </a:lnTo>
                <a:cubicBezTo>
                  <a:pt x="20540" y="18010"/>
                  <a:pt x="19439" y="17478"/>
                  <a:pt x="18308" y="17050"/>
                </a:cubicBezTo>
                <a:cubicBezTo>
                  <a:pt x="17148" y="16612"/>
                  <a:pt x="15960" y="16285"/>
                  <a:pt x="14756" y="16073"/>
                </a:cubicBezTo>
                <a:lnTo>
                  <a:pt x="12555" y="13874"/>
                </a:lnTo>
                <a:lnTo>
                  <a:pt x="10614" y="7740"/>
                </a:lnTo>
                <a:cubicBezTo>
                  <a:pt x="10293" y="6889"/>
                  <a:pt x="9834" y="6120"/>
                  <a:pt x="9262" y="5475"/>
                </a:cubicBezTo>
                <a:cubicBezTo>
                  <a:pt x="8086" y="4148"/>
                  <a:pt x="6511" y="3415"/>
                  <a:pt x="4878" y="3436"/>
                </a:cubicBezTo>
                <a:lnTo>
                  <a:pt x="2742" y="0"/>
                </a:lnTo>
                <a:lnTo>
                  <a:pt x="0" y="3986"/>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7" name="Shape 4723"/>
          <p:cNvSpPr/>
          <p:nvPr/>
        </p:nvSpPr>
        <p:spPr>
          <a:xfrm>
            <a:off x="10568948" y="5881983"/>
            <a:ext cx="162063" cy="73114"/>
          </a:xfrm>
          <a:custGeom>
            <a:avLst/>
            <a:gdLst/>
            <a:ahLst/>
            <a:cxnLst>
              <a:cxn ang="0">
                <a:pos x="wd2" y="hd2"/>
              </a:cxn>
              <a:cxn ang="5400000">
                <a:pos x="wd2" y="hd2"/>
              </a:cxn>
              <a:cxn ang="10800000">
                <a:pos x="wd2" y="hd2"/>
              </a:cxn>
              <a:cxn ang="16200000">
                <a:pos x="wd2" y="hd2"/>
              </a:cxn>
            </a:cxnLst>
            <a:rect l="0" t="0" r="r" b="b"/>
            <a:pathLst>
              <a:path w="21600" h="21600" extrusionOk="0">
                <a:moveTo>
                  <a:pt x="3811" y="2420"/>
                </a:moveTo>
                <a:lnTo>
                  <a:pt x="2197" y="5104"/>
                </a:lnTo>
                <a:lnTo>
                  <a:pt x="1341" y="9462"/>
                </a:lnTo>
                <a:lnTo>
                  <a:pt x="0" y="13274"/>
                </a:lnTo>
                <a:lnTo>
                  <a:pt x="3317" y="12197"/>
                </a:lnTo>
                <a:lnTo>
                  <a:pt x="4563" y="9929"/>
                </a:lnTo>
                <a:lnTo>
                  <a:pt x="5513" y="8222"/>
                </a:lnTo>
                <a:lnTo>
                  <a:pt x="7888" y="8060"/>
                </a:lnTo>
                <a:lnTo>
                  <a:pt x="8072" y="12451"/>
                </a:lnTo>
                <a:lnTo>
                  <a:pt x="10232" y="13661"/>
                </a:lnTo>
                <a:lnTo>
                  <a:pt x="11658" y="13661"/>
                </a:lnTo>
                <a:lnTo>
                  <a:pt x="9021" y="17706"/>
                </a:lnTo>
                <a:lnTo>
                  <a:pt x="11658" y="18428"/>
                </a:lnTo>
                <a:lnTo>
                  <a:pt x="13199" y="15989"/>
                </a:lnTo>
                <a:cubicBezTo>
                  <a:pt x="13413" y="16490"/>
                  <a:pt x="13627" y="16992"/>
                  <a:pt x="13841" y="17493"/>
                </a:cubicBezTo>
                <a:cubicBezTo>
                  <a:pt x="14055" y="17995"/>
                  <a:pt x="14269" y="18496"/>
                  <a:pt x="14483" y="18997"/>
                </a:cubicBezTo>
                <a:cubicBezTo>
                  <a:pt x="14585" y="18810"/>
                  <a:pt x="14704" y="18672"/>
                  <a:pt x="14831" y="18591"/>
                </a:cubicBezTo>
                <a:cubicBezTo>
                  <a:pt x="15672" y="18055"/>
                  <a:pt x="16467" y="19704"/>
                  <a:pt x="16281" y="21600"/>
                </a:cubicBezTo>
                <a:cubicBezTo>
                  <a:pt x="16751" y="21478"/>
                  <a:pt x="17222" y="21356"/>
                  <a:pt x="17693" y="21234"/>
                </a:cubicBezTo>
                <a:cubicBezTo>
                  <a:pt x="18164" y="21112"/>
                  <a:pt x="18635" y="20990"/>
                  <a:pt x="19105" y="20868"/>
                </a:cubicBezTo>
                <a:lnTo>
                  <a:pt x="20426" y="16964"/>
                </a:lnTo>
                <a:cubicBezTo>
                  <a:pt x="20344" y="18054"/>
                  <a:pt x="19832" y="18702"/>
                  <a:pt x="19367" y="18306"/>
                </a:cubicBezTo>
                <a:cubicBezTo>
                  <a:pt x="17576" y="16778"/>
                  <a:pt x="21291" y="10083"/>
                  <a:pt x="21600" y="14281"/>
                </a:cubicBezTo>
                <a:lnTo>
                  <a:pt x="17307" y="18459"/>
                </a:lnTo>
                <a:lnTo>
                  <a:pt x="13244" y="13194"/>
                </a:lnTo>
                <a:lnTo>
                  <a:pt x="11084" y="11424"/>
                </a:lnTo>
                <a:lnTo>
                  <a:pt x="12552" y="6342"/>
                </a:lnTo>
                <a:lnTo>
                  <a:pt x="12148" y="1625"/>
                </a:lnTo>
                <a:lnTo>
                  <a:pt x="11267" y="0"/>
                </a:lnTo>
                <a:lnTo>
                  <a:pt x="9658" y="1617"/>
                </a:lnTo>
                <a:lnTo>
                  <a:pt x="8447" y="2943"/>
                </a:lnTo>
                <a:lnTo>
                  <a:pt x="7603" y="3999"/>
                </a:lnTo>
                <a:lnTo>
                  <a:pt x="6727" y="4965"/>
                </a:lnTo>
                <a:lnTo>
                  <a:pt x="5562" y="5209"/>
                </a:lnTo>
                <a:lnTo>
                  <a:pt x="5888" y="3043"/>
                </a:lnTo>
                <a:lnTo>
                  <a:pt x="3811" y="242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8" name="Shape 4724"/>
          <p:cNvSpPr/>
          <p:nvPr/>
        </p:nvSpPr>
        <p:spPr>
          <a:xfrm>
            <a:off x="10454481" y="5938627"/>
            <a:ext cx="54662" cy="37363"/>
          </a:xfrm>
          <a:custGeom>
            <a:avLst/>
            <a:gdLst/>
            <a:ahLst/>
            <a:cxnLst>
              <a:cxn ang="0">
                <a:pos x="wd2" y="hd2"/>
              </a:cxn>
              <a:cxn ang="5400000">
                <a:pos x="wd2" y="hd2"/>
              </a:cxn>
              <a:cxn ang="10800000">
                <a:pos x="wd2" y="hd2"/>
              </a:cxn>
              <a:cxn ang="16200000">
                <a:pos x="wd2" y="hd2"/>
              </a:cxn>
            </a:cxnLst>
            <a:rect l="0" t="0" r="r" b="b"/>
            <a:pathLst>
              <a:path w="21401" h="20803" extrusionOk="0">
                <a:moveTo>
                  <a:pt x="14856" y="0"/>
                </a:moveTo>
                <a:lnTo>
                  <a:pt x="11232" y="4481"/>
                </a:lnTo>
                <a:lnTo>
                  <a:pt x="2759" y="7596"/>
                </a:lnTo>
                <a:cubicBezTo>
                  <a:pt x="901" y="8811"/>
                  <a:pt x="-199" y="11584"/>
                  <a:pt x="30" y="14473"/>
                </a:cubicBezTo>
                <a:cubicBezTo>
                  <a:pt x="368" y="18727"/>
                  <a:pt x="3248" y="21600"/>
                  <a:pt x="6175" y="20605"/>
                </a:cubicBezTo>
                <a:lnTo>
                  <a:pt x="13548" y="20605"/>
                </a:lnTo>
                <a:lnTo>
                  <a:pt x="16888" y="14627"/>
                </a:lnTo>
                <a:lnTo>
                  <a:pt x="20431" y="7327"/>
                </a:lnTo>
                <a:lnTo>
                  <a:pt x="21401" y="1368"/>
                </a:lnTo>
                <a:lnTo>
                  <a:pt x="14856"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09" name="Shape 4725"/>
          <p:cNvSpPr/>
          <p:nvPr/>
        </p:nvSpPr>
        <p:spPr>
          <a:xfrm>
            <a:off x="10441713" y="5808252"/>
            <a:ext cx="31957" cy="25309"/>
          </a:xfrm>
          <a:custGeom>
            <a:avLst/>
            <a:gdLst/>
            <a:ahLst/>
            <a:cxnLst>
              <a:cxn ang="0">
                <a:pos x="wd2" y="hd2"/>
              </a:cxn>
              <a:cxn ang="5400000">
                <a:pos x="wd2" y="hd2"/>
              </a:cxn>
              <a:cxn ang="10800000">
                <a:pos x="wd2" y="hd2"/>
              </a:cxn>
              <a:cxn ang="16200000">
                <a:pos x="wd2" y="hd2"/>
              </a:cxn>
            </a:cxnLst>
            <a:rect l="0" t="0" r="r" b="b"/>
            <a:pathLst>
              <a:path w="21600" h="21600" extrusionOk="0">
                <a:moveTo>
                  <a:pt x="17094" y="0"/>
                </a:moveTo>
                <a:lnTo>
                  <a:pt x="7766" y="383"/>
                </a:lnTo>
                <a:lnTo>
                  <a:pt x="0" y="14084"/>
                </a:lnTo>
                <a:lnTo>
                  <a:pt x="5093" y="21600"/>
                </a:lnTo>
                <a:lnTo>
                  <a:pt x="18809" y="21600"/>
                </a:lnTo>
                <a:lnTo>
                  <a:pt x="21600" y="12468"/>
                </a:lnTo>
                <a:lnTo>
                  <a:pt x="17094"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0" name="Shape 4726"/>
          <p:cNvSpPr/>
          <p:nvPr/>
        </p:nvSpPr>
        <p:spPr>
          <a:xfrm>
            <a:off x="10467380" y="5846908"/>
            <a:ext cx="24031" cy="27496"/>
          </a:xfrm>
          <a:custGeom>
            <a:avLst/>
            <a:gdLst/>
            <a:ahLst/>
            <a:cxnLst>
              <a:cxn ang="0">
                <a:pos x="wd2" y="hd2"/>
              </a:cxn>
              <a:cxn ang="5400000">
                <a:pos x="wd2" y="hd2"/>
              </a:cxn>
              <a:cxn ang="10800000">
                <a:pos x="wd2" y="hd2"/>
              </a:cxn>
              <a:cxn ang="16200000">
                <a:pos x="wd2" y="hd2"/>
              </a:cxn>
            </a:cxnLst>
            <a:rect l="0" t="0" r="r" b="b"/>
            <a:pathLst>
              <a:path w="21600" h="21600" extrusionOk="0">
                <a:moveTo>
                  <a:pt x="3681" y="1555"/>
                </a:moveTo>
                <a:lnTo>
                  <a:pt x="0" y="9287"/>
                </a:lnTo>
                <a:lnTo>
                  <a:pt x="4430" y="21600"/>
                </a:lnTo>
                <a:lnTo>
                  <a:pt x="21600" y="14113"/>
                </a:lnTo>
                <a:lnTo>
                  <a:pt x="21600" y="3813"/>
                </a:lnTo>
                <a:lnTo>
                  <a:pt x="18136" y="0"/>
                </a:lnTo>
                <a:lnTo>
                  <a:pt x="3681" y="1555"/>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1" name="Shape 4727"/>
          <p:cNvSpPr/>
          <p:nvPr/>
        </p:nvSpPr>
        <p:spPr>
          <a:xfrm>
            <a:off x="10788411" y="5788264"/>
            <a:ext cx="103289" cy="52733"/>
          </a:xfrm>
          <a:custGeom>
            <a:avLst/>
            <a:gdLst/>
            <a:ahLst/>
            <a:cxnLst>
              <a:cxn ang="0">
                <a:pos x="wd2" y="hd2"/>
              </a:cxn>
              <a:cxn ang="5400000">
                <a:pos x="wd2" y="hd2"/>
              </a:cxn>
              <a:cxn ang="10800000">
                <a:pos x="wd2" y="hd2"/>
              </a:cxn>
              <a:cxn ang="16200000">
                <a:pos x="wd2" y="hd2"/>
              </a:cxn>
            </a:cxnLst>
            <a:rect l="0" t="0" r="r" b="b"/>
            <a:pathLst>
              <a:path w="21600" h="21600" extrusionOk="0">
                <a:moveTo>
                  <a:pt x="9756" y="0"/>
                </a:moveTo>
                <a:lnTo>
                  <a:pt x="7296" y="2678"/>
                </a:lnTo>
                <a:lnTo>
                  <a:pt x="6300" y="8923"/>
                </a:lnTo>
                <a:lnTo>
                  <a:pt x="4293" y="12968"/>
                </a:lnTo>
                <a:lnTo>
                  <a:pt x="1872" y="11791"/>
                </a:lnTo>
                <a:lnTo>
                  <a:pt x="0" y="16978"/>
                </a:lnTo>
                <a:lnTo>
                  <a:pt x="2108" y="21600"/>
                </a:lnTo>
                <a:cubicBezTo>
                  <a:pt x="3388" y="20837"/>
                  <a:pt x="4565" y="19528"/>
                  <a:pt x="5555" y="17766"/>
                </a:cubicBezTo>
                <a:cubicBezTo>
                  <a:pt x="6678" y="15767"/>
                  <a:pt x="7527" y="13247"/>
                  <a:pt x="8023" y="10438"/>
                </a:cubicBezTo>
                <a:lnTo>
                  <a:pt x="8886" y="7084"/>
                </a:lnTo>
                <a:lnTo>
                  <a:pt x="12218" y="8436"/>
                </a:lnTo>
                <a:lnTo>
                  <a:pt x="14405" y="10465"/>
                </a:lnTo>
                <a:lnTo>
                  <a:pt x="18665" y="7084"/>
                </a:lnTo>
                <a:lnTo>
                  <a:pt x="21600" y="5392"/>
                </a:lnTo>
                <a:lnTo>
                  <a:pt x="19816" y="1121"/>
                </a:lnTo>
                <a:cubicBezTo>
                  <a:pt x="18750" y="1778"/>
                  <a:pt x="17653" y="2231"/>
                  <a:pt x="16542" y="2474"/>
                </a:cubicBezTo>
                <a:cubicBezTo>
                  <a:pt x="15263" y="2754"/>
                  <a:pt x="13972" y="2754"/>
                  <a:pt x="12692" y="2474"/>
                </a:cubicBezTo>
                <a:lnTo>
                  <a:pt x="9756"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2" name="Shape 4728"/>
          <p:cNvSpPr/>
          <p:nvPr/>
        </p:nvSpPr>
        <p:spPr>
          <a:xfrm>
            <a:off x="10725614" y="5803913"/>
            <a:ext cx="56858" cy="40054"/>
          </a:xfrm>
          <a:custGeom>
            <a:avLst/>
            <a:gdLst/>
            <a:ahLst/>
            <a:cxnLst>
              <a:cxn ang="0">
                <a:pos x="wd2" y="hd2"/>
              </a:cxn>
              <a:cxn ang="5400000">
                <a:pos x="wd2" y="hd2"/>
              </a:cxn>
              <a:cxn ang="10800000">
                <a:pos x="wd2" y="hd2"/>
              </a:cxn>
              <a:cxn ang="16200000">
                <a:pos x="wd2" y="hd2"/>
              </a:cxn>
            </a:cxnLst>
            <a:rect l="0" t="0" r="r" b="b"/>
            <a:pathLst>
              <a:path w="21600" h="21600" extrusionOk="0">
                <a:moveTo>
                  <a:pt x="12797" y="4569"/>
                </a:moveTo>
                <a:lnTo>
                  <a:pt x="6784" y="6647"/>
                </a:lnTo>
                <a:lnTo>
                  <a:pt x="1831" y="6662"/>
                </a:lnTo>
                <a:lnTo>
                  <a:pt x="0" y="15106"/>
                </a:lnTo>
                <a:lnTo>
                  <a:pt x="3260" y="21600"/>
                </a:lnTo>
                <a:lnTo>
                  <a:pt x="7012" y="18482"/>
                </a:lnTo>
                <a:lnTo>
                  <a:pt x="12633" y="13733"/>
                </a:lnTo>
                <a:lnTo>
                  <a:pt x="16686" y="10615"/>
                </a:lnTo>
                <a:lnTo>
                  <a:pt x="21600" y="3045"/>
                </a:lnTo>
                <a:lnTo>
                  <a:pt x="17117" y="0"/>
                </a:lnTo>
                <a:lnTo>
                  <a:pt x="12797" y="4569"/>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3" name="Shape 4729"/>
          <p:cNvSpPr/>
          <p:nvPr/>
        </p:nvSpPr>
        <p:spPr>
          <a:xfrm>
            <a:off x="10835646" y="5851405"/>
            <a:ext cx="100565" cy="115028"/>
          </a:xfrm>
          <a:custGeom>
            <a:avLst/>
            <a:gdLst/>
            <a:ahLst/>
            <a:cxnLst>
              <a:cxn ang="0">
                <a:pos x="wd2" y="hd2"/>
              </a:cxn>
              <a:cxn ang="5400000">
                <a:pos x="wd2" y="hd2"/>
              </a:cxn>
              <a:cxn ang="10800000">
                <a:pos x="wd2" y="hd2"/>
              </a:cxn>
              <a:cxn ang="16200000">
                <a:pos x="wd2" y="hd2"/>
              </a:cxn>
            </a:cxnLst>
            <a:rect l="0" t="0" r="r" b="b"/>
            <a:pathLst>
              <a:path w="21600" h="21600" extrusionOk="0">
                <a:moveTo>
                  <a:pt x="695" y="0"/>
                </a:moveTo>
                <a:lnTo>
                  <a:pt x="0" y="1647"/>
                </a:lnTo>
                <a:lnTo>
                  <a:pt x="172" y="4180"/>
                </a:lnTo>
                <a:lnTo>
                  <a:pt x="65" y="6403"/>
                </a:lnTo>
                <a:lnTo>
                  <a:pt x="4137" y="8664"/>
                </a:lnTo>
                <a:lnTo>
                  <a:pt x="5564" y="11449"/>
                </a:lnTo>
                <a:lnTo>
                  <a:pt x="5453" y="14027"/>
                </a:lnTo>
                <a:lnTo>
                  <a:pt x="6871" y="15423"/>
                </a:lnTo>
                <a:lnTo>
                  <a:pt x="10596" y="14492"/>
                </a:lnTo>
                <a:lnTo>
                  <a:pt x="12370" y="13923"/>
                </a:lnTo>
                <a:lnTo>
                  <a:pt x="14853" y="15778"/>
                </a:lnTo>
                <a:lnTo>
                  <a:pt x="13146" y="16495"/>
                </a:lnTo>
                <a:lnTo>
                  <a:pt x="10072" y="17942"/>
                </a:lnTo>
                <a:lnTo>
                  <a:pt x="7839" y="18556"/>
                </a:lnTo>
                <a:lnTo>
                  <a:pt x="7898" y="21600"/>
                </a:lnTo>
                <a:lnTo>
                  <a:pt x="11675" y="20146"/>
                </a:lnTo>
                <a:lnTo>
                  <a:pt x="15399" y="19526"/>
                </a:lnTo>
                <a:lnTo>
                  <a:pt x="18762" y="18602"/>
                </a:lnTo>
                <a:lnTo>
                  <a:pt x="21600" y="16173"/>
                </a:lnTo>
                <a:lnTo>
                  <a:pt x="17114" y="15255"/>
                </a:lnTo>
                <a:lnTo>
                  <a:pt x="15369" y="14040"/>
                </a:lnTo>
                <a:lnTo>
                  <a:pt x="14364" y="12851"/>
                </a:lnTo>
                <a:lnTo>
                  <a:pt x="11475" y="12386"/>
                </a:lnTo>
                <a:lnTo>
                  <a:pt x="7174" y="9975"/>
                </a:lnTo>
                <a:cubicBezTo>
                  <a:pt x="7169" y="9347"/>
                  <a:pt x="7049" y="8723"/>
                  <a:pt x="6819" y="8128"/>
                </a:cubicBezTo>
                <a:cubicBezTo>
                  <a:pt x="6370" y="6968"/>
                  <a:pt x="5524" y="5957"/>
                  <a:pt x="4395" y="5233"/>
                </a:cubicBezTo>
                <a:lnTo>
                  <a:pt x="3272" y="1879"/>
                </a:lnTo>
                <a:lnTo>
                  <a:pt x="695"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4" name="Shape 4730"/>
          <p:cNvSpPr/>
          <p:nvPr/>
        </p:nvSpPr>
        <p:spPr>
          <a:xfrm>
            <a:off x="10973703" y="6006411"/>
            <a:ext cx="108202" cy="91258"/>
          </a:xfrm>
          <a:custGeom>
            <a:avLst/>
            <a:gdLst/>
            <a:ahLst/>
            <a:cxnLst>
              <a:cxn ang="0">
                <a:pos x="wd2" y="hd2"/>
              </a:cxn>
              <a:cxn ang="5400000">
                <a:pos x="wd2" y="hd2"/>
              </a:cxn>
              <a:cxn ang="10800000">
                <a:pos x="wd2" y="hd2"/>
              </a:cxn>
              <a:cxn ang="16200000">
                <a:pos x="wd2" y="hd2"/>
              </a:cxn>
            </a:cxnLst>
            <a:rect l="0" t="0" r="r" b="b"/>
            <a:pathLst>
              <a:path w="21600" h="21023" extrusionOk="0">
                <a:moveTo>
                  <a:pt x="12304" y="3828"/>
                </a:moveTo>
                <a:lnTo>
                  <a:pt x="8994" y="5128"/>
                </a:lnTo>
                <a:lnTo>
                  <a:pt x="4368" y="6589"/>
                </a:lnTo>
                <a:lnTo>
                  <a:pt x="1415" y="5646"/>
                </a:lnTo>
                <a:lnTo>
                  <a:pt x="0" y="7160"/>
                </a:lnTo>
                <a:lnTo>
                  <a:pt x="3401" y="8809"/>
                </a:lnTo>
                <a:lnTo>
                  <a:pt x="5177" y="8619"/>
                </a:lnTo>
                <a:lnTo>
                  <a:pt x="4305" y="11401"/>
                </a:lnTo>
                <a:lnTo>
                  <a:pt x="5624" y="13042"/>
                </a:lnTo>
                <a:lnTo>
                  <a:pt x="6283" y="16275"/>
                </a:lnTo>
                <a:lnTo>
                  <a:pt x="5466" y="18741"/>
                </a:lnTo>
                <a:cubicBezTo>
                  <a:pt x="4990" y="19398"/>
                  <a:pt x="5145" y="20392"/>
                  <a:pt x="5789" y="20818"/>
                </a:cubicBezTo>
                <a:cubicBezTo>
                  <a:pt x="6972" y="21600"/>
                  <a:pt x="8039" y="20000"/>
                  <a:pt x="8914" y="18535"/>
                </a:cubicBezTo>
                <a:cubicBezTo>
                  <a:pt x="9597" y="17391"/>
                  <a:pt x="10529" y="16489"/>
                  <a:pt x="11379" y="15507"/>
                </a:cubicBezTo>
                <a:cubicBezTo>
                  <a:pt x="12517" y="14193"/>
                  <a:pt x="13513" y="12727"/>
                  <a:pt x="14347" y="11139"/>
                </a:cubicBezTo>
                <a:lnTo>
                  <a:pt x="17864" y="7271"/>
                </a:lnTo>
                <a:lnTo>
                  <a:pt x="19951" y="3340"/>
                </a:lnTo>
                <a:lnTo>
                  <a:pt x="21600" y="0"/>
                </a:lnTo>
                <a:lnTo>
                  <a:pt x="18976" y="1264"/>
                </a:lnTo>
                <a:lnTo>
                  <a:pt x="16957" y="1984"/>
                </a:lnTo>
                <a:lnTo>
                  <a:pt x="14772" y="3118"/>
                </a:lnTo>
                <a:lnTo>
                  <a:pt x="12304" y="3828"/>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5" name="Shape 4731"/>
          <p:cNvSpPr/>
          <p:nvPr/>
        </p:nvSpPr>
        <p:spPr>
          <a:xfrm>
            <a:off x="10751001" y="5972107"/>
            <a:ext cx="51794" cy="23149"/>
          </a:xfrm>
          <a:custGeom>
            <a:avLst/>
            <a:gdLst/>
            <a:ahLst/>
            <a:cxnLst>
              <a:cxn ang="0">
                <a:pos x="wd2" y="hd2"/>
              </a:cxn>
              <a:cxn ang="5400000">
                <a:pos x="wd2" y="hd2"/>
              </a:cxn>
              <a:cxn ang="10800000">
                <a:pos x="wd2" y="hd2"/>
              </a:cxn>
              <a:cxn ang="16200000">
                <a:pos x="wd2" y="hd2"/>
              </a:cxn>
            </a:cxnLst>
            <a:rect l="0" t="0" r="r" b="b"/>
            <a:pathLst>
              <a:path w="21116" h="19913" extrusionOk="0">
                <a:moveTo>
                  <a:pt x="9999" y="0"/>
                </a:moveTo>
                <a:lnTo>
                  <a:pt x="6242" y="4558"/>
                </a:lnTo>
                <a:lnTo>
                  <a:pt x="6" y="5001"/>
                </a:lnTo>
                <a:cubicBezTo>
                  <a:pt x="-71" y="8658"/>
                  <a:pt x="539" y="12232"/>
                  <a:pt x="1704" y="14945"/>
                </a:cubicBezTo>
                <a:cubicBezTo>
                  <a:pt x="4427" y="21291"/>
                  <a:pt x="9103" y="21600"/>
                  <a:pt x="12010" y="15627"/>
                </a:cubicBezTo>
                <a:cubicBezTo>
                  <a:pt x="14636" y="20830"/>
                  <a:pt x="18892" y="19298"/>
                  <a:pt x="20552" y="12550"/>
                </a:cubicBezTo>
                <a:cubicBezTo>
                  <a:pt x="21529" y="8580"/>
                  <a:pt x="21214" y="3741"/>
                  <a:pt x="19766" y="472"/>
                </a:cubicBezTo>
                <a:lnTo>
                  <a:pt x="16175" y="3285"/>
                </a:lnTo>
                <a:lnTo>
                  <a:pt x="9999"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6" name="Shape 4732"/>
          <p:cNvSpPr/>
          <p:nvPr/>
        </p:nvSpPr>
        <p:spPr>
          <a:xfrm>
            <a:off x="10892562" y="6092428"/>
            <a:ext cx="30350" cy="81281"/>
          </a:xfrm>
          <a:custGeom>
            <a:avLst/>
            <a:gdLst/>
            <a:ahLst/>
            <a:cxnLst>
              <a:cxn ang="0">
                <a:pos x="wd2" y="hd2"/>
              </a:cxn>
              <a:cxn ang="5400000">
                <a:pos x="wd2" y="hd2"/>
              </a:cxn>
              <a:cxn ang="10800000">
                <a:pos x="wd2" y="hd2"/>
              </a:cxn>
              <a:cxn ang="16200000">
                <a:pos x="wd2" y="hd2"/>
              </a:cxn>
            </a:cxnLst>
            <a:rect l="0" t="0" r="r" b="b"/>
            <a:pathLst>
              <a:path w="21600" h="20756" extrusionOk="0">
                <a:moveTo>
                  <a:pt x="19040" y="0"/>
                </a:moveTo>
                <a:lnTo>
                  <a:pt x="14018" y="2231"/>
                </a:lnTo>
                <a:lnTo>
                  <a:pt x="11998" y="6106"/>
                </a:lnTo>
                <a:lnTo>
                  <a:pt x="4835" y="8416"/>
                </a:lnTo>
                <a:lnTo>
                  <a:pt x="0" y="9892"/>
                </a:lnTo>
                <a:lnTo>
                  <a:pt x="4106" y="12774"/>
                </a:lnTo>
                <a:lnTo>
                  <a:pt x="6516" y="16429"/>
                </a:lnTo>
                <a:cubicBezTo>
                  <a:pt x="3952" y="17304"/>
                  <a:pt x="3696" y="18739"/>
                  <a:pt x="5928" y="19724"/>
                </a:cubicBezTo>
                <a:cubicBezTo>
                  <a:pt x="10180" y="21600"/>
                  <a:pt x="18616" y="20778"/>
                  <a:pt x="19641" y="18388"/>
                </a:cubicBezTo>
                <a:cubicBezTo>
                  <a:pt x="20107" y="17580"/>
                  <a:pt x="20107" y="16746"/>
                  <a:pt x="19641" y="15937"/>
                </a:cubicBezTo>
                <a:cubicBezTo>
                  <a:pt x="19040" y="14896"/>
                  <a:pt x="17689" y="13929"/>
                  <a:pt x="15722" y="13134"/>
                </a:cubicBezTo>
                <a:lnTo>
                  <a:pt x="16310" y="9760"/>
                </a:lnTo>
                <a:lnTo>
                  <a:pt x="20424" y="6193"/>
                </a:lnTo>
                <a:lnTo>
                  <a:pt x="21600" y="3460"/>
                </a:lnTo>
                <a:lnTo>
                  <a:pt x="19040"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7" name="Shape 4733"/>
          <p:cNvSpPr/>
          <p:nvPr/>
        </p:nvSpPr>
        <p:spPr>
          <a:xfrm>
            <a:off x="10233649" y="6014187"/>
            <a:ext cx="29419" cy="40710"/>
          </a:xfrm>
          <a:custGeom>
            <a:avLst/>
            <a:gdLst/>
            <a:ahLst/>
            <a:cxnLst>
              <a:cxn ang="0">
                <a:pos x="wd2" y="hd2"/>
              </a:cxn>
              <a:cxn ang="5400000">
                <a:pos x="wd2" y="hd2"/>
              </a:cxn>
              <a:cxn ang="10800000">
                <a:pos x="wd2" y="hd2"/>
              </a:cxn>
              <a:cxn ang="16200000">
                <a:pos x="wd2" y="hd2"/>
              </a:cxn>
            </a:cxnLst>
            <a:rect l="0" t="0" r="r" b="b"/>
            <a:pathLst>
              <a:path w="21600" h="21600" extrusionOk="0">
                <a:moveTo>
                  <a:pt x="7349" y="420"/>
                </a:moveTo>
                <a:lnTo>
                  <a:pt x="0" y="0"/>
                </a:lnTo>
                <a:lnTo>
                  <a:pt x="52" y="6424"/>
                </a:lnTo>
                <a:lnTo>
                  <a:pt x="2275" y="16962"/>
                </a:lnTo>
                <a:lnTo>
                  <a:pt x="14124" y="21600"/>
                </a:lnTo>
                <a:lnTo>
                  <a:pt x="21600" y="18679"/>
                </a:lnTo>
                <a:lnTo>
                  <a:pt x="19783" y="9204"/>
                </a:lnTo>
                <a:lnTo>
                  <a:pt x="7349" y="42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8" name="Shape 4734"/>
          <p:cNvSpPr/>
          <p:nvPr/>
        </p:nvSpPr>
        <p:spPr>
          <a:xfrm>
            <a:off x="9829581" y="5685596"/>
            <a:ext cx="80448" cy="58823"/>
          </a:xfrm>
          <a:custGeom>
            <a:avLst/>
            <a:gdLst/>
            <a:ahLst/>
            <a:cxnLst>
              <a:cxn ang="0">
                <a:pos x="wd2" y="hd2"/>
              </a:cxn>
              <a:cxn ang="5400000">
                <a:pos x="wd2" y="hd2"/>
              </a:cxn>
              <a:cxn ang="10800000">
                <a:pos x="wd2" y="hd2"/>
              </a:cxn>
              <a:cxn ang="16200000">
                <a:pos x="wd2" y="hd2"/>
              </a:cxn>
            </a:cxnLst>
            <a:rect l="0" t="0" r="r" b="b"/>
            <a:pathLst>
              <a:path w="20298" h="21295" extrusionOk="0">
                <a:moveTo>
                  <a:pt x="8568" y="0"/>
                </a:moveTo>
                <a:lnTo>
                  <a:pt x="7482" y="4110"/>
                </a:lnTo>
                <a:lnTo>
                  <a:pt x="5409" y="8022"/>
                </a:lnTo>
                <a:lnTo>
                  <a:pt x="1579" y="6627"/>
                </a:lnTo>
                <a:lnTo>
                  <a:pt x="1129" y="10215"/>
                </a:lnTo>
                <a:lnTo>
                  <a:pt x="4" y="15284"/>
                </a:lnTo>
                <a:cubicBezTo>
                  <a:pt x="-70" y="17225"/>
                  <a:pt x="943" y="18901"/>
                  <a:pt x="2293" y="19070"/>
                </a:cubicBezTo>
                <a:cubicBezTo>
                  <a:pt x="4421" y="19336"/>
                  <a:pt x="5941" y="16174"/>
                  <a:pt x="5010" y="13415"/>
                </a:cubicBezTo>
                <a:lnTo>
                  <a:pt x="7919" y="20502"/>
                </a:lnTo>
                <a:lnTo>
                  <a:pt x="14378" y="21100"/>
                </a:lnTo>
                <a:lnTo>
                  <a:pt x="17000" y="21100"/>
                </a:lnTo>
                <a:cubicBezTo>
                  <a:pt x="17985" y="21600"/>
                  <a:pt x="19082" y="21114"/>
                  <a:pt x="19699" y="19904"/>
                </a:cubicBezTo>
                <a:cubicBezTo>
                  <a:pt x="21530" y="16315"/>
                  <a:pt x="18835" y="11582"/>
                  <a:pt x="16019" y="13440"/>
                </a:cubicBezTo>
                <a:lnTo>
                  <a:pt x="13588" y="11147"/>
                </a:lnTo>
                <a:lnTo>
                  <a:pt x="12547" y="7872"/>
                </a:lnTo>
                <a:lnTo>
                  <a:pt x="12547" y="4284"/>
                </a:lnTo>
                <a:lnTo>
                  <a:pt x="8568"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19" name="Shape 4735"/>
          <p:cNvSpPr/>
          <p:nvPr/>
        </p:nvSpPr>
        <p:spPr>
          <a:xfrm>
            <a:off x="9868961" y="5768028"/>
            <a:ext cx="70538" cy="50550"/>
          </a:xfrm>
          <a:custGeom>
            <a:avLst/>
            <a:gdLst/>
            <a:ahLst/>
            <a:cxnLst>
              <a:cxn ang="0">
                <a:pos x="wd2" y="hd2"/>
              </a:cxn>
              <a:cxn ang="5400000">
                <a:pos x="wd2" y="hd2"/>
              </a:cxn>
              <a:cxn ang="10800000">
                <a:pos x="wd2" y="hd2"/>
              </a:cxn>
              <a:cxn ang="16200000">
                <a:pos x="wd2" y="hd2"/>
              </a:cxn>
            </a:cxnLst>
            <a:rect l="0" t="0" r="r" b="b"/>
            <a:pathLst>
              <a:path w="20906" h="21600" extrusionOk="0">
                <a:moveTo>
                  <a:pt x="5286" y="0"/>
                </a:moveTo>
                <a:lnTo>
                  <a:pt x="2726" y="2469"/>
                </a:lnTo>
                <a:lnTo>
                  <a:pt x="175" y="4207"/>
                </a:lnTo>
                <a:lnTo>
                  <a:pt x="0" y="8795"/>
                </a:lnTo>
                <a:lnTo>
                  <a:pt x="2987" y="12308"/>
                </a:lnTo>
                <a:cubicBezTo>
                  <a:pt x="4162" y="13658"/>
                  <a:pt x="5302" y="15071"/>
                  <a:pt x="6404" y="16543"/>
                </a:cubicBezTo>
                <a:cubicBezTo>
                  <a:pt x="7532" y="18051"/>
                  <a:pt x="8621" y="19620"/>
                  <a:pt x="9667" y="21247"/>
                </a:cubicBezTo>
                <a:lnTo>
                  <a:pt x="12114" y="21600"/>
                </a:lnTo>
                <a:lnTo>
                  <a:pt x="12522" y="15249"/>
                </a:lnTo>
                <a:lnTo>
                  <a:pt x="16601" y="15631"/>
                </a:lnTo>
                <a:cubicBezTo>
                  <a:pt x="17959" y="17414"/>
                  <a:pt x="20139" y="16617"/>
                  <a:pt x="20742" y="14116"/>
                </a:cubicBezTo>
                <a:cubicBezTo>
                  <a:pt x="21600" y="10563"/>
                  <a:pt x="18925" y="7392"/>
                  <a:pt x="16673" y="9293"/>
                </a:cubicBezTo>
                <a:lnTo>
                  <a:pt x="13267" y="9293"/>
                </a:lnTo>
                <a:lnTo>
                  <a:pt x="10666" y="7530"/>
                </a:lnTo>
                <a:lnTo>
                  <a:pt x="8238" y="5412"/>
                </a:lnTo>
                <a:lnTo>
                  <a:pt x="5286"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20" name="Shape 4736"/>
          <p:cNvSpPr/>
          <p:nvPr/>
        </p:nvSpPr>
        <p:spPr>
          <a:xfrm>
            <a:off x="5766353" y="2957136"/>
            <a:ext cx="46272" cy="50982"/>
          </a:xfrm>
          <a:custGeom>
            <a:avLst/>
            <a:gdLst/>
            <a:ahLst/>
            <a:cxnLst>
              <a:cxn ang="0">
                <a:pos x="wd2" y="hd2"/>
              </a:cxn>
              <a:cxn ang="5400000">
                <a:pos x="wd2" y="hd2"/>
              </a:cxn>
              <a:cxn ang="10800000">
                <a:pos x="wd2" y="hd2"/>
              </a:cxn>
              <a:cxn ang="16200000">
                <a:pos x="wd2" y="hd2"/>
              </a:cxn>
            </a:cxnLst>
            <a:rect l="0" t="0" r="r" b="b"/>
            <a:pathLst>
              <a:path w="21395" h="20736" extrusionOk="0">
                <a:moveTo>
                  <a:pt x="14090" y="3253"/>
                </a:moveTo>
                <a:lnTo>
                  <a:pt x="5603" y="0"/>
                </a:lnTo>
                <a:lnTo>
                  <a:pt x="3213" y="1833"/>
                </a:lnTo>
                <a:lnTo>
                  <a:pt x="182" y="6196"/>
                </a:lnTo>
                <a:cubicBezTo>
                  <a:pt x="-205" y="7536"/>
                  <a:pt x="30" y="8956"/>
                  <a:pt x="835" y="10142"/>
                </a:cubicBezTo>
                <a:cubicBezTo>
                  <a:pt x="1665" y="11366"/>
                  <a:pt x="3023" y="12217"/>
                  <a:pt x="4039" y="13323"/>
                </a:cubicBezTo>
                <a:cubicBezTo>
                  <a:pt x="5225" y="14615"/>
                  <a:pt x="5905" y="16209"/>
                  <a:pt x="7077" y="17511"/>
                </a:cubicBezTo>
                <a:cubicBezTo>
                  <a:pt x="9851" y="20593"/>
                  <a:pt x="14667" y="21600"/>
                  <a:pt x="18722" y="19946"/>
                </a:cubicBezTo>
                <a:lnTo>
                  <a:pt x="21395" y="15842"/>
                </a:lnTo>
                <a:lnTo>
                  <a:pt x="20822" y="11066"/>
                </a:lnTo>
                <a:lnTo>
                  <a:pt x="14090" y="3253"/>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21" name="Shape 4737"/>
          <p:cNvSpPr/>
          <p:nvPr/>
        </p:nvSpPr>
        <p:spPr>
          <a:xfrm>
            <a:off x="5857864" y="3166107"/>
            <a:ext cx="74066" cy="61413"/>
          </a:xfrm>
          <a:custGeom>
            <a:avLst/>
            <a:gdLst/>
            <a:ahLst/>
            <a:cxnLst>
              <a:cxn ang="0">
                <a:pos x="wd2" y="hd2"/>
              </a:cxn>
              <a:cxn ang="5400000">
                <a:pos x="wd2" y="hd2"/>
              </a:cxn>
              <a:cxn ang="10800000">
                <a:pos x="wd2" y="hd2"/>
              </a:cxn>
              <a:cxn ang="16200000">
                <a:pos x="wd2" y="hd2"/>
              </a:cxn>
            </a:cxnLst>
            <a:rect l="0" t="0" r="r" b="b"/>
            <a:pathLst>
              <a:path w="21600" h="21315" extrusionOk="0">
                <a:moveTo>
                  <a:pt x="16356" y="0"/>
                </a:moveTo>
                <a:lnTo>
                  <a:pt x="12825" y="1290"/>
                </a:lnTo>
                <a:lnTo>
                  <a:pt x="12178" y="6995"/>
                </a:lnTo>
                <a:lnTo>
                  <a:pt x="7940" y="8411"/>
                </a:lnTo>
                <a:lnTo>
                  <a:pt x="4037" y="10560"/>
                </a:lnTo>
                <a:lnTo>
                  <a:pt x="2979" y="14206"/>
                </a:lnTo>
                <a:lnTo>
                  <a:pt x="0" y="17931"/>
                </a:lnTo>
                <a:cubicBezTo>
                  <a:pt x="84" y="19536"/>
                  <a:pt x="1051" y="20880"/>
                  <a:pt x="2370" y="21227"/>
                </a:cubicBezTo>
                <a:cubicBezTo>
                  <a:pt x="3790" y="21600"/>
                  <a:pt x="5147" y="20717"/>
                  <a:pt x="6444" y="19937"/>
                </a:cubicBezTo>
                <a:cubicBezTo>
                  <a:pt x="7537" y="19279"/>
                  <a:pt x="8659" y="18693"/>
                  <a:pt x="9769" y="18074"/>
                </a:cubicBezTo>
                <a:cubicBezTo>
                  <a:pt x="11772" y="16958"/>
                  <a:pt x="13733" y="15739"/>
                  <a:pt x="15648" y="14420"/>
                </a:cubicBezTo>
                <a:lnTo>
                  <a:pt x="18357" y="11196"/>
                </a:lnTo>
                <a:lnTo>
                  <a:pt x="21600" y="6046"/>
                </a:lnTo>
                <a:lnTo>
                  <a:pt x="19440" y="5043"/>
                </a:lnTo>
                <a:lnTo>
                  <a:pt x="19869" y="2696"/>
                </a:lnTo>
                <a:lnTo>
                  <a:pt x="19869" y="833"/>
                </a:lnTo>
                <a:lnTo>
                  <a:pt x="16356" y="0"/>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22" name="Shape 4738"/>
          <p:cNvSpPr/>
          <p:nvPr/>
        </p:nvSpPr>
        <p:spPr>
          <a:xfrm>
            <a:off x="9963522" y="3995524"/>
            <a:ext cx="1248785" cy="867468"/>
          </a:xfrm>
          <a:custGeom>
            <a:avLst/>
            <a:gdLst/>
            <a:ahLst/>
            <a:cxnLst>
              <a:cxn ang="0">
                <a:pos x="wd2" y="hd2"/>
              </a:cxn>
              <a:cxn ang="5400000">
                <a:pos x="wd2" y="hd2"/>
              </a:cxn>
              <a:cxn ang="10800000">
                <a:pos x="wd2" y="hd2"/>
              </a:cxn>
              <a:cxn ang="16200000">
                <a:pos x="wd2" y="hd2"/>
              </a:cxn>
            </a:cxnLst>
            <a:rect l="0" t="0" r="r" b="b"/>
            <a:pathLst>
              <a:path w="21600" h="21600" extrusionOk="0">
                <a:moveTo>
                  <a:pt x="4535" y="4185"/>
                </a:moveTo>
                <a:lnTo>
                  <a:pt x="5526" y="2638"/>
                </a:lnTo>
                <a:lnTo>
                  <a:pt x="5841" y="2365"/>
                </a:lnTo>
                <a:lnTo>
                  <a:pt x="6268" y="1672"/>
                </a:lnTo>
                <a:lnTo>
                  <a:pt x="7813" y="2092"/>
                </a:lnTo>
                <a:lnTo>
                  <a:pt x="8745" y="1704"/>
                </a:lnTo>
                <a:lnTo>
                  <a:pt x="10066" y="2456"/>
                </a:lnTo>
                <a:lnTo>
                  <a:pt x="10952" y="1867"/>
                </a:lnTo>
                <a:lnTo>
                  <a:pt x="11923" y="1677"/>
                </a:lnTo>
                <a:lnTo>
                  <a:pt x="12466" y="1594"/>
                </a:lnTo>
                <a:lnTo>
                  <a:pt x="13217" y="621"/>
                </a:lnTo>
                <a:lnTo>
                  <a:pt x="13645" y="0"/>
                </a:lnTo>
                <a:lnTo>
                  <a:pt x="14319" y="68"/>
                </a:lnTo>
                <a:lnTo>
                  <a:pt x="15231" y="308"/>
                </a:lnTo>
                <a:lnTo>
                  <a:pt x="15638" y="1562"/>
                </a:lnTo>
                <a:lnTo>
                  <a:pt x="16257" y="2741"/>
                </a:lnTo>
                <a:lnTo>
                  <a:pt x="17340" y="4355"/>
                </a:lnTo>
                <a:lnTo>
                  <a:pt x="17881" y="6146"/>
                </a:lnTo>
                <a:lnTo>
                  <a:pt x="18101" y="8240"/>
                </a:lnTo>
                <a:lnTo>
                  <a:pt x="18253" y="10541"/>
                </a:lnTo>
                <a:lnTo>
                  <a:pt x="18035" y="12333"/>
                </a:lnTo>
                <a:lnTo>
                  <a:pt x="18539" y="13387"/>
                </a:lnTo>
                <a:lnTo>
                  <a:pt x="19263" y="13625"/>
                </a:lnTo>
                <a:lnTo>
                  <a:pt x="20119" y="12926"/>
                </a:lnTo>
                <a:lnTo>
                  <a:pt x="21002" y="13050"/>
                </a:lnTo>
                <a:lnTo>
                  <a:pt x="21515" y="14321"/>
                </a:lnTo>
                <a:lnTo>
                  <a:pt x="21600" y="16060"/>
                </a:lnTo>
                <a:lnTo>
                  <a:pt x="21140" y="16297"/>
                </a:lnTo>
                <a:lnTo>
                  <a:pt x="20980" y="16735"/>
                </a:lnTo>
                <a:lnTo>
                  <a:pt x="21094" y="17201"/>
                </a:lnTo>
                <a:lnTo>
                  <a:pt x="20687" y="17323"/>
                </a:lnTo>
                <a:lnTo>
                  <a:pt x="20602" y="17731"/>
                </a:lnTo>
                <a:lnTo>
                  <a:pt x="20602" y="18264"/>
                </a:lnTo>
                <a:lnTo>
                  <a:pt x="20318" y="18865"/>
                </a:lnTo>
                <a:lnTo>
                  <a:pt x="20432" y="19905"/>
                </a:lnTo>
                <a:lnTo>
                  <a:pt x="20456" y="20520"/>
                </a:lnTo>
                <a:lnTo>
                  <a:pt x="20214" y="21258"/>
                </a:lnTo>
                <a:lnTo>
                  <a:pt x="19434" y="20984"/>
                </a:lnTo>
                <a:lnTo>
                  <a:pt x="18599" y="20296"/>
                </a:lnTo>
                <a:lnTo>
                  <a:pt x="18162" y="20379"/>
                </a:lnTo>
                <a:lnTo>
                  <a:pt x="17648" y="19476"/>
                </a:lnTo>
                <a:lnTo>
                  <a:pt x="17285" y="19232"/>
                </a:lnTo>
                <a:lnTo>
                  <a:pt x="16462" y="19301"/>
                </a:lnTo>
                <a:lnTo>
                  <a:pt x="15714" y="19023"/>
                </a:lnTo>
                <a:lnTo>
                  <a:pt x="14745" y="19012"/>
                </a:lnTo>
                <a:lnTo>
                  <a:pt x="13845" y="19281"/>
                </a:lnTo>
                <a:lnTo>
                  <a:pt x="13320" y="19590"/>
                </a:lnTo>
                <a:lnTo>
                  <a:pt x="12135" y="21203"/>
                </a:lnTo>
                <a:lnTo>
                  <a:pt x="11550" y="21559"/>
                </a:lnTo>
                <a:lnTo>
                  <a:pt x="10577" y="21600"/>
                </a:lnTo>
                <a:lnTo>
                  <a:pt x="9537" y="21368"/>
                </a:lnTo>
                <a:lnTo>
                  <a:pt x="9092" y="21019"/>
                </a:lnTo>
                <a:lnTo>
                  <a:pt x="8869" y="21226"/>
                </a:lnTo>
                <a:lnTo>
                  <a:pt x="8536" y="21329"/>
                </a:lnTo>
                <a:lnTo>
                  <a:pt x="7795" y="20961"/>
                </a:lnTo>
                <a:lnTo>
                  <a:pt x="6815" y="20460"/>
                </a:lnTo>
                <a:lnTo>
                  <a:pt x="6168" y="20556"/>
                </a:lnTo>
                <a:lnTo>
                  <a:pt x="5889" y="20399"/>
                </a:lnTo>
                <a:lnTo>
                  <a:pt x="5788" y="19728"/>
                </a:lnTo>
                <a:lnTo>
                  <a:pt x="5982" y="19276"/>
                </a:lnTo>
                <a:lnTo>
                  <a:pt x="5845" y="18962"/>
                </a:lnTo>
                <a:lnTo>
                  <a:pt x="5396" y="18881"/>
                </a:lnTo>
                <a:lnTo>
                  <a:pt x="5130" y="18540"/>
                </a:lnTo>
                <a:lnTo>
                  <a:pt x="5073" y="17841"/>
                </a:lnTo>
                <a:lnTo>
                  <a:pt x="5078" y="16820"/>
                </a:lnTo>
                <a:lnTo>
                  <a:pt x="4607" y="16615"/>
                </a:lnTo>
                <a:lnTo>
                  <a:pt x="4148" y="16834"/>
                </a:lnTo>
                <a:lnTo>
                  <a:pt x="3652" y="16300"/>
                </a:lnTo>
                <a:lnTo>
                  <a:pt x="3152" y="16019"/>
                </a:lnTo>
                <a:lnTo>
                  <a:pt x="2613" y="15938"/>
                </a:lnTo>
                <a:lnTo>
                  <a:pt x="2015" y="16020"/>
                </a:lnTo>
                <a:lnTo>
                  <a:pt x="1919" y="15617"/>
                </a:lnTo>
                <a:lnTo>
                  <a:pt x="2123" y="15140"/>
                </a:lnTo>
                <a:lnTo>
                  <a:pt x="1726" y="14201"/>
                </a:lnTo>
                <a:lnTo>
                  <a:pt x="1413" y="13839"/>
                </a:lnTo>
                <a:lnTo>
                  <a:pt x="1042" y="13043"/>
                </a:lnTo>
                <a:lnTo>
                  <a:pt x="456" y="12175"/>
                </a:lnTo>
                <a:lnTo>
                  <a:pt x="226" y="11578"/>
                </a:lnTo>
                <a:lnTo>
                  <a:pt x="0" y="11209"/>
                </a:lnTo>
                <a:lnTo>
                  <a:pt x="140" y="10859"/>
                </a:lnTo>
                <a:lnTo>
                  <a:pt x="315" y="10787"/>
                </a:lnTo>
                <a:lnTo>
                  <a:pt x="276" y="10378"/>
                </a:lnTo>
                <a:lnTo>
                  <a:pt x="486" y="10091"/>
                </a:lnTo>
                <a:lnTo>
                  <a:pt x="497" y="9734"/>
                </a:lnTo>
                <a:lnTo>
                  <a:pt x="714" y="9749"/>
                </a:lnTo>
                <a:lnTo>
                  <a:pt x="884" y="9365"/>
                </a:lnTo>
                <a:lnTo>
                  <a:pt x="1083" y="9176"/>
                </a:lnTo>
                <a:lnTo>
                  <a:pt x="1143" y="8913"/>
                </a:lnTo>
                <a:lnTo>
                  <a:pt x="1297" y="8539"/>
                </a:lnTo>
                <a:lnTo>
                  <a:pt x="1285" y="8277"/>
                </a:lnTo>
                <a:lnTo>
                  <a:pt x="1534" y="8083"/>
                </a:lnTo>
                <a:lnTo>
                  <a:pt x="1755" y="7775"/>
                </a:lnTo>
                <a:lnTo>
                  <a:pt x="1766" y="7303"/>
                </a:lnTo>
                <a:lnTo>
                  <a:pt x="2116" y="6959"/>
                </a:lnTo>
                <a:lnTo>
                  <a:pt x="2276" y="6913"/>
                </a:lnTo>
                <a:lnTo>
                  <a:pt x="2266" y="6546"/>
                </a:lnTo>
                <a:lnTo>
                  <a:pt x="2401" y="6211"/>
                </a:lnTo>
                <a:lnTo>
                  <a:pt x="2729" y="6067"/>
                </a:lnTo>
                <a:lnTo>
                  <a:pt x="2996" y="5579"/>
                </a:lnTo>
                <a:lnTo>
                  <a:pt x="3196" y="5410"/>
                </a:lnTo>
                <a:lnTo>
                  <a:pt x="3449" y="5456"/>
                </a:lnTo>
                <a:lnTo>
                  <a:pt x="3577" y="5241"/>
                </a:lnTo>
                <a:lnTo>
                  <a:pt x="3744" y="5241"/>
                </a:lnTo>
                <a:lnTo>
                  <a:pt x="3905" y="5422"/>
                </a:lnTo>
                <a:lnTo>
                  <a:pt x="4147" y="5278"/>
                </a:lnTo>
                <a:lnTo>
                  <a:pt x="4239" y="5083"/>
                </a:lnTo>
                <a:lnTo>
                  <a:pt x="4375" y="5068"/>
                </a:lnTo>
                <a:lnTo>
                  <a:pt x="4479" y="4844"/>
                </a:lnTo>
                <a:lnTo>
                  <a:pt x="4682" y="4722"/>
                </a:lnTo>
                <a:lnTo>
                  <a:pt x="4621" y="4388"/>
                </a:lnTo>
                <a:lnTo>
                  <a:pt x="4535" y="4185"/>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23" name="Shape 4739"/>
          <p:cNvSpPr/>
          <p:nvPr/>
        </p:nvSpPr>
        <p:spPr>
          <a:xfrm>
            <a:off x="10235407" y="4745431"/>
            <a:ext cx="897391" cy="502656"/>
          </a:xfrm>
          <a:custGeom>
            <a:avLst/>
            <a:gdLst/>
            <a:ahLst/>
            <a:cxnLst>
              <a:cxn ang="0">
                <a:pos x="wd2" y="hd2"/>
              </a:cxn>
              <a:cxn ang="5400000">
                <a:pos x="wd2" y="hd2"/>
              </a:cxn>
              <a:cxn ang="10800000">
                <a:pos x="wd2" y="hd2"/>
              </a:cxn>
              <a:cxn ang="16200000">
                <a:pos x="wd2" y="hd2"/>
              </a:cxn>
            </a:cxnLst>
            <a:rect l="0" t="0" r="r" b="b"/>
            <a:pathLst>
              <a:path w="21600" h="21600" extrusionOk="0">
                <a:moveTo>
                  <a:pt x="601" y="1006"/>
                </a:moveTo>
                <a:lnTo>
                  <a:pt x="4" y="2067"/>
                </a:lnTo>
                <a:lnTo>
                  <a:pt x="24" y="3440"/>
                </a:lnTo>
                <a:lnTo>
                  <a:pt x="192" y="4478"/>
                </a:lnTo>
                <a:lnTo>
                  <a:pt x="457" y="5685"/>
                </a:lnTo>
                <a:lnTo>
                  <a:pt x="881" y="6844"/>
                </a:lnTo>
                <a:lnTo>
                  <a:pt x="921" y="7873"/>
                </a:lnTo>
                <a:lnTo>
                  <a:pt x="894" y="9402"/>
                </a:lnTo>
                <a:lnTo>
                  <a:pt x="514" y="9955"/>
                </a:lnTo>
                <a:lnTo>
                  <a:pt x="369" y="10730"/>
                </a:lnTo>
                <a:lnTo>
                  <a:pt x="199" y="11626"/>
                </a:lnTo>
                <a:lnTo>
                  <a:pt x="80" y="13160"/>
                </a:lnTo>
                <a:lnTo>
                  <a:pt x="0" y="14225"/>
                </a:lnTo>
                <a:lnTo>
                  <a:pt x="157" y="15071"/>
                </a:lnTo>
                <a:lnTo>
                  <a:pt x="633" y="16204"/>
                </a:lnTo>
                <a:lnTo>
                  <a:pt x="817" y="17073"/>
                </a:lnTo>
                <a:lnTo>
                  <a:pt x="1253" y="17922"/>
                </a:lnTo>
                <a:lnTo>
                  <a:pt x="1728" y="19217"/>
                </a:lnTo>
                <a:lnTo>
                  <a:pt x="1809" y="20255"/>
                </a:lnTo>
                <a:lnTo>
                  <a:pt x="1840" y="20814"/>
                </a:lnTo>
                <a:lnTo>
                  <a:pt x="2261" y="20550"/>
                </a:lnTo>
                <a:lnTo>
                  <a:pt x="2742" y="20788"/>
                </a:lnTo>
                <a:lnTo>
                  <a:pt x="3377" y="20301"/>
                </a:lnTo>
                <a:lnTo>
                  <a:pt x="3704" y="20275"/>
                </a:lnTo>
                <a:lnTo>
                  <a:pt x="3882" y="20072"/>
                </a:lnTo>
                <a:lnTo>
                  <a:pt x="4135" y="20205"/>
                </a:lnTo>
                <a:lnTo>
                  <a:pt x="4491" y="20082"/>
                </a:lnTo>
                <a:lnTo>
                  <a:pt x="4550" y="19631"/>
                </a:lnTo>
                <a:lnTo>
                  <a:pt x="4768" y="19552"/>
                </a:lnTo>
                <a:lnTo>
                  <a:pt x="5101" y="19553"/>
                </a:lnTo>
                <a:lnTo>
                  <a:pt x="5234" y="19368"/>
                </a:lnTo>
                <a:lnTo>
                  <a:pt x="5348" y="19632"/>
                </a:lnTo>
                <a:lnTo>
                  <a:pt x="5869" y="19738"/>
                </a:lnTo>
                <a:lnTo>
                  <a:pt x="6167" y="19474"/>
                </a:lnTo>
                <a:lnTo>
                  <a:pt x="6280" y="19950"/>
                </a:lnTo>
                <a:lnTo>
                  <a:pt x="6608" y="20399"/>
                </a:lnTo>
                <a:lnTo>
                  <a:pt x="6855" y="20408"/>
                </a:lnTo>
                <a:lnTo>
                  <a:pt x="7367" y="20869"/>
                </a:lnTo>
                <a:lnTo>
                  <a:pt x="7441" y="20507"/>
                </a:lnTo>
                <a:lnTo>
                  <a:pt x="7742" y="20495"/>
                </a:lnTo>
                <a:lnTo>
                  <a:pt x="7996" y="20849"/>
                </a:lnTo>
                <a:lnTo>
                  <a:pt x="8760" y="21227"/>
                </a:lnTo>
                <a:lnTo>
                  <a:pt x="8908" y="21600"/>
                </a:lnTo>
                <a:lnTo>
                  <a:pt x="9964" y="21396"/>
                </a:lnTo>
                <a:lnTo>
                  <a:pt x="10164" y="21205"/>
                </a:lnTo>
                <a:lnTo>
                  <a:pt x="10680" y="21108"/>
                </a:lnTo>
                <a:lnTo>
                  <a:pt x="10917" y="20992"/>
                </a:lnTo>
                <a:lnTo>
                  <a:pt x="11114" y="21194"/>
                </a:lnTo>
                <a:lnTo>
                  <a:pt x="11764" y="21043"/>
                </a:lnTo>
                <a:lnTo>
                  <a:pt x="12449" y="20662"/>
                </a:lnTo>
                <a:lnTo>
                  <a:pt x="12652" y="20209"/>
                </a:lnTo>
                <a:lnTo>
                  <a:pt x="12490" y="19849"/>
                </a:lnTo>
                <a:lnTo>
                  <a:pt x="12564" y="19311"/>
                </a:lnTo>
                <a:lnTo>
                  <a:pt x="12164" y="18596"/>
                </a:lnTo>
                <a:lnTo>
                  <a:pt x="12580" y="18305"/>
                </a:lnTo>
                <a:lnTo>
                  <a:pt x="13065" y="18403"/>
                </a:lnTo>
                <a:lnTo>
                  <a:pt x="13189" y="17928"/>
                </a:lnTo>
                <a:lnTo>
                  <a:pt x="13264" y="17619"/>
                </a:lnTo>
                <a:lnTo>
                  <a:pt x="13691" y="17539"/>
                </a:lnTo>
                <a:lnTo>
                  <a:pt x="13928" y="17196"/>
                </a:lnTo>
                <a:lnTo>
                  <a:pt x="13988" y="16788"/>
                </a:lnTo>
                <a:lnTo>
                  <a:pt x="14285" y="16391"/>
                </a:lnTo>
                <a:lnTo>
                  <a:pt x="14782" y="16347"/>
                </a:lnTo>
                <a:lnTo>
                  <a:pt x="15093" y="16162"/>
                </a:lnTo>
                <a:lnTo>
                  <a:pt x="15446" y="15887"/>
                </a:lnTo>
                <a:lnTo>
                  <a:pt x="16116" y="15728"/>
                </a:lnTo>
                <a:lnTo>
                  <a:pt x="16612" y="15879"/>
                </a:lnTo>
                <a:lnTo>
                  <a:pt x="16987" y="16267"/>
                </a:lnTo>
                <a:lnTo>
                  <a:pt x="17554" y="16879"/>
                </a:lnTo>
                <a:lnTo>
                  <a:pt x="18309" y="16507"/>
                </a:lnTo>
                <a:lnTo>
                  <a:pt x="19163" y="16382"/>
                </a:lnTo>
                <a:lnTo>
                  <a:pt x="19526" y="16117"/>
                </a:lnTo>
                <a:lnTo>
                  <a:pt x="18995" y="15541"/>
                </a:lnTo>
                <a:lnTo>
                  <a:pt x="18569" y="14876"/>
                </a:lnTo>
                <a:lnTo>
                  <a:pt x="18390" y="13980"/>
                </a:lnTo>
                <a:lnTo>
                  <a:pt x="17997" y="13671"/>
                </a:lnTo>
                <a:lnTo>
                  <a:pt x="17287" y="13511"/>
                </a:lnTo>
                <a:lnTo>
                  <a:pt x="17610" y="12528"/>
                </a:lnTo>
                <a:lnTo>
                  <a:pt x="18117" y="12154"/>
                </a:lnTo>
                <a:lnTo>
                  <a:pt x="18490" y="11817"/>
                </a:lnTo>
                <a:lnTo>
                  <a:pt x="18830" y="11561"/>
                </a:lnTo>
                <a:lnTo>
                  <a:pt x="18845" y="11163"/>
                </a:lnTo>
                <a:lnTo>
                  <a:pt x="18830" y="10472"/>
                </a:lnTo>
                <a:lnTo>
                  <a:pt x="18900" y="9922"/>
                </a:lnTo>
                <a:lnTo>
                  <a:pt x="18961" y="8675"/>
                </a:lnTo>
                <a:lnTo>
                  <a:pt x="19631" y="8036"/>
                </a:lnTo>
                <a:lnTo>
                  <a:pt x="19999" y="6724"/>
                </a:lnTo>
                <a:lnTo>
                  <a:pt x="20266" y="6644"/>
                </a:lnTo>
                <a:lnTo>
                  <a:pt x="20820" y="6560"/>
                </a:lnTo>
                <a:lnTo>
                  <a:pt x="21442" y="6229"/>
                </a:lnTo>
                <a:lnTo>
                  <a:pt x="21580" y="5379"/>
                </a:lnTo>
                <a:lnTo>
                  <a:pt x="21600" y="4350"/>
                </a:lnTo>
                <a:lnTo>
                  <a:pt x="20435" y="3795"/>
                </a:lnTo>
                <a:lnTo>
                  <a:pt x="19305" y="2534"/>
                </a:lnTo>
                <a:lnTo>
                  <a:pt x="18830" y="2747"/>
                </a:lnTo>
                <a:lnTo>
                  <a:pt x="18260" y="1424"/>
                </a:lnTo>
                <a:lnTo>
                  <a:pt x="17545" y="785"/>
                </a:lnTo>
                <a:lnTo>
                  <a:pt x="16898" y="897"/>
                </a:lnTo>
                <a:lnTo>
                  <a:pt x="16083" y="759"/>
                </a:lnTo>
                <a:lnTo>
                  <a:pt x="15527" y="380"/>
                </a:lnTo>
                <a:lnTo>
                  <a:pt x="13859" y="378"/>
                </a:lnTo>
                <a:lnTo>
                  <a:pt x="12733" y="769"/>
                </a:lnTo>
                <a:lnTo>
                  <a:pt x="11979" y="1358"/>
                </a:lnTo>
                <a:lnTo>
                  <a:pt x="11038" y="2990"/>
                </a:lnTo>
                <a:lnTo>
                  <a:pt x="10270" y="4291"/>
                </a:lnTo>
                <a:lnTo>
                  <a:pt x="9456" y="4822"/>
                </a:lnTo>
                <a:lnTo>
                  <a:pt x="8146" y="4822"/>
                </a:lnTo>
                <a:lnTo>
                  <a:pt x="6762" y="4433"/>
                </a:lnTo>
                <a:lnTo>
                  <a:pt x="6074" y="3833"/>
                </a:lnTo>
                <a:lnTo>
                  <a:pt x="5763" y="4211"/>
                </a:lnTo>
                <a:lnTo>
                  <a:pt x="5248" y="4424"/>
                </a:lnTo>
                <a:lnTo>
                  <a:pt x="3633" y="3152"/>
                </a:lnTo>
                <a:lnTo>
                  <a:pt x="2819" y="2857"/>
                </a:lnTo>
                <a:lnTo>
                  <a:pt x="2005" y="3034"/>
                </a:lnTo>
                <a:lnTo>
                  <a:pt x="1734" y="2703"/>
                </a:lnTo>
                <a:lnTo>
                  <a:pt x="1596" y="1969"/>
                </a:lnTo>
                <a:lnTo>
                  <a:pt x="1854" y="1567"/>
                </a:lnTo>
                <a:lnTo>
                  <a:pt x="1887" y="835"/>
                </a:lnTo>
                <a:lnTo>
                  <a:pt x="1769" y="387"/>
                </a:lnTo>
                <a:lnTo>
                  <a:pt x="996" y="0"/>
                </a:lnTo>
                <a:lnTo>
                  <a:pt x="601" y="1006"/>
                </a:lnTo>
                <a:close/>
              </a:path>
            </a:pathLst>
          </a:custGeom>
          <a:solidFill>
            <a:schemeClr val="bg1">
              <a:lumMod val="75000"/>
            </a:schemeClr>
          </a:solidFill>
          <a:ln w="6350" cap="flat">
            <a:solidFill>
              <a:schemeClr val="bg1"/>
            </a:solidFill>
            <a:prstDash val="solid"/>
            <a:miter lim="400000"/>
          </a:ln>
          <a:effectLst>
            <a:outerShdw blurRad="63500" sx="102000" sy="102000" algn="ctr" rotWithShape="0">
              <a:prstClr val="black">
                <a:alpha val="40000"/>
              </a:prstClr>
            </a:outerShdw>
          </a:effectLst>
        </p:spPr>
        <p:txBody>
          <a:bodyPr wrap="square" lIns="121919" tIns="121919" rIns="121919" bIns="121919" numCol="1" anchor="ctr">
            <a:noAutofit/>
          </a:bodyPr>
          <a:lstStyle/>
          <a:p>
            <a:pPr lvl="0" algn="l" defTabSz="1557690">
              <a:defRPr sz="2600">
                <a:solidFill>
                  <a:srgbClr val="A0A0A3"/>
                </a:solidFill>
                <a:latin typeface="Roboto Light"/>
                <a:ea typeface="Roboto Light"/>
                <a:cs typeface="Roboto Light"/>
                <a:sym typeface="Roboto Light"/>
              </a:defRPr>
            </a:pPr>
            <a:endParaRPr/>
          </a:p>
        </p:txBody>
      </p:sp>
      <p:sp>
        <p:nvSpPr>
          <p:cNvPr id="229" name="Oval 228">
            <a:extLst>
              <a:ext uri="{FF2B5EF4-FFF2-40B4-BE49-F238E27FC236}">
                <a16:creationId xmlns:a16="http://schemas.microsoft.com/office/drawing/2014/main" id="{89D21245-1921-42BD-8798-FCB92AE2B323}"/>
              </a:ext>
            </a:extLst>
          </p:cNvPr>
          <p:cNvSpPr>
            <a:spLocks noChangeAspect="1"/>
          </p:cNvSpPr>
          <p:nvPr/>
        </p:nvSpPr>
        <p:spPr>
          <a:xfrm>
            <a:off x="5657475" y="1522919"/>
            <a:ext cx="914370" cy="914400"/>
          </a:xfrm>
          <a:prstGeom prst="ellipse">
            <a:avLst/>
          </a:prstGeom>
          <a:solidFill>
            <a:schemeClr val="tx1">
              <a:alpha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74%</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236" name="Isosceles Triangle 235">
            <a:extLst>
              <a:ext uri="{FF2B5EF4-FFF2-40B4-BE49-F238E27FC236}">
                <a16:creationId xmlns:a16="http://schemas.microsoft.com/office/drawing/2014/main" id="{234DEF4F-6746-474F-9CB9-A6B9998B09EF}"/>
              </a:ext>
            </a:extLst>
          </p:cNvPr>
          <p:cNvSpPr/>
          <p:nvPr/>
        </p:nvSpPr>
        <p:spPr bwMode="auto">
          <a:xfrm flipV="1">
            <a:off x="6047908" y="2554977"/>
            <a:ext cx="203200" cy="203200"/>
          </a:xfrm>
          <a:prstGeom prst="triangle">
            <a:avLst/>
          </a:prstGeom>
          <a:solidFill>
            <a:schemeClr val="tx1"/>
          </a:solidFill>
          <a:ln w="1270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243" name="Group 242">
            <a:extLst>
              <a:ext uri="{FF2B5EF4-FFF2-40B4-BE49-F238E27FC236}">
                <a16:creationId xmlns:a16="http://schemas.microsoft.com/office/drawing/2014/main" id="{639D6DC2-AE8E-44ED-A24A-E5B2201334D4}"/>
              </a:ext>
            </a:extLst>
          </p:cNvPr>
          <p:cNvGrpSpPr/>
          <p:nvPr/>
        </p:nvGrpSpPr>
        <p:grpSpPr>
          <a:xfrm>
            <a:off x="347958" y="2116553"/>
            <a:ext cx="4545168" cy="1130396"/>
            <a:chOff x="2879034" y="5745835"/>
            <a:chExt cx="4627096" cy="1005840"/>
          </a:xfrm>
          <a:effectLst>
            <a:outerShdw blurRad="50800" dist="38100" dir="18900000" algn="bl" rotWithShape="0">
              <a:prstClr val="black">
                <a:alpha val="40000"/>
              </a:prstClr>
            </a:outerShdw>
          </a:effectLst>
        </p:grpSpPr>
        <p:grpSp>
          <p:nvGrpSpPr>
            <p:cNvPr id="250" name="Group 12">
              <a:extLst>
                <a:ext uri="{FF2B5EF4-FFF2-40B4-BE49-F238E27FC236}">
                  <a16:creationId xmlns:a16="http://schemas.microsoft.com/office/drawing/2014/main" id="{2FFCD193-2FFA-4ADB-9E02-CE3A70F2C38B}"/>
                </a:ext>
              </a:extLst>
            </p:cNvPr>
            <p:cNvGrpSpPr/>
            <p:nvPr/>
          </p:nvGrpSpPr>
          <p:grpSpPr>
            <a:xfrm>
              <a:off x="2879034" y="5745835"/>
              <a:ext cx="4461909" cy="1005840"/>
              <a:chOff x="323619" y="3562348"/>
              <a:chExt cx="2881714" cy="914400"/>
            </a:xfrm>
          </p:grpSpPr>
          <p:sp>
            <p:nvSpPr>
              <p:cNvPr id="270" name="Rectangle 269">
                <a:extLst>
                  <a:ext uri="{FF2B5EF4-FFF2-40B4-BE49-F238E27FC236}">
                    <a16:creationId xmlns:a16="http://schemas.microsoft.com/office/drawing/2014/main" id="{F43B3083-2FDF-44A2-8237-E264365FBCE9}"/>
                  </a:ext>
                </a:extLst>
              </p:cNvPr>
              <p:cNvSpPr/>
              <p:nvPr/>
            </p:nvSpPr>
            <p:spPr>
              <a:xfrm>
                <a:off x="800500" y="3562349"/>
                <a:ext cx="2404833" cy="813644"/>
              </a:xfrm>
              <a:prstGeom prst="rect">
                <a:avLst/>
              </a:prstGeom>
              <a:solidFill>
                <a:schemeClr val="tx1">
                  <a:alpha val="75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1" name="Rectangle 270">
                <a:extLst>
                  <a:ext uri="{FF2B5EF4-FFF2-40B4-BE49-F238E27FC236}">
                    <a16:creationId xmlns:a16="http://schemas.microsoft.com/office/drawing/2014/main" id="{1A670947-D0CF-4642-BA74-56DD7A4C876F}"/>
                  </a:ext>
                </a:extLst>
              </p:cNvPr>
              <p:cNvSpPr/>
              <p:nvPr/>
            </p:nvSpPr>
            <p:spPr>
              <a:xfrm>
                <a:off x="323619" y="3562348"/>
                <a:ext cx="541087" cy="914400"/>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59" name="TextBox 258">
              <a:extLst>
                <a:ext uri="{FF2B5EF4-FFF2-40B4-BE49-F238E27FC236}">
                  <a16:creationId xmlns:a16="http://schemas.microsoft.com/office/drawing/2014/main" id="{D75D2EDD-1794-4AC6-8CBD-F94FC31B669E}"/>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EF3425"/>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63" name="TextBox 262">
              <a:extLst>
                <a:ext uri="{FF2B5EF4-FFF2-40B4-BE49-F238E27FC236}">
                  <a16:creationId xmlns:a16="http://schemas.microsoft.com/office/drawing/2014/main" id="{1BCA7691-BDF3-482E-8271-1FD7FC6CA6A1}"/>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272" name="Oval 271">
            <a:extLst>
              <a:ext uri="{FF2B5EF4-FFF2-40B4-BE49-F238E27FC236}">
                <a16:creationId xmlns:a16="http://schemas.microsoft.com/office/drawing/2014/main" id="{372EFE76-E429-418E-A091-95C433F68A70}"/>
              </a:ext>
            </a:extLst>
          </p:cNvPr>
          <p:cNvSpPr>
            <a:spLocks noChangeAspect="1"/>
          </p:cNvSpPr>
          <p:nvPr/>
        </p:nvSpPr>
        <p:spPr>
          <a:xfrm>
            <a:off x="5706486" y="4105448"/>
            <a:ext cx="914370" cy="914400"/>
          </a:xfrm>
          <a:prstGeom prst="ellipse">
            <a:avLst/>
          </a:prstGeom>
          <a:solidFill>
            <a:schemeClr val="tx1">
              <a:alpha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87%</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273" name="Isosceles Triangle 272">
            <a:extLst>
              <a:ext uri="{FF2B5EF4-FFF2-40B4-BE49-F238E27FC236}">
                <a16:creationId xmlns:a16="http://schemas.microsoft.com/office/drawing/2014/main" id="{F2CAC828-DBEF-43A2-9177-CBE4ACAEE7EE}"/>
              </a:ext>
            </a:extLst>
          </p:cNvPr>
          <p:cNvSpPr/>
          <p:nvPr/>
        </p:nvSpPr>
        <p:spPr bwMode="auto">
          <a:xfrm flipV="1">
            <a:off x="6096919" y="5137506"/>
            <a:ext cx="203200" cy="203200"/>
          </a:xfrm>
          <a:prstGeom prst="triangle">
            <a:avLst/>
          </a:prstGeom>
          <a:solidFill>
            <a:schemeClr val="tx1"/>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274" name="Group 273">
            <a:extLst>
              <a:ext uri="{FF2B5EF4-FFF2-40B4-BE49-F238E27FC236}">
                <a16:creationId xmlns:a16="http://schemas.microsoft.com/office/drawing/2014/main" id="{4AEFE5B1-2B5D-4C8F-AC50-B58602B27F77}"/>
              </a:ext>
            </a:extLst>
          </p:cNvPr>
          <p:cNvGrpSpPr/>
          <p:nvPr/>
        </p:nvGrpSpPr>
        <p:grpSpPr>
          <a:xfrm>
            <a:off x="313710" y="3508906"/>
            <a:ext cx="4545168" cy="1130396"/>
            <a:chOff x="2879034" y="5745836"/>
            <a:chExt cx="4627096" cy="1005840"/>
          </a:xfrm>
          <a:effectLst>
            <a:outerShdw blurRad="50800" dist="38100" dir="18900000" algn="bl" rotWithShape="0">
              <a:prstClr val="black">
                <a:alpha val="40000"/>
              </a:prstClr>
            </a:outerShdw>
          </a:effectLst>
        </p:grpSpPr>
        <p:grpSp>
          <p:nvGrpSpPr>
            <p:cNvPr id="275" name="Group 12">
              <a:extLst>
                <a:ext uri="{FF2B5EF4-FFF2-40B4-BE49-F238E27FC236}">
                  <a16:creationId xmlns:a16="http://schemas.microsoft.com/office/drawing/2014/main" id="{ABD6A9EC-40DE-4A07-97D3-0EB81E58A838}"/>
                </a:ext>
              </a:extLst>
            </p:cNvPr>
            <p:cNvGrpSpPr/>
            <p:nvPr/>
          </p:nvGrpSpPr>
          <p:grpSpPr>
            <a:xfrm>
              <a:off x="2879034" y="5745836"/>
              <a:ext cx="4461910" cy="1005840"/>
              <a:chOff x="323619" y="3562349"/>
              <a:chExt cx="2881714" cy="914400"/>
            </a:xfrm>
          </p:grpSpPr>
          <p:sp>
            <p:nvSpPr>
              <p:cNvPr id="278" name="Rectangle 277">
                <a:extLst>
                  <a:ext uri="{FF2B5EF4-FFF2-40B4-BE49-F238E27FC236}">
                    <a16:creationId xmlns:a16="http://schemas.microsoft.com/office/drawing/2014/main" id="{1832EA5B-336F-4A16-BDF1-F7FFCAB8501E}"/>
                  </a:ext>
                </a:extLst>
              </p:cNvPr>
              <p:cNvSpPr/>
              <p:nvPr/>
            </p:nvSpPr>
            <p:spPr>
              <a:xfrm>
                <a:off x="800500" y="3562349"/>
                <a:ext cx="2404833" cy="813644"/>
              </a:xfrm>
              <a:prstGeom prst="rect">
                <a:avLst/>
              </a:prstGeom>
              <a:solidFill>
                <a:schemeClr val="tx1">
                  <a:alpha val="75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9" name="Rectangle 278">
                <a:extLst>
                  <a:ext uri="{FF2B5EF4-FFF2-40B4-BE49-F238E27FC236}">
                    <a16:creationId xmlns:a16="http://schemas.microsoft.com/office/drawing/2014/main" id="{9BED4C34-A58B-4CDD-9DD1-9C1664F4B094}"/>
                  </a:ext>
                </a:extLst>
              </p:cNvPr>
              <p:cNvSpPr/>
              <p:nvPr/>
            </p:nvSpPr>
            <p:spPr>
              <a:xfrm>
                <a:off x="323619" y="3562349"/>
                <a:ext cx="541087" cy="914400"/>
              </a:xfrm>
              <a:prstGeom prst="rec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76" name="TextBox 275">
              <a:extLst>
                <a:ext uri="{FF2B5EF4-FFF2-40B4-BE49-F238E27FC236}">
                  <a16:creationId xmlns:a16="http://schemas.microsoft.com/office/drawing/2014/main" id="{4756BB07-2652-4905-8F05-ED218B1AB46B}"/>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8397B1"/>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77" name="TextBox 276">
              <a:extLst>
                <a:ext uri="{FF2B5EF4-FFF2-40B4-BE49-F238E27FC236}">
                  <a16:creationId xmlns:a16="http://schemas.microsoft.com/office/drawing/2014/main" id="{767306D9-D297-45D6-A9AC-7A888E37CCCD}"/>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280" name="Group 279">
            <a:extLst>
              <a:ext uri="{FF2B5EF4-FFF2-40B4-BE49-F238E27FC236}">
                <a16:creationId xmlns:a16="http://schemas.microsoft.com/office/drawing/2014/main" id="{478118E4-439F-4C6F-9D37-9EEBD43DDF61}"/>
              </a:ext>
            </a:extLst>
          </p:cNvPr>
          <p:cNvGrpSpPr/>
          <p:nvPr/>
        </p:nvGrpSpPr>
        <p:grpSpPr>
          <a:xfrm>
            <a:off x="312827" y="4927894"/>
            <a:ext cx="4545168" cy="1130397"/>
            <a:chOff x="2879034" y="5745836"/>
            <a:chExt cx="4627096" cy="1005841"/>
          </a:xfrm>
          <a:effectLst>
            <a:outerShdw blurRad="50800" dist="38100" dir="18900000" algn="bl" rotWithShape="0">
              <a:prstClr val="black">
                <a:alpha val="40000"/>
              </a:prstClr>
            </a:outerShdw>
          </a:effectLst>
        </p:grpSpPr>
        <p:grpSp>
          <p:nvGrpSpPr>
            <p:cNvPr id="281" name="Group 12">
              <a:extLst>
                <a:ext uri="{FF2B5EF4-FFF2-40B4-BE49-F238E27FC236}">
                  <a16:creationId xmlns:a16="http://schemas.microsoft.com/office/drawing/2014/main" id="{13C90D1E-AA73-422B-BDF5-9CC59B7190C1}"/>
                </a:ext>
              </a:extLst>
            </p:cNvPr>
            <p:cNvGrpSpPr/>
            <p:nvPr/>
          </p:nvGrpSpPr>
          <p:grpSpPr>
            <a:xfrm>
              <a:off x="2879034" y="5745836"/>
              <a:ext cx="4461909" cy="1005841"/>
              <a:chOff x="323619" y="3562349"/>
              <a:chExt cx="2881714" cy="914401"/>
            </a:xfrm>
          </p:grpSpPr>
          <p:sp>
            <p:nvSpPr>
              <p:cNvPr id="284" name="Rectangle 283">
                <a:extLst>
                  <a:ext uri="{FF2B5EF4-FFF2-40B4-BE49-F238E27FC236}">
                    <a16:creationId xmlns:a16="http://schemas.microsoft.com/office/drawing/2014/main" id="{02DC7240-DA02-4092-8A08-57005B902B50}"/>
                  </a:ext>
                </a:extLst>
              </p:cNvPr>
              <p:cNvSpPr/>
              <p:nvPr/>
            </p:nvSpPr>
            <p:spPr>
              <a:xfrm>
                <a:off x="800500" y="3562349"/>
                <a:ext cx="2404833" cy="813644"/>
              </a:xfrm>
              <a:prstGeom prst="rect">
                <a:avLst/>
              </a:prstGeom>
              <a:solidFill>
                <a:schemeClr val="tx1">
                  <a:alpha val="75000"/>
                </a:schemeClr>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85" name="Rectangle 284">
                <a:extLst>
                  <a:ext uri="{FF2B5EF4-FFF2-40B4-BE49-F238E27FC236}">
                    <a16:creationId xmlns:a16="http://schemas.microsoft.com/office/drawing/2014/main" id="{0FB6AD8A-7B6B-4285-977D-AF385082171C}"/>
                  </a:ext>
                </a:extLst>
              </p:cNvPr>
              <p:cNvSpPr/>
              <p:nvPr/>
            </p:nvSpPr>
            <p:spPr>
              <a:xfrm>
                <a:off x="323619" y="3562350"/>
                <a:ext cx="541087" cy="91440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82" name="TextBox 281">
              <a:extLst>
                <a:ext uri="{FF2B5EF4-FFF2-40B4-BE49-F238E27FC236}">
                  <a16:creationId xmlns:a16="http://schemas.microsoft.com/office/drawing/2014/main" id="{7067B3D6-5CA4-4456-83F6-B7328C65065B}"/>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rgbClr val="44546B"/>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83" name="TextBox 282">
              <a:extLst>
                <a:ext uri="{FF2B5EF4-FFF2-40B4-BE49-F238E27FC236}">
                  <a16:creationId xmlns:a16="http://schemas.microsoft.com/office/drawing/2014/main" id="{D02825CC-13E2-4FB2-8132-E06E903261D4}"/>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286" name="Oval 285">
            <a:extLst>
              <a:ext uri="{FF2B5EF4-FFF2-40B4-BE49-F238E27FC236}">
                <a16:creationId xmlns:a16="http://schemas.microsoft.com/office/drawing/2014/main" id="{A845CE98-322C-4546-9B66-196CD572224E}"/>
              </a:ext>
            </a:extLst>
          </p:cNvPr>
          <p:cNvSpPr>
            <a:spLocks noChangeAspect="1"/>
          </p:cNvSpPr>
          <p:nvPr/>
        </p:nvSpPr>
        <p:spPr>
          <a:xfrm>
            <a:off x="9802639" y="1762061"/>
            <a:ext cx="914370" cy="914400"/>
          </a:xfrm>
          <a:prstGeom prst="ellipse">
            <a:avLst/>
          </a:prstGeom>
          <a:solidFill>
            <a:schemeClr val="tx1">
              <a:alpha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61%</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287" name="Isosceles Triangle 286">
            <a:extLst>
              <a:ext uri="{FF2B5EF4-FFF2-40B4-BE49-F238E27FC236}">
                <a16:creationId xmlns:a16="http://schemas.microsoft.com/office/drawing/2014/main" id="{11D18AA4-517C-48E6-9BF9-2F91EB4336F5}"/>
              </a:ext>
            </a:extLst>
          </p:cNvPr>
          <p:cNvSpPr/>
          <p:nvPr/>
        </p:nvSpPr>
        <p:spPr bwMode="auto">
          <a:xfrm flipV="1">
            <a:off x="10193072" y="2794119"/>
            <a:ext cx="203200" cy="203200"/>
          </a:xfrm>
          <a:prstGeom prst="triangle">
            <a:avLst/>
          </a:prstGeom>
          <a:solidFill>
            <a:schemeClr val="tx1"/>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288" name="Block Arc 287">
            <a:extLst>
              <a:ext uri="{FF2B5EF4-FFF2-40B4-BE49-F238E27FC236}">
                <a16:creationId xmlns:a16="http://schemas.microsoft.com/office/drawing/2014/main" id="{90D05CB2-1635-4682-98E9-E6F771B5A1E4}"/>
              </a:ext>
            </a:extLst>
          </p:cNvPr>
          <p:cNvSpPr>
            <a:spLocks noChangeAspect="1"/>
          </p:cNvSpPr>
          <p:nvPr/>
        </p:nvSpPr>
        <p:spPr>
          <a:xfrm rot="16200000" flipH="1">
            <a:off x="5534155" y="1397316"/>
            <a:ext cx="1188720" cy="1188682"/>
          </a:xfrm>
          <a:prstGeom prst="blockArc">
            <a:avLst>
              <a:gd name="adj1" fmla="val 16242892"/>
              <a:gd name="adj2" fmla="val 10822413"/>
              <a:gd name="adj3" fmla="val 14427"/>
            </a:avLst>
          </a:prstGeom>
          <a:solidFill>
            <a:srgbClr val="EF34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89" name="Block Arc 288">
            <a:extLst>
              <a:ext uri="{FF2B5EF4-FFF2-40B4-BE49-F238E27FC236}">
                <a16:creationId xmlns:a16="http://schemas.microsoft.com/office/drawing/2014/main" id="{A31F6CDB-21AF-44F3-842A-42C6079F26B0}"/>
              </a:ext>
            </a:extLst>
          </p:cNvPr>
          <p:cNvSpPr>
            <a:spLocks noChangeAspect="1"/>
          </p:cNvSpPr>
          <p:nvPr/>
        </p:nvSpPr>
        <p:spPr>
          <a:xfrm rot="16200000" flipH="1">
            <a:off x="5583166" y="3979845"/>
            <a:ext cx="1188720" cy="1188682"/>
          </a:xfrm>
          <a:prstGeom prst="blockArc">
            <a:avLst>
              <a:gd name="adj1" fmla="val 14423919"/>
              <a:gd name="adj2" fmla="val 10822413"/>
              <a:gd name="adj3" fmla="val 14427"/>
            </a:avLst>
          </a:prstGeom>
          <a:solidFill>
            <a:srgbClr val="8397B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90" name="Block Arc 289">
            <a:extLst>
              <a:ext uri="{FF2B5EF4-FFF2-40B4-BE49-F238E27FC236}">
                <a16:creationId xmlns:a16="http://schemas.microsoft.com/office/drawing/2014/main" id="{3DCD82C9-B2EB-4306-8374-892C8BF8A7A5}"/>
              </a:ext>
            </a:extLst>
          </p:cNvPr>
          <p:cNvSpPr>
            <a:spLocks noChangeAspect="1"/>
          </p:cNvSpPr>
          <p:nvPr/>
        </p:nvSpPr>
        <p:spPr>
          <a:xfrm rot="16200000" flipH="1">
            <a:off x="9679319" y="1636458"/>
            <a:ext cx="1188720" cy="1188682"/>
          </a:xfrm>
          <a:prstGeom prst="blockArc">
            <a:avLst>
              <a:gd name="adj1" fmla="val 18001008"/>
              <a:gd name="adj2" fmla="val 10822413"/>
              <a:gd name="adj3" fmla="val 14427"/>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291" name="TextBox 290">
            <a:extLst>
              <a:ext uri="{FF2B5EF4-FFF2-40B4-BE49-F238E27FC236}">
                <a16:creationId xmlns:a16="http://schemas.microsoft.com/office/drawing/2014/main" id="{D66F4075-BB1B-4A9F-A62E-EEBAF5E8B033}"/>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EUROPE MAP</a:t>
            </a:r>
          </a:p>
          <a:p>
            <a:r>
              <a:rPr lang="en-US" dirty="0">
                <a:solidFill>
                  <a:schemeClr val="bg1"/>
                </a:solidFill>
                <a:latin typeface="Candara" panose="020E0502030303020204" pitchFamily="34" charset="0"/>
              </a:rPr>
              <a:t>Your Subtitle</a:t>
            </a:r>
          </a:p>
        </p:txBody>
      </p:sp>
      <p:pic>
        <p:nvPicPr>
          <p:cNvPr id="93" name="Picture 92">
            <a:hlinkClick r:id="rId2"/>
            <a:extLst>
              <a:ext uri="{FF2B5EF4-FFF2-40B4-BE49-F238E27FC236}">
                <a16:creationId xmlns:a16="http://schemas.microsoft.com/office/drawing/2014/main" id="{B39C9045-2245-49B1-80E3-92178FDDEC4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255508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91"/>
                                        </p:tgtEl>
                                        <p:attrNameLst>
                                          <p:attrName>style.visibility</p:attrName>
                                        </p:attrNameLst>
                                      </p:cBhvr>
                                      <p:to>
                                        <p:strVal val="visible"/>
                                      </p:to>
                                    </p:set>
                                    <p:animEffect transition="in" filter="wipe(left)">
                                      <p:cBhvr>
                                        <p:cTn id="7" dur="1000"/>
                                        <p:tgtEl>
                                          <p:spTgt spid="291"/>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61"/>
                                        </p:tgtEl>
                                        <p:attrNameLst>
                                          <p:attrName>style.visibility</p:attrName>
                                        </p:attrNameLst>
                                      </p:cBhvr>
                                      <p:to>
                                        <p:strVal val="visible"/>
                                      </p:to>
                                    </p:set>
                                    <p:anim calcmode="lin" valueType="num">
                                      <p:cBhvr additive="base">
                                        <p:cTn id="11" dur="2000" fill="hold"/>
                                        <p:tgtEl>
                                          <p:spTgt spid="161"/>
                                        </p:tgtEl>
                                        <p:attrNameLst>
                                          <p:attrName>ppt_x</p:attrName>
                                        </p:attrNameLst>
                                      </p:cBhvr>
                                      <p:tavLst>
                                        <p:tav tm="0">
                                          <p:val>
                                            <p:strVal val="#ppt_x"/>
                                          </p:val>
                                        </p:tav>
                                        <p:tav tm="100000">
                                          <p:val>
                                            <p:strVal val="#ppt_x"/>
                                          </p:val>
                                        </p:tav>
                                      </p:tavLst>
                                    </p:anim>
                                    <p:anim calcmode="lin" valueType="num">
                                      <p:cBhvr additive="base">
                                        <p:cTn id="12" dur="2000" fill="hold"/>
                                        <p:tgtEl>
                                          <p:spTgt spid="161"/>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62"/>
                                        </p:tgtEl>
                                        <p:attrNameLst>
                                          <p:attrName>style.visibility</p:attrName>
                                        </p:attrNameLst>
                                      </p:cBhvr>
                                      <p:to>
                                        <p:strVal val="visible"/>
                                      </p:to>
                                    </p:set>
                                    <p:anim calcmode="lin" valueType="num">
                                      <p:cBhvr additive="base">
                                        <p:cTn id="15" dur="2000" fill="hold"/>
                                        <p:tgtEl>
                                          <p:spTgt spid="162"/>
                                        </p:tgtEl>
                                        <p:attrNameLst>
                                          <p:attrName>ppt_x</p:attrName>
                                        </p:attrNameLst>
                                      </p:cBhvr>
                                      <p:tavLst>
                                        <p:tav tm="0">
                                          <p:val>
                                            <p:strVal val="#ppt_x"/>
                                          </p:val>
                                        </p:tav>
                                        <p:tav tm="100000">
                                          <p:val>
                                            <p:strVal val="#ppt_x"/>
                                          </p:val>
                                        </p:tav>
                                      </p:tavLst>
                                    </p:anim>
                                    <p:anim calcmode="lin" valueType="num">
                                      <p:cBhvr additive="base">
                                        <p:cTn id="16" dur="2000" fill="hold"/>
                                        <p:tgtEl>
                                          <p:spTgt spid="162"/>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63"/>
                                        </p:tgtEl>
                                        <p:attrNameLst>
                                          <p:attrName>style.visibility</p:attrName>
                                        </p:attrNameLst>
                                      </p:cBhvr>
                                      <p:to>
                                        <p:strVal val="visible"/>
                                      </p:to>
                                    </p:set>
                                    <p:anim calcmode="lin" valueType="num">
                                      <p:cBhvr additive="base">
                                        <p:cTn id="19" dur="2000" fill="hold"/>
                                        <p:tgtEl>
                                          <p:spTgt spid="163"/>
                                        </p:tgtEl>
                                        <p:attrNameLst>
                                          <p:attrName>ppt_x</p:attrName>
                                        </p:attrNameLst>
                                      </p:cBhvr>
                                      <p:tavLst>
                                        <p:tav tm="0">
                                          <p:val>
                                            <p:strVal val="#ppt_x"/>
                                          </p:val>
                                        </p:tav>
                                        <p:tav tm="100000">
                                          <p:val>
                                            <p:strVal val="#ppt_x"/>
                                          </p:val>
                                        </p:tav>
                                      </p:tavLst>
                                    </p:anim>
                                    <p:anim calcmode="lin" valueType="num">
                                      <p:cBhvr additive="base">
                                        <p:cTn id="20" dur="2000" fill="hold"/>
                                        <p:tgtEl>
                                          <p:spTgt spid="163"/>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64"/>
                                        </p:tgtEl>
                                        <p:attrNameLst>
                                          <p:attrName>style.visibility</p:attrName>
                                        </p:attrNameLst>
                                      </p:cBhvr>
                                      <p:to>
                                        <p:strVal val="visible"/>
                                      </p:to>
                                    </p:set>
                                    <p:anim calcmode="lin" valueType="num">
                                      <p:cBhvr additive="base">
                                        <p:cTn id="23" dur="2000" fill="hold"/>
                                        <p:tgtEl>
                                          <p:spTgt spid="164"/>
                                        </p:tgtEl>
                                        <p:attrNameLst>
                                          <p:attrName>ppt_x</p:attrName>
                                        </p:attrNameLst>
                                      </p:cBhvr>
                                      <p:tavLst>
                                        <p:tav tm="0">
                                          <p:val>
                                            <p:strVal val="#ppt_x"/>
                                          </p:val>
                                        </p:tav>
                                        <p:tav tm="100000">
                                          <p:val>
                                            <p:strVal val="#ppt_x"/>
                                          </p:val>
                                        </p:tav>
                                      </p:tavLst>
                                    </p:anim>
                                    <p:anim calcmode="lin" valueType="num">
                                      <p:cBhvr additive="base">
                                        <p:cTn id="24" dur="2000" fill="hold"/>
                                        <p:tgtEl>
                                          <p:spTgt spid="164"/>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65"/>
                                        </p:tgtEl>
                                        <p:attrNameLst>
                                          <p:attrName>style.visibility</p:attrName>
                                        </p:attrNameLst>
                                      </p:cBhvr>
                                      <p:to>
                                        <p:strVal val="visible"/>
                                      </p:to>
                                    </p:set>
                                    <p:anim calcmode="lin" valueType="num">
                                      <p:cBhvr additive="base">
                                        <p:cTn id="27" dur="2000" fill="hold"/>
                                        <p:tgtEl>
                                          <p:spTgt spid="165"/>
                                        </p:tgtEl>
                                        <p:attrNameLst>
                                          <p:attrName>ppt_x</p:attrName>
                                        </p:attrNameLst>
                                      </p:cBhvr>
                                      <p:tavLst>
                                        <p:tav tm="0">
                                          <p:val>
                                            <p:strVal val="#ppt_x"/>
                                          </p:val>
                                        </p:tav>
                                        <p:tav tm="100000">
                                          <p:val>
                                            <p:strVal val="#ppt_x"/>
                                          </p:val>
                                        </p:tav>
                                      </p:tavLst>
                                    </p:anim>
                                    <p:anim calcmode="lin" valueType="num">
                                      <p:cBhvr additive="base">
                                        <p:cTn id="28" dur="2000" fill="hold"/>
                                        <p:tgtEl>
                                          <p:spTgt spid="165"/>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66"/>
                                        </p:tgtEl>
                                        <p:attrNameLst>
                                          <p:attrName>style.visibility</p:attrName>
                                        </p:attrNameLst>
                                      </p:cBhvr>
                                      <p:to>
                                        <p:strVal val="visible"/>
                                      </p:to>
                                    </p:set>
                                    <p:anim calcmode="lin" valueType="num">
                                      <p:cBhvr additive="base">
                                        <p:cTn id="31" dur="2000" fill="hold"/>
                                        <p:tgtEl>
                                          <p:spTgt spid="166"/>
                                        </p:tgtEl>
                                        <p:attrNameLst>
                                          <p:attrName>ppt_x</p:attrName>
                                        </p:attrNameLst>
                                      </p:cBhvr>
                                      <p:tavLst>
                                        <p:tav tm="0">
                                          <p:val>
                                            <p:strVal val="#ppt_x"/>
                                          </p:val>
                                        </p:tav>
                                        <p:tav tm="100000">
                                          <p:val>
                                            <p:strVal val="#ppt_x"/>
                                          </p:val>
                                        </p:tav>
                                      </p:tavLst>
                                    </p:anim>
                                    <p:anim calcmode="lin" valueType="num">
                                      <p:cBhvr additive="base">
                                        <p:cTn id="32" dur="2000" fill="hold"/>
                                        <p:tgtEl>
                                          <p:spTgt spid="166"/>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67"/>
                                        </p:tgtEl>
                                        <p:attrNameLst>
                                          <p:attrName>style.visibility</p:attrName>
                                        </p:attrNameLst>
                                      </p:cBhvr>
                                      <p:to>
                                        <p:strVal val="visible"/>
                                      </p:to>
                                    </p:set>
                                    <p:anim calcmode="lin" valueType="num">
                                      <p:cBhvr additive="base">
                                        <p:cTn id="35" dur="2000" fill="hold"/>
                                        <p:tgtEl>
                                          <p:spTgt spid="167"/>
                                        </p:tgtEl>
                                        <p:attrNameLst>
                                          <p:attrName>ppt_x</p:attrName>
                                        </p:attrNameLst>
                                      </p:cBhvr>
                                      <p:tavLst>
                                        <p:tav tm="0">
                                          <p:val>
                                            <p:strVal val="#ppt_x"/>
                                          </p:val>
                                        </p:tav>
                                        <p:tav tm="100000">
                                          <p:val>
                                            <p:strVal val="#ppt_x"/>
                                          </p:val>
                                        </p:tav>
                                      </p:tavLst>
                                    </p:anim>
                                    <p:anim calcmode="lin" valueType="num">
                                      <p:cBhvr additive="base">
                                        <p:cTn id="36" dur="2000" fill="hold"/>
                                        <p:tgtEl>
                                          <p:spTgt spid="167"/>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68"/>
                                        </p:tgtEl>
                                        <p:attrNameLst>
                                          <p:attrName>style.visibility</p:attrName>
                                        </p:attrNameLst>
                                      </p:cBhvr>
                                      <p:to>
                                        <p:strVal val="visible"/>
                                      </p:to>
                                    </p:set>
                                    <p:anim calcmode="lin" valueType="num">
                                      <p:cBhvr additive="base">
                                        <p:cTn id="39" dur="2000" fill="hold"/>
                                        <p:tgtEl>
                                          <p:spTgt spid="168"/>
                                        </p:tgtEl>
                                        <p:attrNameLst>
                                          <p:attrName>ppt_x</p:attrName>
                                        </p:attrNameLst>
                                      </p:cBhvr>
                                      <p:tavLst>
                                        <p:tav tm="0">
                                          <p:val>
                                            <p:strVal val="#ppt_x"/>
                                          </p:val>
                                        </p:tav>
                                        <p:tav tm="100000">
                                          <p:val>
                                            <p:strVal val="#ppt_x"/>
                                          </p:val>
                                        </p:tav>
                                      </p:tavLst>
                                    </p:anim>
                                    <p:anim calcmode="lin" valueType="num">
                                      <p:cBhvr additive="base">
                                        <p:cTn id="40" dur="2000" fill="hold"/>
                                        <p:tgtEl>
                                          <p:spTgt spid="168"/>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69"/>
                                        </p:tgtEl>
                                        <p:attrNameLst>
                                          <p:attrName>style.visibility</p:attrName>
                                        </p:attrNameLst>
                                      </p:cBhvr>
                                      <p:to>
                                        <p:strVal val="visible"/>
                                      </p:to>
                                    </p:set>
                                    <p:anim calcmode="lin" valueType="num">
                                      <p:cBhvr additive="base">
                                        <p:cTn id="43" dur="2000" fill="hold"/>
                                        <p:tgtEl>
                                          <p:spTgt spid="169"/>
                                        </p:tgtEl>
                                        <p:attrNameLst>
                                          <p:attrName>ppt_x</p:attrName>
                                        </p:attrNameLst>
                                      </p:cBhvr>
                                      <p:tavLst>
                                        <p:tav tm="0">
                                          <p:val>
                                            <p:strVal val="#ppt_x"/>
                                          </p:val>
                                        </p:tav>
                                        <p:tav tm="100000">
                                          <p:val>
                                            <p:strVal val="#ppt_x"/>
                                          </p:val>
                                        </p:tav>
                                      </p:tavLst>
                                    </p:anim>
                                    <p:anim calcmode="lin" valueType="num">
                                      <p:cBhvr additive="base">
                                        <p:cTn id="44" dur="2000" fill="hold"/>
                                        <p:tgtEl>
                                          <p:spTgt spid="169"/>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70"/>
                                        </p:tgtEl>
                                        <p:attrNameLst>
                                          <p:attrName>style.visibility</p:attrName>
                                        </p:attrNameLst>
                                      </p:cBhvr>
                                      <p:to>
                                        <p:strVal val="visible"/>
                                      </p:to>
                                    </p:set>
                                    <p:anim calcmode="lin" valueType="num">
                                      <p:cBhvr additive="base">
                                        <p:cTn id="47" dur="2000" fill="hold"/>
                                        <p:tgtEl>
                                          <p:spTgt spid="170"/>
                                        </p:tgtEl>
                                        <p:attrNameLst>
                                          <p:attrName>ppt_x</p:attrName>
                                        </p:attrNameLst>
                                      </p:cBhvr>
                                      <p:tavLst>
                                        <p:tav tm="0">
                                          <p:val>
                                            <p:strVal val="#ppt_x"/>
                                          </p:val>
                                        </p:tav>
                                        <p:tav tm="100000">
                                          <p:val>
                                            <p:strVal val="#ppt_x"/>
                                          </p:val>
                                        </p:tav>
                                      </p:tavLst>
                                    </p:anim>
                                    <p:anim calcmode="lin" valueType="num">
                                      <p:cBhvr additive="base">
                                        <p:cTn id="48" dur="2000" fill="hold"/>
                                        <p:tgtEl>
                                          <p:spTgt spid="170"/>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71"/>
                                        </p:tgtEl>
                                        <p:attrNameLst>
                                          <p:attrName>style.visibility</p:attrName>
                                        </p:attrNameLst>
                                      </p:cBhvr>
                                      <p:to>
                                        <p:strVal val="visible"/>
                                      </p:to>
                                    </p:set>
                                    <p:anim calcmode="lin" valueType="num">
                                      <p:cBhvr additive="base">
                                        <p:cTn id="51" dur="2000" fill="hold"/>
                                        <p:tgtEl>
                                          <p:spTgt spid="171"/>
                                        </p:tgtEl>
                                        <p:attrNameLst>
                                          <p:attrName>ppt_x</p:attrName>
                                        </p:attrNameLst>
                                      </p:cBhvr>
                                      <p:tavLst>
                                        <p:tav tm="0">
                                          <p:val>
                                            <p:strVal val="#ppt_x"/>
                                          </p:val>
                                        </p:tav>
                                        <p:tav tm="100000">
                                          <p:val>
                                            <p:strVal val="#ppt_x"/>
                                          </p:val>
                                        </p:tav>
                                      </p:tavLst>
                                    </p:anim>
                                    <p:anim calcmode="lin" valueType="num">
                                      <p:cBhvr additive="base">
                                        <p:cTn id="52" dur="2000" fill="hold"/>
                                        <p:tgtEl>
                                          <p:spTgt spid="171"/>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72"/>
                                        </p:tgtEl>
                                        <p:attrNameLst>
                                          <p:attrName>style.visibility</p:attrName>
                                        </p:attrNameLst>
                                      </p:cBhvr>
                                      <p:to>
                                        <p:strVal val="visible"/>
                                      </p:to>
                                    </p:set>
                                    <p:anim calcmode="lin" valueType="num">
                                      <p:cBhvr additive="base">
                                        <p:cTn id="55" dur="2000" fill="hold"/>
                                        <p:tgtEl>
                                          <p:spTgt spid="172"/>
                                        </p:tgtEl>
                                        <p:attrNameLst>
                                          <p:attrName>ppt_x</p:attrName>
                                        </p:attrNameLst>
                                      </p:cBhvr>
                                      <p:tavLst>
                                        <p:tav tm="0">
                                          <p:val>
                                            <p:strVal val="#ppt_x"/>
                                          </p:val>
                                        </p:tav>
                                        <p:tav tm="100000">
                                          <p:val>
                                            <p:strVal val="#ppt_x"/>
                                          </p:val>
                                        </p:tav>
                                      </p:tavLst>
                                    </p:anim>
                                    <p:anim calcmode="lin" valueType="num">
                                      <p:cBhvr additive="base">
                                        <p:cTn id="56" dur="2000" fill="hold"/>
                                        <p:tgtEl>
                                          <p:spTgt spid="172"/>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73"/>
                                        </p:tgtEl>
                                        <p:attrNameLst>
                                          <p:attrName>style.visibility</p:attrName>
                                        </p:attrNameLst>
                                      </p:cBhvr>
                                      <p:to>
                                        <p:strVal val="visible"/>
                                      </p:to>
                                    </p:set>
                                    <p:anim calcmode="lin" valueType="num">
                                      <p:cBhvr additive="base">
                                        <p:cTn id="59" dur="2000" fill="hold"/>
                                        <p:tgtEl>
                                          <p:spTgt spid="173"/>
                                        </p:tgtEl>
                                        <p:attrNameLst>
                                          <p:attrName>ppt_x</p:attrName>
                                        </p:attrNameLst>
                                      </p:cBhvr>
                                      <p:tavLst>
                                        <p:tav tm="0">
                                          <p:val>
                                            <p:strVal val="#ppt_x"/>
                                          </p:val>
                                        </p:tav>
                                        <p:tav tm="100000">
                                          <p:val>
                                            <p:strVal val="#ppt_x"/>
                                          </p:val>
                                        </p:tav>
                                      </p:tavLst>
                                    </p:anim>
                                    <p:anim calcmode="lin" valueType="num">
                                      <p:cBhvr additive="base">
                                        <p:cTn id="60" dur="2000" fill="hold"/>
                                        <p:tgtEl>
                                          <p:spTgt spid="173"/>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74"/>
                                        </p:tgtEl>
                                        <p:attrNameLst>
                                          <p:attrName>style.visibility</p:attrName>
                                        </p:attrNameLst>
                                      </p:cBhvr>
                                      <p:to>
                                        <p:strVal val="visible"/>
                                      </p:to>
                                    </p:set>
                                    <p:anim calcmode="lin" valueType="num">
                                      <p:cBhvr additive="base">
                                        <p:cTn id="63" dur="2000" fill="hold"/>
                                        <p:tgtEl>
                                          <p:spTgt spid="174"/>
                                        </p:tgtEl>
                                        <p:attrNameLst>
                                          <p:attrName>ppt_x</p:attrName>
                                        </p:attrNameLst>
                                      </p:cBhvr>
                                      <p:tavLst>
                                        <p:tav tm="0">
                                          <p:val>
                                            <p:strVal val="#ppt_x"/>
                                          </p:val>
                                        </p:tav>
                                        <p:tav tm="100000">
                                          <p:val>
                                            <p:strVal val="#ppt_x"/>
                                          </p:val>
                                        </p:tav>
                                      </p:tavLst>
                                    </p:anim>
                                    <p:anim calcmode="lin" valueType="num">
                                      <p:cBhvr additive="base">
                                        <p:cTn id="64" dur="2000" fill="hold"/>
                                        <p:tgtEl>
                                          <p:spTgt spid="174"/>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75"/>
                                        </p:tgtEl>
                                        <p:attrNameLst>
                                          <p:attrName>style.visibility</p:attrName>
                                        </p:attrNameLst>
                                      </p:cBhvr>
                                      <p:to>
                                        <p:strVal val="visible"/>
                                      </p:to>
                                    </p:set>
                                    <p:anim calcmode="lin" valueType="num">
                                      <p:cBhvr additive="base">
                                        <p:cTn id="67" dur="2000" fill="hold"/>
                                        <p:tgtEl>
                                          <p:spTgt spid="175"/>
                                        </p:tgtEl>
                                        <p:attrNameLst>
                                          <p:attrName>ppt_x</p:attrName>
                                        </p:attrNameLst>
                                      </p:cBhvr>
                                      <p:tavLst>
                                        <p:tav tm="0">
                                          <p:val>
                                            <p:strVal val="#ppt_x"/>
                                          </p:val>
                                        </p:tav>
                                        <p:tav tm="100000">
                                          <p:val>
                                            <p:strVal val="#ppt_x"/>
                                          </p:val>
                                        </p:tav>
                                      </p:tavLst>
                                    </p:anim>
                                    <p:anim calcmode="lin" valueType="num">
                                      <p:cBhvr additive="base">
                                        <p:cTn id="68" dur="2000" fill="hold"/>
                                        <p:tgtEl>
                                          <p:spTgt spid="175"/>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76"/>
                                        </p:tgtEl>
                                        <p:attrNameLst>
                                          <p:attrName>style.visibility</p:attrName>
                                        </p:attrNameLst>
                                      </p:cBhvr>
                                      <p:to>
                                        <p:strVal val="visible"/>
                                      </p:to>
                                    </p:set>
                                    <p:anim calcmode="lin" valueType="num">
                                      <p:cBhvr additive="base">
                                        <p:cTn id="71" dur="2000" fill="hold"/>
                                        <p:tgtEl>
                                          <p:spTgt spid="176"/>
                                        </p:tgtEl>
                                        <p:attrNameLst>
                                          <p:attrName>ppt_x</p:attrName>
                                        </p:attrNameLst>
                                      </p:cBhvr>
                                      <p:tavLst>
                                        <p:tav tm="0">
                                          <p:val>
                                            <p:strVal val="#ppt_x"/>
                                          </p:val>
                                        </p:tav>
                                        <p:tav tm="100000">
                                          <p:val>
                                            <p:strVal val="#ppt_x"/>
                                          </p:val>
                                        </p:tav>
                                      </p:tavLst>
                                    </p:anim>
                                    <p:anim calcmode="lin" valueType="num">
                                      <p:cBhvr additive="base">
                                        <p:cTn id="72" dur="2000" fill="hold"/>
                                        <p:tgtEl>
                                          <p:spTgt spid="176"/>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177"/>
                                        </p:tgtEl>
                                        <p:attrNameLst>
                                          <p:attrName>style.visibility</p:attrName>
                                        </p:attrNameLst>
                                      </p:cBhvr>
                                      <p:to>
                                        <p:strVal val="visible"/>
                                      </p:to>
                                    </p:set>
                                    <p:anim calcmode="lin" valueType="num">
                                      <p:cBhvr additive="base">
                                        <p:cTn id="75" dur="2000" fill="hold"/>
                                        <p:tgtEl>
                                          <p:spTgt spid="177"/>
                                        </p:tgtEl>
                                        <p:attrNameLst>
                                          <p:attrName>ppt_x</p:attrName>
                                        </p:attrNameLst>
                                      </p:cBhvr>
                                      <p:tavLst>
                                        <p:tav tm="0">
                                          <p:val>
                                            <p:strVal val="#ppt_x"/>
                                          </p:val>
                                        </p:tav>
                                        <p:tav tm="100000">
                                          <p:val>
                                            <p:strVal val="#ppt_x"/>
                                          </p:val>
                                        </p:tav>
                                      </p:tavLst>
                                    </p:anim>
                                    <p:anim calcmode="lin" valueType="num">
                                      <p:cBhvr additive="base">
                                        <p:cTn id="76" dur="2000" fill="hold"/>
                                        <p:tgtEl>
                                          <p:spTgt spid="177"/>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178"/>
                                        </p:tgtEl>
                                        <p:attrNameLst>
                                          <p:attrName>style.visibility</p:attrName>
                                        </p:attrNameLst>
                                      </p:cBhvr>
                                      <p:to>
                                        <p:strVal val="visible"/>
                                      </p:to>
                                    </p:set>
                                    <p:anim calcmode="lin" valueType="num">
                                      <p:cBhvr additive="base">
                                        <p:cTn id="79" dur="2000" fill="hold"/>
                                        <p:tgtEl>
                                          <p:spTgt spid="178"/>
                                        </p:tgtEl>
                                        <p:attrNameLst>
                                          <p:attrName>ppt_x</p:attrName>
                                        </p:attrNameLst>
                                      </p:cBhvr>
                                      <p:tavLst>
                                        <p:tav tm="0">
                                          <p:val>
                                            <p:strVal val="#ppt_x"/>
                                          </p:val>
                                        </p:tav>
                                        <p:tav tm="100000">
                                          <p:val>
                                            <p:strVal val="#ppt_x"/>
                                          </p:val>
                                        </p:tav>
                                      </p:tavLst>
                                    </p:anim>
                                    <p:anim calcmode="lin" valueType="num">
                                      <p:cBhvr additive="base">
                                        <p:cTn id="80" dur="2000" fill="hold"/>
                                        <p:tgtEl>
                                          <p:spTgt spid="178"/>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179"/>
                                        </p:tgtEl>
                                        <p:attrNameLst>
                                          <p:attrName>style.visibility</p:attrName>
                                        </p:attrNameLst>
                                      </p:cBhvr>
                                      <p:to>
                                        <p:strVal val="visible"/>
                                      </p:to>
                                    </p:set>
                                    <p:anim calcmode="lin" valueType="num">
                                      <p:cBhvr additive="base">
                                        <p:cTn id="83" dur="2000" fill="hold"/>
                                        <p:tgtEl>
                                          <p:spTgt spid="179"/>
                                        </p:tgtEl>
                                        <p:attrNameLst>
                                          <p:attrName>ppt_x</p:attrName>
                                        </p:attrNameLst>
                                      </p:cBhvr>
                                      <p:tavLst>
                                        <p:tav tm="0">
                                          <p:val>
                                            <p:strVal val="#ppt_x"/>
                                          </p:val>
                                        </p:tav>
                                        <p:tav tm="100000">
                                          <p:val>
                                            <p:strVal val="#ppt_x"/>
                                          </p:val>
                                        </p:tav>
                                      </p:tavLst>
                                    </p:anim>
                                    <p:anim calcmode="lin" valueType="num">
                                      <p:cBhvr additive="base">
                                        <p:cTn id="84" dur="2000" fill="hold"/>
                                        <p:tgtEl>
                                          <p:spTgt spid="179"/>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180"/>
                                        </p:tgtEl>
                                        <p:attrNameLst>
                                          <p:attrName>style.visibility</p:attrName>
                                        </p:attrNameLst>
                                      </p:cBhvr>
                                      <p:to>
                                        <p:strVal val="visible"/>
                                      </p:to>
                                    </p:set>
                                    <p:anim calcmode="lin" valueType="num">
                                      <p:cBhvr additive="base">
                                        <p:cTn id="87" dur="2000" fill="hold"/>
                                        <p:tgtEl>
                                          <p:spTgt spid="180"/>
                                        </p:tgtEl>
                                        <p:attrNameLst>
                                          <p:attrName>ppt_x</p:attrName>
                                        </p:attrNameLst>
                                      </p:cBhvr>
                                      <p:tavLst>
                                        <p:tav tm="0">
                                          <p:val>
                                            <p:strVal val="#ppt_x"/>
                                          </p:val>
                                        </p:tav>
                                        <p:tav tm="100000">
                                          <p:val>
                                            <p:strVal val="#ppt_x"/>
                                          </p:val>
                                        </p:tav>
                                      </p:tavLst>
                                    </p:anim>
                                    <p:anim calcmode="lin" valueType="num">
                                      <p:cBhvr additive="base">
                                        <p:cTn id="88" dur="2000" fill="hold"/>
                                        <p:tgtEl>
                                          <p:spTgt spid="180"/>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181"/>
                                        </p:tgtEl>
                                        <p:attrNameLst>
                                          <p:attrName>style.visibility</p:attrName>
                                        </p:attrNameLst>
                                      </p:cBhvr>
                                      <p:to>
                                        <p:strVal val="visible"/>
                                      </p:to>
                                    </p:set>
                                    <p:anim calcmode="lin" valueType="num">
                                      <p:cBhvr additive="base">
                                        <p:cTn id="91" dur="2000" fill="hold"/>
                                        <p:tgtEl>
                                          <p:spTgt spid="181"/>
                                        </p:tgtEl>
                                        <p:attrNameLst>
                                          <p:attrName>ppt_x</p:attrName>
                                        </p:attrNameLst>
                                      </p:cBhvr>
                                      <p:tavLst>
                                        <p:tav tm="0">
                                          <p:val>
                                            <p:strVal val="#ppt_x"/>
                                          </p:val>
                                        </p:tav>
                                        <p:tav tm="100000">
                                          <p:val>
                                            <p:strVal val="#ppt_x"/>
                                          </p:val>
                                        </p:tav>
                                      </p:tavLst>
                                    </p:anim>
                                    <p:anim calcmode="lin" valueType="num">
                                      <p:cBhvr additive="base">
                                        <p:cTn id="92" dur="2000" fill="hold"/>
                                        <p:tgtEl>
                                          <p:spTgt spid="181"/>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182"/>
                                        </p:tgtEl>
                                        <p:attrNameLst>
                                          <p:attrName>style.visibility</p:attrName>
                                        </p:attrNameLst>
                                      </p:cBhvr>
                                      <p:to>
                                        <p:strVal val="visible"/>
                                      </p:to>
                                    </p:set>
                                    <p:anim calcmode="lin" valueType="num">
                                      <p:cBhvr additive="base">
                                        <p:cTn id="95" dur="2000" fill="hold"/>
                                        <p:tgtEl>
                                          <p:spTgt spid="182"/>
                                        </p:tgtEl>
                                        <p:attrNameLst>
                                          <p:attrName>ppt_x</p:attrName>
                                        </p:attrNameLst>
                                      </p:cBhvr>
                                      <p:tavLst>
                                        <p:tav tm="0">
                                          <p:val>
                                            <p:strVal val="#ppt_x"/>
                                          </p:val>
                                        </p:tav>
                                        <p:tav tm="100000">
                                          <p:val>
                                            <p:strVal val="#ppt_x"/>
                                          </p:val>
                                        </p:tav>
                                      </p:tavLst>
                                    </p:anim>
                                    <p:anim calcmode="lin" valueType="num">
                                      <p:cBhvr additive="base">
                                        <p:cTn id="96" dur="2000" fill="hold"/>
                                        <p:tgtEl>
                                          <p:spTgt spid="182"/>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183"/>
                                        </p:tgtEl>
                                        <p:attrNameLst>
                                          <p:attrName>style.visibility</p:attrName>
                                        </p:attrNameLst>
                                      </p:cBhvr>
                                      <p:to>
                                        <p:strVal val="visible"/>
                                      </p:to>
                                    </p:set>
                                    <p:anim calcmode="lin" valueType="num">
                                      <p:cBhvr additive="base">
                                        <p:cTn id="99" dur="2000" fill="hold"/>
                                        <p:tgtEl>
                                          <p:spTgt spid="183"/>
                                        </p:tgtEl>
                                        <p:attrNameLst>
                                          <p:attrName>ppt_x</p:attrName>
                                        </p:attrNameLst>
                                      </p:cBhvr>
                                      <p:tavLst>
                                        <p:tav tm="0">
                                          <p:val>
                                            <p:strVal val="#ppt_x"/>
                                          </p:val>
                                        </p:tav>
                                        <p:tav tm="100000">
                                          <p:val>
                                            <p:strVal val="#ppt_x"/>
                                          </p:val>
                                        </p:tav>
                                      </p:tavLst>
                                    </p:anim>
                                    <p:anim calcmode="lin" valueType="num">
                                      <p:cBhvr additive="base">
                                        <p:cTn id="100" dur="2000" fill="hold"/>
                                        <p:tgtEl>
                                          <p:spTgt spid="183"/>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184"/>
                                        </p:tgtEl>
                                        <p:attrNameLst>
                                          <p:attrName>style.visibility</p:attrName>
                                        </p:attrNameLst>
                                      </p:cBhvr>
                                      <p:to>
                                        <p:strVal val="visible"/>
                                      </p:to>
                                    </p:set>
                                    <p:anim calcmode="lin" valueType="num">
                                      <p:cBhvr additive="base">
                                        <p:cTn id="103" dur="2000" fill="hold"/>
                                        <p:tgtEl>
                                          <p:spTgt spid="184"/>
                                        </p:tgtEl>
                                        <p:attrNameLst>
                                          <p:attrName>ppt_x</p:attrName>
                                        </p:attrNameLst>
                                      </p:cBhvr>
                                      <p:tavLst>
                                        <p:tav tm="0">
                                          <p:val>
                                            <p:strVal val="#ppt_x"/>
                                          </p:val>
                                        </p:tav>
                                        <p:tav tm="100000">
                                          <p:val>
                                            <p:strVal val="#ppt_x"/>
                                          </p:val>
                                        </p:tav>
                                      </p:tavLst>
                                    </p:anim>
                                    <p:anim calcmode="lin" valueType="num">
                                      <p:cBhvr additive="base">
                                        <p:cTn id="104" dur="2000" fill="hold"/>
                                        <p:tgtEl>
                                          <p:spTgt spid="184"/>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185"/>
                                        </p:tgtEl>
                                        <p:attrNameLst>
                                          <p:attrName>style.visibility</p:attrName>
                                        </p:attrNameLst>
                                      </p:cBhvr>
                                      <p:to>
                                        <p:strVal val="visible"/>
                                      </p:to>
                                    </p:set>
                                    <p:anim calcmode="lin" valueType="num">
                                      <p:cBhvr additive="base">
                                        <p:cTn id="107" dur="2000" fill="hold"/>
                                        <p:tgtEl>
                                          <p:spTgt spid="185"/>
                                        </p:tgtEl>
                                        <p:attrNameLst>
                                          <p:attrName>ppt_x</p:attrName>
                                        </p:attrNameLst>
                                      </p:cBhvr>
                                      <p:tavLst>
                                        <p:tav tm="0">
                                          <p:val>
                                            <p:strVal val="#ppt_x"/>
                                          </p:val>
                                        </p:tav>
                                        <p:tav tm="100000">
                                          <p:val>
                                            <p:strVal val="#ppt_x"/>
                                          </p:val>
                                        </p:tav>
                                      </p:tavLst>
                                    </p:anim>
                                    <p:anim calcmode="lin" valueType="num">
                                      <p:cBhvr additive="base">
                                        <p:cTn id="108" dur="2000" fill="hold"/>
                                        <p:tgtEl>
                                          <p:spTgt spid="185"/>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186"/>
                                        </p:tgtEl>
                                        <p:attrNameLst>
                                          <p:attrName>style.visibility</p:attrName>
                                        </p:attrNameLst>
                                      </p:cBhvr>
                                      <p:to>
                                        <p:strVal val="visible"/>
                                      </p:to>
                                    </p:set>
                                    <p:anim calcmode="lin" valueType="num">
                                      <p:cBhvr additive="base">
                                        <p:cTn id="111" dur="2000" fill="hold"/>
                                        <p:tgtEl>
                                          <p:spTgt spid="186"/>
                                        </p:tgtEl>
                                        <p:attrNameLst>
                                          <p:attrName>ppt_x</p:attrName>
                                        </p:attrNameLst>
                                      </p:cBhvr>
                                      <p:tavLst>
                                        <p:tav tm="0">
                                          <p:val>
                                            <p:strVal val="#ppt_x"/>
                                          </p:val>
                                        </p:tav>
                                        <p:tav tm="100000">
                                          <p:val>
                                            <p:strVal val="#ppt_x"/>
                                          </p:val>
                                        </p:tav>
                                      </p:tavLst>
                                    </p:anim>
                                    <p:anim calcmode="lin" valueType="num">
                                      <p:cBhvr additive="base">
                                        <p:cTn id="112" dur="2000" fill="hold"/>
                                        <p:tgtEl>
                                          <p:spTgt spid="186"/>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187"/>
                                        </p:tgtEl>
                                        <p:attrNameLst>
                                          <p:attrName>style.visibility</p:attrName>
                                        </p:attrNameLst>
                                      </p:cBhvr>
                                      <p:to>
                                        <p:strVal val="visible"/>
                                      </p:to>
                                    </p:set>
                                    <p:anim calcmode="lin" valueType="num">
                                      <p:cBhvr additive="base">
                                        <p:cTn id="115" dur="2000" fill="hold"/>
                                        <p:tgtEl>
                                          <p:spTgt spid="187"/>
                                        </p:tgtEl>
                                        <p:attrNameLst>
                                          <p:attrName>ppt_x</p:attrName>
                                        </p:attrNameLst>
                                      </p:cBhvr>
                                      <p:tavLst>
                                        <p:tav tm="0">
                                          <p:val>
                                            <p:strVal val="#ppt_x"/>
                                          </p:val>
                                        </p:tav>
                                        <p:tav tm="100000">
                                          <p:val>
                                            <p:strVal val="#ppt_x"/>
                                          </p:val>
                                        </p:tav>
                                      </p:tavLst>
                                    </p:anim>
                                    <p:anim calcmode="lin" valueType="num">
                                      <p:cBhvr additive="base">
                                        <p:cTn id="116" dur="2000" fill="hold"/>
                                        <p:tgtEl>
                                          <p:spTgt spid="187"/>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188"/>
                                        </p:tgtEl>
                                        <p:attrNameLst>
                                          <p:attrName>style.visibility</p:attrName>
                                        </p:attrNameLst>
                                      </p:cBhvr>
                                      <p:to>
                                        <p:strVal val="visible"/>
                                      </p:to>
                                    </p:set>
                                    <p:anim calcmode="lin" valueType="num">
                                      <p:cBhvr additive="base">
                                        <p:cTn id="119" dur="2000" fill="hold"/>
                                        <p:tgtEl>
                                          <p:spTgt spid="188"/>
                                        </p:tgtEl>
                                        <p:attrNameLst>
                                          <p:attrName>ppt_x</p:attrName>
                                        </p:attrNameLst>
                                      </p:cBhvr>
                                      <p:tavLst>
                                        <p:tav tm="0">
                                          <p:val>
                                            <p:strVal val="#ppt_x"/>
                                          </p:val>
                                        </p:tav>
                                        <p:tav tm="100000">
                                          <p:val>
                                            <p:strVal val="#ppt_x"/>
                                          </p:val>
                                        </p:tav>
                                      </p:tavLst>
                                    </p:anim>
                                    <p:anim calcmode="lin" valueType="num">
                                      <p:cBhvr additive="base">
                                        <p:cTn id="120" dur="2000" fill="hold"/>
                                        <p:tgtEl>
                                          <p:spTgt spid="188"/>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189"/>
                                        </p:tgtEl>
                                        <p:attrNameLst>
                                          <p:attrName>style.visibility</p:attrName>
                                        </p:attrNameLst>
                                      </p:cBhvr>
                                      <p:to>
                                        <p:strVal val="visible"/>
                                      </p:to>
                                    </p:set>
                                    <p:anim calcmode="lin" valueType="num">
                                      <p:cBhvr additive="base">
                                        <p:cTn id="123" dur="2000" fill="hold"/>
                                        <p:tgtEl>
                                          <p:spTgt spid="189"/>
                                        </p:tgtEl>
                                        <p:attrNameLst>
                                          <p:attrName>ppt_x</p:attrName>
                                        </p:attrNameLst>
                                      </p:cBhvr>
                                      <p:tavLst>
                                        <p:tav tm="0">
                                          <p:val>
                                            <p:strVal val="#ppt_x"/>
                                          </p:val>
                                        </p:tav>
                                        <p:tav tm="100000">
                                          <p:val>
                                            <p:strVal val="#ppt_x"/>
                                          </p:val>
                                        </p:tav>
                                      </p:tavLst>
                                    </p:anim>
                                    <p:anim calcmode="lin" valueType="num">
                                      <p:cBhvr additive="base">
                                        <p:cTn id="124" dur="2000" fill="hold"/>
                                        <p:tgtEl>
                                          <p:spTgt spid="189"/>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190"/>
                                        </p:tgtEl>
                                        <p:attrNameLst>
                                          <p:attrName>style.visibility</p:attrName>
                                        </p:attrNameLst>
                                      </p:cBhvr>
                                      <p:to>
                                        <p:strVal val="visible"/>
                                      </p:to>
                                    </p:set>
                                    <p:anim calcmode="lin" valueType="num">
                                      <p:cBhvr additive="base">
                                        <p:cTn id="127" dur="2000" fill="hold"/>
                                        <p:tgtEl>
                                          <p:spTgt spid="190"/>
                                        </p:tgtEl>
                                        <p:attrNameLst>
                                          <p:attrName>ppt_x</p:attrName>
                                        </p:attrNameLst>
                                      </p:cBhvr>
                                      <p:tavLst>
                                        <p:tav tm="0">
                                          <p:val>
                                            <p:strVal val="#ppt_x"/>
                                          </p:val>
                                        </p:tav>
                                        <p:tav tm="100000">
                                          <p:val>
                                            <p:strVal val="#ppt_x"/>
                                          </p:val>
                                        </p:tav>
                                      </p:tavLst>
                                    </p:anim>
                                    <p:anim calcmode="lin" valueType="num">
                                      <p:cBhvr additive="base">
                                        <p:cTn id="128" dur="2000" fill="hold"/>
                                        <p:tgtEl>
                                          <p:spTgt spid="190"/>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191"/>
                                        </p:tgtEl>
                                        <p:attrNameLst>
                                          <p:attrName>style.visibility</p:attrName>
                                        </p:attrNameLst>
                                      </p:cBhvr>
                                      <p:to>
                                        <p:strVal val="visible"/>
                                      </p:to>
                                    </p:set>
                                    <p:anim calcmode="lin" valueType="num">
                                      <p:cBhvr additive="base">
                                        <p:cTn id="131" dur="2000" fill="hold"/>
                                        <p:tgtEl>
                                          <p:spTgt spid="191"/>
                                        </p:tgtEl>
                                        <p:attrNameLst>
                                          <p:attrName>ppt_x</p:attrName>
                                        </p:attrNameLst>
                                      </p:cBhvr>
                                      <p:tavLst>
                                        <p:tav tm="0">
                                          <p:val>
                                            <p:strVal val="#ppt_x"/>
                                          </p:val>
                                        </p:tav>
                                        <p:tav tm="100000">
                                          <p:val>
                                            <p:strVal val="#ppt_x"/>
                                          </p:val>
                                        </p:tav>
                                      </p:tavLst>
                                    </p:anim>
                                    <p:anim calcmode="lin" valueType="num">
                                      <p:cBhvr additive="base">
                                        <p:cTn id="132" dur="2000" fill="hold"/>
                                        <p:tgtEl>
                                          <p:spTgt spid="191"/>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192"/>
                                        </p:tgtEl>
                                        <p:attrNameLst>
                                          <p:attrName>style.visibility</p:attrName>
                                        </p:attrNameLst>
                                      </p:cBhvr>
                                      <p:to>
                                        <p:strVal val="visible"/>
                                      </p:to>
                                    </p:set>
                                    <p:anim calcmode="lin" valueType="num">
                                      <p:cBhvr additive="base">
                                        <p:cTn id="135" dur="2000" fill="hold"/>
                                        <p:tgtEl>
                                          <p:spTgt spid="192"/>
                                        </p:tgtEl>
                                        <p:attrNameLst>
                                          <p:attrName>ppt_x</p:attrName>
                                        </p:attrNameLst>
                                      </p:cBhvr>
                                      <p:tavLst>
                                        <p:tav tm="0">
                                          <p:val>
                                            <p:strVal val="#ppt_x"/>
                                          </p:val>
                                        </p:tav>
                                        <p:tav tm="100000">
                                          <p:val>
                                            <p:strVal val="#ppt_x"/>
                                          </p:val>
                                        </p:tav>
                                      </p:tavLst>
                                    </p:anim>
                                    <p:anim calcmode="lin" valueType="num">
                                      <p:cBhvr additive="base">
                                        <p:cTn id="136" dur="2000" fill="hold"/>
                                        <p:tgtEl>
                                          <p:spTgt spid="192"/>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193"/>
                                        </p:tgtEl>
                                        <p:attrNameLst>
                                          <p:attrName>style.visibility</p:attrName>
                                        </p:attrNameLst>
                                      </p:cBhvr>
                                      <p:to>
                                        <p:strVal val="visible"/>
                                      </p:to>
                                    </p:set>
                                    <p:anim calcmode="lin" valueType="num">
                                      <p:cBhvr additive="base">
                                        <p:cTn id="139" dur="2000" fill="hold"/>
                                        <p:tgtEl>
                                          <p:spTgt spid="193"/>
                                        </p:tgtEl>
                                        <p:attrNameLst>
                                          <p:attrName>ppt_x</p:attrName>
                                        </p:attrNameLst>
                                      </p:cBhvr>
                                      <p:tavLst>
                                        <p:tav tm="0">
                                          <p:val>
                                            <p:strVal val="#ppt_x"/>
                                          </p:val>
                                        </p:tav>
                                        <p:tav tm="100000">
                                          <p:val>
                                            <p:strVal val="#ppt_x"/>
                                          </p:val>
                                        </p:tav>
                                      </p:tavLst>
                                    </p:anim>
                                    <p:anim calcmode="lin" valueType="num">
                                      <p:cBhvr additive="base">
                                        <p:cTn id="140" dur="2000" fill="hold"/>
                                        <p:tgtEl>
                                          <p:spTgt spid="193"/>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194"/>
                                        </p:tgtEl>
                                        <p:attrNameLst>
                                          <p:attrName>style.visibility</p:attrName>
                                        </p:attrNameLst>
                                      </p:cBhvr>
                                      <p:to>
                                        <p:strVal val="visible"/>
                                      </p:to>
                                    </p:set>
                                    <p:anim calcmode="lin" valueType="num">
                                      <p:cBhvr additive="base">
                                        <p:cTn id="143" dur="2000" fill="hold"/>
                                        <p:tgtEl>
                                          <p:spTgt spid="194"/>
                                        </p:tgtEl>
                                        <p:attrNameLst>
                                          <p:attrName>ppt_x</p:attrName>
                                        </p:attrNameLst>
                                      </p:cBhvr>
                                      <p:tavLst>
                                        <p:tav tm="0">
                                          <p:val>
                                            <p:strVal val="#ppt_x"/>
                                          </p:val>
                                        </p:tav>
                                        <p:tav tm="100000">
                                          <p:val>
                                            <p:strVal val="#ppt_x"/>
                                          </p:val>
                                        </p:tav>
                                      </p:tavLst>
                                    </p:anim>
                                    <p:anim calcmode="lin" valueType="num">
                                      <p:cBhvr additive="base">
                                        <p:cTn id="144" dur="2000" fill="hold"/>
                                        <p:tgtEl>
                                          <p:spTgt spid="194"/>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195"/>
                                        </p:tgtEl>
                                        <p:attrNameLst>
                                          <p:attrName>style.visibility</p:attrName>
                                        </p:attrNameLst>
                                      </p:cBhvr>
                                      <p:to>
                                        <p:strVal val="visible"/>
                                      </p:to>
                                    </p:set>
                                    <p:anim calcmode="lin" valueType="num">
                                      <p:cBhvr additive="base">
                                        <p:cTn id="147" dur="2000" fill="hold"/>
                                        <p:tgtEl>
                                          <p:spTgt spid="195"/>
                                        </p:tgtEl>
                                        <p:attrNameLst>
                                          <p:attrName>ppt_x</p:attrName>
                                        </p:attrNameLst>
                                      </p:cBhvr>
                                      <p:tavLst>
                                        <p:tav tm="0">
                                          <p:val>
                                            <p:strVal val="#ppt_x"/>
                                          </p:val>
                                        </p:tav>
                                        <p:tav tm="100000">
                                          <p:val>
                                            <p:strVal val="#ppt_x"/>
                                          </p:val>
                                        </p:tav>
                                      </p:tavLst>
                                    </p:anim>
                                    <p:anim calcmode="lin" valueType="num">
                                      <p:cBhvr additive="base">
                                        <p:cTn id="148" dur="2000" fill="hold"/>
                                        <p:tgtEl>
                                          <p:spTgt spid="195"/>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196"/>
                                        </p:tgtEl>
                                        <p:attrNameLst>
                                          <p:attrName>style.visibility</p:attrName>
                                        </p:attrNameLst>
                                      </p:cBhvr>
                                      <p:to>
                                        <p:strVal val="visible"/>
                                      </p:to>
                                    </p:set>
                                    <p:anim calcmode="lin" valueType="num">
                                      <p:cBhvr additive="base">
                                        <p:cTn id="151" dur="2000" fill="hold"/>
                                        <p:tgtEl>
                                          <p:spTgt spid="196"/>
                                        </p:tgtEl>
                                        <p:attrNameLst>
                                          <p:attrName>ppt_x</p:attrName>
                                        </p:attrNameLst>
                                      </p:cBhvr>
                                      <p:tavLst>
                                        <p:tav tm="0">
                                          <p:val>
                                            <p:strVal val="#ppt_x"/>
                                          </p:val>
                                        </p:tav>
                                        <p:tav tm="100000">
                                          <p:val>
                                            <p:strVal val="#ppt_x"/>
                                          </p:val>
                                        </p:tav>
                                      </p:tavLst>
                                    </p:anim>
                                    <p:anim calcmode="lin" valueType="num">
                                      <p:cBhvr additive="base">
                                        <p:cTn id="152" dur="2000" fill="hold"/>
                                        <p:tgtEl>
                                          <p:spTgt spid="196"/>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197"/>
                                        </p:tgtEl>
                                        <p:attrNameLst>
                                          <p:attrName>style.visibility</p:attrName>
                                        </p:attrNameLst>
                                      </p:cBhvr>
                                      <p:to>
                                        <p:strVal val="visible"/>
                                      </p:to>
                                    </p:set>
                                    <p:anim calcmode="lin" valueType="num">
                                      <p:cBhvr additive="base">
                                        <p:cTn id="155" dur="2000" fill="hold"/>
                                        <p:tgtEl>
                                          <p:spTgt spid="197"/>
                                        </p:tgtEl>
                                        <p:attrNameLst>
                                          <p:attrName>ppt_x</p:attrName>
                                        </p:attrNameLst>
                                      </p:cBhvr>
                                      <p:tavLst>
                                        <p:tav tm="0">
                                          <p:val>
                                            <p:strVal val="#ppt_x"/>
                                          </p:val>
                                        </p:tav>
                                        <p:tav tm="100000">
                                          <p:val>
                                            <p:strVal val="#ppt_x"/>
                                          </p:val>
                                        </p:tav>
                                      </p:tavLst>
                                    </p:anim>
                                    <p:anim calcmode="lin" valueType="num">
                                      <p:cBhvr additive="base">
                                        <p:cTn id="156" dur="2000" fill="hold"/>
                                        <p:tgtEl>
                                          <p:spTgt spid="197"/>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198"/>
                                        </p:tgtEl>
                                        <p:attrNameLst>
                                          <p:attrName>style.visibility</p:attrName>
                                        </p:attrNameLst>
                                      </p:cBhvr>
                                      <p:to>
                                        <p:strVal val="visible"/>
                                      </p:to>
                                    </p:set>
                                    <p:anim calcmode="lin" valueType="num">
                                      <p:cBhvr additive="base">
                                        <p:cTn id="159" dur="2000" fill="hold"/>
                                        <p:tgtEl>
                                          <p:spTgt spid="198"/>
                                        </p:tgtEl>
                                        <p:attrNameLst>
                                          <p:attrName>ppt_x</p:attrName>
                                        </p:attrNameLst>
                                      </p:cBhvr>
                                      <p:tavLst>
                                        <p:tav tm="0">
                                          <p:val>
                                            <p:strVal val="#ppt_x"/>
                                          </p:val>
                                        </p:tav>
                                        <p:tav tm="100000">
                                          <p:val>
                                            <p:strVal val="#ppt_x"/>
                                          </p:val>
                                        </p:tav>
                                      </p:tavLst>
                                    </p:anim>
                                    <p:anim calcmode="lin" valueType="num">
                                      <p:cBhvr additive="base">
                                        <p:cTn id="160" dur="2000" fill="hold"/>
                                        <p:tgtEl>
                                          <p:spTgt spid="198"/>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199"/>
                                        </p:tgtEl>
                                        <p:attrNameLst>
                                          <p:attrName>style.visibility</p:attrName>
                                        </p:attrNameLst>
                                      </p:cBhvr>
                                      <p:to>
                                        <p:strVal val="visible"/>
                                      </p:to>
                                    </p:set>
                                    <p:anim calcmode="lin" valueType="num">
                                      <p:cBhvr additive="base">
                                        <p:cTn id="163" dur="2000" fill="hold"/>
                                        <p:tgtEl>
                                          <p:spTgt spid="199"/>
                                        </p:tgtEl>
                                        <p:attrNameLst>
                                          <p:attrName>ppt_x</p:attrName>
                                        </p:attrNameLst>
                                      </p:cBhvr>
                                      <p:tavLst>
                                        <p:tav tm="0">
                                          <p:val>
                                            <p:strVal val="#ppt_x"/>
                                          </p:val>
                                        </p:tav>
                                        <p:tav tm="100000">
                                          <p:val>
                                            <p:strVal val="#ppt_x"/>
                                          </p:val>
                                        </p:tav>
                                      </p:tavLst>
                                    </p:anim>
                                    <p:anim calcmode="lin" valueType="num">
                                      <p:cBhvr additive="base">
                                        <p:cTn id="164" dur="2000" fill="hold"/>
                                        <p:tgtEl>
                                          <p:spTgt spid="199"/>
                                        </p:tgtEl>
                                        <p:attrNameLst>
                                          <p:attrName>ppt_y</p:attrName>
                                        </p:attrNameLst>
                                      </p:cBhvr>
                                      <p:tavLst>
                                        <p:tav tm="0">
                                          <p:val>
                                            <p:strVal val="1+#ppt_h/2"/>
                                          </p:val>
                                        </p:tav>
                                        <p:tav tm="100000">
                                          <p:val>
                                            <p:strVal val="#ppt_y"/>
                                          </p:val>
                                        </p:tav>
                                      </p:tavLst>
                                    </p:anim>
                                  </p:childTnLst>
                                </p:cTn>
                              </p:par>
                              <p:par>
                                <p:cTn id="165" presetID="2" presetClass="entr" presetSubtype="4" fill="hold" grpId="0" nodeType="withEffect">
                                  <p:stCondLst>
                                    <p:cond delay="0"/>
                                  </p:stCondLst>
                                  <p:childTnLst>
                                    <p:set>
                                      <p:cBhvr>
                                        <p:cTn id="166" dur="1" fill="hold">
                                          <p:stCondLst>
                                            <p:cond delay="0"/>
                                          </p:stCondLst>
                                        </p:cTn>
                                        <p:tgtEl>
                                          <p:spTgt spid="200"/>
                                        </p:tgtEl>
                                        <p:attrNameLst>
                                          <p:attrName>style.visibility</p:attrName>
                                        </p:attrNameLst>
                                      </p:cBhvr>
                                      <p:to>
                                        <p:strVal val="visible"/>
                                      </p:to>
                                    </p:set>
                                    <p:anim calcmode="lin" valueType="num">
                                      <p:cBhvr additive="base">
                                        <p:cTn id="167" dur="2000" fill="hold"/>
                                        <p:tgtEl>
                                          <p:spTgt spid="200"/>
                                        </p:tgtEl>
                                        <p:attrNameLst>
                                          <p:attrName>ppt_x</p:attrName>
                                        </p:attrNameLst>
                                      </p:cBhvr>
                                      <p:tavLst>
                                        <p:tav tm="0">
                                          <p:val>
                                            <p:strVal val="#ppt_x"/>
                                          </p:val>
                                        </p:tav>
                                        <p:tav tm="100000">
                                          <p:val>
                                            <p:strVal val="#ppt_x"/>
                                          </p:val>
                                        </p:tav>
                                      </p:tavLst>
                                    </p:anim>
                                    <p:anim calcmode="lin" valueType="num">
                                      <p:cBhvr additive="base">
                                        <p:cTn id="168" dur="2000" fill="hold"/>
                                        <p:tgtEl>
                                          <p:spTgt spid="200"/>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201"/>
                                        </p:tgtEl>
                                        <p:attrNameLst>
                                          <p:attrName>style.visibility</p:attrName>
                                        </p:attrNameLst>
                                      </p:cBhvr>
                                      <p:to>
                                        <p:strVal val="visible"/>
                                      </p:to>
                                    </p:set>
                                    <p:anim calcmode="lin" valueType="num">
                                      <p:cBhvr additive="base">
                                        <p:cTn id="171" dur="2000" fill="hold"/>
                                        <p:tgtEl>
                                          <p:spTgt spid="201"/>
                                        </p:tgtEl>
                                        <p:attrNameLst>
                                          <p:attrName>ppt_x</p:attrName>
                                        </p:attrNameLst>
                                      </p:cBhvr>
                                      <p:tavLst>
                                        <p:tav tm="0">
                                          <p:val>
                                            <p:strVal val="#ppt_x"/>
                                          </p:val>
                                        </p:tav>
                                        <p:tav tm="100000">
                                          <p:val>
                                            <p:strVal val="#ppt_x"/>
                                          </p:val>
                                        </p:tav>
                                      </p:tavLst>
                                    </p:anim>
                                    <p:anim calcmode="lin" valueType="num">
                                      <p:cBhvr additive="base">
                                        <p:cTn id="172" dur="2000" fill="hold"/>
                                        <p:tgtEl>
                                          <p:spTgt spid="201"/>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202"/>
                                        </p:tgtEl>
                                        <p:attrNameLst>
                                          <p:attrName>style.visibility</p:attrName>
                                        </p:attrNameLst>
                                      </p:cBhvr>
                                      <p:to>
                                        <p:strVal val="visible"/>
                                      </p:to>
                                    </p:set>
                                    <p:anim calcmode="lin" valueType="num">
                                      <p:cBhvr additive="base">
                                        <p:cTn id="175" dur="2000" fill="hold"/>
                                        <p:tgtEl>
                                          <p:spTgt spid="202"/>
                                        </p:tgtEl>
                                        <p:attrNameLst>
                                          <p:attrName>ppt_x</p:attrName>
                                        </p:attrNameLst>
                                      </p:cBhvr>
                                      <p:tavLst>
                                        <p:tav tm="0">
                                          <p:val>
                                            <p:strVal val="#ppt_x"/>
                                          </p:val>
                                        </p:tav>
                                        <p:tav tm="100000">
                                          <p:val>
                                            <p:strVal val="#ppt_x"/>
                                          </p:val>
                                        </p:tav>
                                      </p:tavLst>
                                    </p:anim>
                                    <p:anim calcmode="lin" valueType="num">
                                      <p:cBhvr additive="base">
                                        <p:cTn id="176" dur="2000" fill="hold"/>
                                        <p:tgtEl>
                                          <p:spTgt spid="202"/>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203"/>
                                        </p:tgtEl>
                                        <p:attrNameLst>
                                          <p:attrName>style.visibility</p:attrName>
                                        </p:attrNameLst>
                                      </p:cBhvr>
                                      <p:to>
                                        <p:strVal val="visible"/>
                                      </p:to>
                                    </p:set>
                                    <p:anim calcmode="lin" valueType="num">
                                      <p:cBhvr additive="base">
                                        <p:cTn id="179" dur="2000" fill="hold"/>
                                        <p:tgtEl>
                                          <p:spTgt spid="203"/>
                                        </p:tgtEl>
                                        <p:attrNameLst>
                                          <p:attrName>ppt_x</p:attrName>
                                        </p:attrNameLst>
                                      </p:cBhvr>
                                      <p:tavLst>
                                        <p:tav tm="0">
                                          <p:val>
                                            <p:strVal val="#ppt_x"/>
                                          </p:val>
                                        </p:tav>
                                        <p:tav tm="100000">
                                          <p:val>
                                            <p:strVal val="#ppt_x"/>
                                          </p:val>
                                        </p:tav>
                                      </p:tavLst>
                                    </p:anim>
                                    <p:anim calcmode="lin" valueType="num">
                                      <p:cBhvr additive="base">
                                        <p:cTn id="180" dur="2000" fill="hold"/>
                                        <p:tgtEl>
                                          <p:spTgt spid="203"/>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204"/>
                                        </p:tgtEl>
                                        <p:attrNameLst>
                                          <p:attrName>style.visibility</p:attrName>
                                        </p:attrNameLst>
                                      </p:cBhvr>
                                      <p:to>
                                        <p:strVal val="visible"/>
                                      </p:to>
                                    </p:set>
                                    <p:anim calcmode="lin" valueType="num">
                                      <p:cBhvr additive="base">
                                        <p:cTn id="183" dur="2000" fill="hold"/>
                                        <p:tgtEl>
                                          <p:spTgt spid="204"/>
                                        </p:tgtEl>
                                        <p:attrNameLst>
                                          <p:attrName>ppt_x</p:attrName>
                                        </p:attrNameLst>
                                      </p:cBhvr>
                                      <p:tavLst>
                                        <p:tav tm="0">
                                          <p:val>
                                            <p:strVal val="#ppt_x"/>
                                          </p:val>
                                        </p:tav>
                                        <p:tav tm="100000">
                                          <p:val>
                                            <p:strVal val="#ppt_x"/>
                                          </p:val>
                                        </p:tav>
                                      </p:tavLst>
                                    </p:anim>
                                    <p:anim calcmode="lin" valueType="num">
                                      <p:cBhvr additive="base">
                                        <p:cTn id="184" dur="2000" fill="hold"/>
                                        <p:tgtEl>
                                          <p:spTgt spid="204"/>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205"/>
                                        </p:tgtEl>
                                        <p:attrNameLst>
                                          <p:attrName>style.visibility</p:attrName>
                                        </p:attrNameLst>
                                      </p:cBhvr>
                                      <p:to>
                                        <p:strVal val="visible"/>
                                      </p:to>
                                    </p:set>
                                    <p:anim calcmode="lin" valueType="num">
                                      <p:cBhvr additive="base">
                                        <p:cTn id="187" dur="2000" fill="hold"/>
                                        <p:tgtEl>
                                          <p:spTgt spid="205"/>
                                        </p:tgtEl>
                                        <p:attrNameLst>
                                          <p:attrName>ppt_x</p:attrName>
                                        </p:attrNameLst>
                                      </p:cBhvr>
                                      <p:tavLst>
                                        <p:tav tm="0">
                                          <p:val>
                                            <p:strVal val="#ppt_x"/>
                                          </p:val>
                                        </p:tav>
                                        <p:tav tm="100000">
                                          <p:val>
                                            <p:strVal val="#ppt_x"/>
                                          </p:val>
                                        </p:tav>
                                      </p:tavLst>
                                    </p:anim>
                                    <p:anim calcmode="lin" valueType="num">
                                      <p:cBhvr additive="base">
                                        <p:cTn id="188" dur="2000" fill="hold"/>
                                        <p:tgtEl>
                                          <p:spTgt spid="205"/>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206"/>
                                        </p:tgtEl>
                                        <p:attrNameLst>
                                          <p:attrName>style.visibility</p:attrName>
                                        </p:attrNameLst>
                                      </p:cBhvr>
                                      <p:to>
                                        <p:strVal val="visible"/>
                                      </p:to>
                                    </p:set>
                                    <p:anim calcmode="lin" valueType="num">
                                      <p:cBhvr additive="base">
                                        <p:cTn id="191" dur="2000" fill="hold"/>
                                        <p:tgtEl>
                                          <p:spTgt spid="206"/>
                                        </p:tgtEl>
                                        <p:attrNameLst>
                                          <p:attrName>ppt_x</p:attrName>
                                        </p:attrNameLst>
                                      </p:cBhvr>
                                      <p:tavLst>
                                        <p:tav tm="0">
                                          <p:val>
                                            <p:strVal val="#ppt_x"/>
                                          </p:val>
                                        </p:tav>
                                        <p:tav tm="100000">
                                          <p:val>
                                            <p:strVal val="#ppt_x"/>
                                          </p:val>
                                        </p:tav>
                                      </p:tavLst>
                                    </p:anim>
                                    <p:anim calcmode="lin" valueType="num">
                                      <p:cBhvr additive="base">
                                        <p:cTn id="192" dur="2000" fill="hold"/>
                                        <p:tgtEl>
                                          <p:spTgt spid="206"/>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207"/>
                                        </p:tgtEl>
                                        <p:attrNameLst>
                                          <p:attrName>style.visibility</p:attrName>
                                        </p:attrNameLst>
                                      </p:cBhvr>
                                      <p:to>
                                        <p:strVal val="visible"/>
                                      </p:to>
                                    </p:set>
                                    <p:anim calcmode="lin" valueType="num">
                                      <p:cBhvr additive="base">
                                        <p:cTn id="195" dur="2000" fill="hold"/>
                                        <p:tgtEl>
                                          <p:spTgt spid="207"/>
                                        </p:tgtEl>
                                        <p:attrNameLst>
                                          <p:attrName>ppt_x</p:attrName>
                                        </p:attrNameLst>
                                      </p:cBhvr>
                                      <p:tavLst>
                                        <p:tav tm="0">
                                          <p:val>
                                            <p:strVal val="#ppt_x"/>
                                          </p:val>
                                        </p:tav>
                                        <p:tav tm="100000">
                                          <p:val>
                                            <p:strVal val="#ppt_x"/>
                                          </p:val>
                                        </p:tav>
                                      </p:tavLst>
                                    </p:anim>
                                    <p:anim calcmode="lin" valueType="num">
                                      <p:cBhvr additive="base">
                                        <p:cTn id="196" dur="2000" fill="hold"/>
                                        <p:tgtEl>
                                          <p:spTgt spid="207"/>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208"/>
                                        </p:tgtEl>
                                        <p:attrNameLst>
                                          <p:attrName>style.visibility</p:attrName>
                                        </p:attrNameLst>
                                      </p:cBhvr>
                                      <p:to>
                                        <p:strVal val="visible"/>
                                      </p:to>
                                    </p:set>
                                    <p:anim calcmode="lin" valueType="num">
                                      <p:cBhvr additive="base">
                                        <p:cTn id="199" dur="2000" fill="hold"/>
                                        <p:tgtEl>
                                          <p:spTgt spid="208"/>
                                        </p:tgtEl>
                                        <p:attrNameLst>
                                          <p:attrName>ppt_x</p:attrName>
                                        </p:attrNameLst>
                                      </p:cBhvr>
                                      <p:tavLst>
                                        <p:tav tm="0">
                                          <p:val>
                                            <p:strVal val="#ppt_x"/>
                                          </p:val>
                                        </p:tav>
                                        <p:tav tm="100000">
                                          <p:val>
                                            <p:strVal val="#ppt_x"/>
                                          </p:val>
                                        </p:tav>
                                      </p:tavLst>
                                    </p:anim>
                                    <p:anim calcmode="lin" valueType="num">
                                      <p:cBhvr additive="base">
                                        <p:cTn id="200" dur="2000" fill="hold"/>
                                        <p:tgtEl>
                                          <p:spTgt spid="208"/>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209"/>
                                        </p:tgtEl>
                                        <p:attrNameLst>
                                          <p:attrName>style.visibility</p:attrName>
                                        </p:attrNameLst>
                                      </p:cBhvr>
                                      <p:to>
                                        <p:strVal val="visible"/>
                                      </p:to>
                                    </p:set>
                                    <p:anim calcmode="lin" valueType="num">
                                      <p:cBhvr additive="base">
                                        <p:cTn id="203" dur="2000" fill="hold"/>
                                        <p:tgtEl>
                                          <p:spTgt spid="209"/>
                                        </p:tgtEl>
                                        <p:attrNameLst>
                                          <p:attrName>ppt_x</p:attrName>
                                        </p:attrNameLst>
                                      </p:cBhvr>
                                      <p:tavLst>
                                        <p:tav tm="0">
                                          <p:val>
                                            <p:strVal val="#ppt_x"/>
                                          </p:val>
                                        </p:tav>
                                        <p:tav tm="100000">
                                          <p:val>
                                            <p:strVal val="#ppt_x"/>
                                          </p:val>
                                        </p:tav>
                                      </p:tavLst>
                                    </p:anim>
                                    <p:anim calcmode="lin" valueType="num">
                                      <p:cBhvr additive="base">
                                        <p:cTn id="204" dur="2000" fill="hold"/>
                                        <p:tgtEl>
                                          <p:spTgt spid="209"/>
                                        </p:tgtEl>
                                        <p:attrNameLst>
                                          <p:attrName>ppt_y</p:attrName>
                                        </p:attrNameLst>
                                      </p:cBhvr>
                                      <p:tavLst>
                                        <p:tav tm="0">
                                          <p:val>
                                            <p:strVal val="1+#ppt_h/2"/>
                                          </p:val>
                                        </p:tav>
                                        <p:tav tm="100000">
                                          <p:val>
                                            <p:strVal val="#ppt_y"/>
                                          </p:val>
                                        </p:tav>
                                      </p:tavLst>
                                    </p:anim>
                                  </p:childTnLst>
                                </p:cTn>
                              </p:par>
                              <p:par>
                                <p:cTn id="205" presetID="2" presetClass="entr" presetSubtype="4" fill="hold" grpId="0" nodeType="withEffect">
                                  <p:stCondLst>
                                    <p:cond delay="0"/>
                                  </p:stCondLst>
                                  <p:childTnLst>
                                    <p:set>
                                      <p:cBhvr>
                                        <p:cTn id="206" dur="1" fill="hold">
                                          <p:stCondLst>
                                            <p:cond delay="0"/>
                                          </p:stCondLst>
                                        </p:cTn>
                                        <p:tgtEl>
                                          <p:spTgt spid="210"/>
                                        </p:tgtEl>
                                        <p:attrNameLst>
                                          <p:attrName>style.visibility</p:attrName>
                                        </p:attrNameLst>
                                      </p:cBhvr>
                                      <p:to>
                                        <p:strVal val="visible"/>
                                      </p:to>
                                    </p:set>
                                    <p:anim calcmode="lin" valueType="num">
                                      <p:cBhvr additive="base">
                                        <p:cTn id="207" dur="2000" fill="hold"/>
                                        <p:tgtEl>
                                          <p:spTgt spid="210"/>
                                        </p:tgtEl>
                                        <p:attrNameLst>
                                          <p:attrName>ppt_x</p:attrName>
                                        </p:attrNameLst>
                                      </p:cBhvr>
                                      <p:tavLst>
                                        <p:tav tm="0">
                                          <p:val>
                                            <p:strVal val="#ppt_x"/>
                                          </p:val>
                                        </p:tav>
                                        <p:tav tm="100000">
                                          <p:val>
                                            <p:strVal val="#ppt_x"/>
                                          </p:val>
                                        </p:tav>
                                      </p:tavLst>
                                    </p:anim>
                                    <p:anim calcmode="lin" valueType="num">
                                      <p:cBhvr additive="base">
                                        <p:cTn id="208" dur="2000" fill="hold"/>
                                        <p:tgtEl>
                                          <p:spTgt spid="210"/>
                                        </p:tgtEl>
                                        <p:attrNameLst>
                                          <p:attrName>ppt_y</p:attrName>
                                        </p:attrNameLst>
                                      </p:cBhvr>
                                      <p:tavLst>
                                        <p:tav tm="0">
                                          <p:val>
                                            <p:strVal val="1+#ppt_h/2"/>
                                          </p:val>
                                        </p:tav>
                                        <p:tav tm="100000">
                                          <p:val>
                                            <p:strVal val="#ppt_y"/>
                                          </p:val>
                                        </p:tav>
                                      </p:tavLst>
                                    </p:anim>
                                  </p:childTnLst>
                                </p:cTn>
                              </p:par>
                              <p:par>
                                <p:cTn id="209" presetID="2" presetClass="entr" presetSubtype="4" fill="hold" grpId="0" nodeType="withEffect">
                                  <p:stCondLst>
                                    <p:cond delay="0"/>
                                  </p:stCondLst>
                                  <p:childTnLst>
                                    <p:set>
                                      <p:cBhvr>
                                        <p:cTn id="210" dur="1" fill="hold">
                                          <p:stCondLst>
                                            <p:cond delay="0"/>
                                          </p:stCondLst>
                                        </p:cTn>
                                        <p:tgtEl>
                                          <p:spTgt spid="211"/>
                                        </p:tgtEl>
                                        <p:attrNameLst>
                                          <p:attrName>style.visibility</p:attrName>
                                        </p:attrNameLst>
                                      </p:cBhvr>
                                      <p:to>
                                        <p:strVal val="visible"/>
                                      </p:to>
                                    </p:set>
                                    <p:anim calcmode="lin" valueType="num">
                                      <p:cBhvr additive="base">
                                        <p:cTn id="211" dur="2000" fill="hold"/>
                                        <p:tgtEl>
                                          <p:spTgt spid="211"/>
                                        </p:tgtEl>
                                        <p:attrNameLst>
                                          <p:attrName>ppt_x</p:attrName>
                                        </p:attrNameLst>
                                      </p:cBhvr>
                                      <p:tavLst>
                                        <p:tav tm="0">
                                          <p:val>
                                            <p:strVal val="#ppt_x"/>
                                          </p:val>
                                        </p:tav>
                                        <p:tav tm="100000">
                                          <p:val>
                                            <p:strVal val="#ppt_x"/>
                                          </p:val>
                                        </p:tav>
                                      </p:tavLst>
                                    </p:anim>
                                    <p:anim calcmode="lin" valueType="num">
                                      <p:cBhvr additive="base">
                                        <p:cTn id="212" dur="2000" fill="hold"/>
                                        <p:tgtEl>
                                          <p:spTgt spid="211"/>
                                        </p:tgtEl>
                                        <p:attrNameLst>
                                          <p:attrName>ppt_y</p:attrName>
                                        </p:attrNameLst>
                                      </p:cBhvr>
                                      <p:tavLst>
                                        <p:tav tm="0">
                                          <p:val>
                                            <p:strVal val="1+#ppt_h/2"/>
                                          </p:val>
                                        </p:tav>
                                        <p:tav tm="100000">
                                          <p:val>
                                            <p:strVal val="#ppt_y"/>
                                          </p:val>
                                        </p:tav>
                                      </p:tavLst>
                                    </p:anim>
                                  </p:childTnLst>
                                </p:cTn>
                              </p:par>
                              <p:par>
                                <p:cTn id="213" presetID="2" presetClass="entr" presetSubtype="4" fill="hold" grpId="0" nodeType="withEffect">
                                  <p:stCondLst>
                                    <p:cond delay="0"/>
                                  </p:stCondLst>
                                  <p:childTnLst>
                                    <p:set>
                                      <p:cBhvr>
                                        <p:cTn id="214" dur="1" fill="hold">
                                          <p:stCondLst>
                                            <p:cond delay="0"/>
                                          </p:stCondLst>
                                        </p:cTn>
                                        <p:tgtEl>
                                          <p:spTgt spid="212"/>
                                        </p:tgtEl>
                                        <p:attrNameLst>
                                          <p:attrName>style.visibility</p:attrName>
                                        </p:attrNameLst>
                                      </p:cBhvr>
                                      <p:to>
                                        <p:strVal val="visible"/>
                                      </p:to>
                                    </p:set>
                                    <p:anim calcmode="lin" valueType="num">
                                      <p:cBhvr additive="base">
                                        <p:cTn id="215" dur="2000" fill="hold"/>
                                        <p:tgtEl>
                                          <p:spTgt spid="212"/>
                                        </p:tgtEl>
                                        <p:attrNameLst>
                                          <p:attrName>ppt_x</p:attrName>
                                        </p:attrNameLst>
                                      </p:cBhvr>
                                      <p:tavLst>
                                        <p:tav tm="0">
                                          <p:val>
                                            <p:strVal val="#ppt_x"/>
                                          </p:val>
                                        </p:tav>
                                        <p:tav tm="100000">
                                          <p:val>
                                            <p:strVal val="#ppt_x"/>
                                          </p:val>
                                        </p:tav>
                                      </p:tavLst>
                                    </p:anim>
                                    <p:anim calcmode="lin" valueType="num">
                                      <p:cBhvr additive="base">
                                        <p:cTn id="216" dur="2000" fill="hold"/>
                                        <p:tgtEl>
                                          <p:spTgt spid="212"/>
                                        </p:tgtEl>
                                        <p:attrNameLst>
                                          <p:attrName>ppt_y</p:attrName>
                                        </p:attrNameLst>
                                      </p:cBhvr>
                                      <p:tavLst>
                                        <p:tav tm="0">
                                          <p:val>
                                            <p:strVal val="1+#ppt_h/2"/>
                                          </p:val>
                                        </p:tav>
                                        <p:tav tm="100000">
                                          <p:val>
                                            <p:strVal val="#ppt_y"/>
                                          </p:val>
                                        </p:tav>
                                      </p:tavLst>
                                    </p:anim>
                                  </p:childTnLst>
                                </p:cTn>
                              </p:par>
                              <p:par>
                                <p:cTn id="217" presetID="2" presetClass="entr" presetSubtype="4" fill="hold" grpId="0" nodeType="withEffect">
                                  <p:stCondLst>
                                    <p:cond delay="0"/>
                                  </p:stCondLst>
                                  <p:childTnLst>
                                    <p:set>
                                      <p:cBhvr>
                                        <p:cTn id="218" dur="1" fill="hold">
                                          <p:stCondLst>
                                            <p:cond delay="0"/>
                                          </p:stCondLst>
                                        </p:cTn>
                                        <p:tgtEl>
                                          <p:spTgt spid="213"/>
                                        </p:tgtEl>
                                        <p:attrNameLst>
                                          <p:attrName>style.visibility</p:attrName>
                                        </p:attrNameLst>
                                      </p:cBhvr>
                                      <p:to>
                                        <p:strVal val="visible"/>
                                      </p:to>
                                    </p:set>
                                    <p:anim calcmode="lin" valueType="num">
                                      <p:cBhvr additive="base">
                                        <p:cTn id="219" dur="2000" fill="hold"/>
                                        <p:tgtEl>
                                          <p:spTgt spid="213"/>
                                        </p:tgtEl>
                                        <p:attrNameLst>
                                          <p:attrName>ppt_x</p:attrName>
                                        </p:attrNameLst>
                                      </p:cBhvr>
                                      <p:tavLst>
                                        <p:tav tm="0">
                                          <p:val>
                                            <p:strVal val="#ppt_x"/>
                                          </p:val>
                                        </p:tav>
                                        <p:tav tm="100000">
                                          <p:val>
                                            <p:strVal val="#ppt_x"/>
                                          </p:val>
                                        </p:tav>
                                      </p:tavLst>
                                    </p:anim>
                                    <p:anim calcmode="lin" valueType="num">
                                      <p:cBhvr additive="base">
                                        <p:cTn id="220" dur="2000" fill="hold"/>
                                        <p:tgtEl>
                                          <p:spTgt spid="213"/>
                                        </p:tgtEl>
                                        <p:attrNameLst>
                                          <p:attrName>ppt_y</p:attrName>
                                        </p:attrNameLst>
                                      </p:cBhvr>
                                      <p:tavLst>
                                        <p:tav tm="0">
                                          <p:val>
                                            <p:strVal val="1+#ppt_h/2"/>
                                          </p:val>
                                        </p:tav>
                                        <p:tav tm="100000">
                                          <p:val>
                                            <p:strVal val="#ppt_y"/>
                                          </p:val>
                                        </p:tav>
                                      </p:tavLst>
                                    </p:anim>
                                  </p:childTnLst>
                                </p:cTn>
                              </p:par>
                              <p:par>
                                <p:cTn id="221" presetID="2" presetClass="entr" presetSubtype="4" fill="hold" grpId="0" nodeType="withEffect">
                                  <p:stCondLst>
                                    <p:cond delay="0"/>
                                  </p:stCondLst>
                                  <p:childTnLst>
                                    <p:set>
                                      <p:cBhvr>
                                        <p:cTn id="222" dur="1" fill="hold">
                                          <p:stCondLst>
                                            <p:cond delay="0"/>
                                          </p:stCondLst>
                                        </p:cTn>
                                        <p:tgtEl>
                                          <p:spTgt spid="214"/>
                                        </p:tgtEl>
                                        <p:attrNameLst>
                                          <p:attrName>style.visibility</p:attrName>
                                        </p:attrNameLst>
                                      </p:cBhvr>
                                      <p:to>
                                        <p:strVal val="visible"/>
                                      </p:to>
                                    </p:set>
                                    <p:anim calcmode="lin" valueType="num">
                                      <p:cBhvr additive="base">
                                        <p:cTn id="223" dur="2000" fill="hold"/>
                                        <p:tgtEl>
                                          <p:spTgt spid="214"/>
                                        </p:tgtEl>
                                        <p:attrNameLst>
                                          <p:attrName>ppt_x</p:attrName>
                                        </p:attrNameLst>
                                      </p:cBhvr>
                                      <p:tavLst>
                                        <p:tav tm="0">
                                          <p:val>
                                            <p:strVal val="#ppt_x"/>
                                          </p:val>
                                        </p:tav>
                                        <p:tav tm="100000">
                                          <p:val>
                                            <p:strVal val="#ppt_x"/>
                                          </p:val>
                                        </p:tav>
                                      </p:tavLst>
                                    </p:anim>
                                    <p:anim calcmode="lin" valueType="num">
                                      <p:cBhvr additive="base">
                                        <p:cTn id="224" dur="2000" fill="hold"/>
                                        <p:tgtEl>
                                          <p:spTgt spid="214"/>
                                        </p:tgtEl>
                                        <p:attrNameLst>
                                          <p:attrName>ppt_y</p:attrName>
                                        </p:attrNameLst>
                                      </p:cBhvr>
                                      <p:tavLst>
                                        <p:tav tm="0">
                                          <p:val>
                                            <p:strVal val="1+#ppt_h/2"/>
                                          </p:val>
                                        </p:tav>
                                        <p:tav tm="100000">
                                          <p:val>
                                            <p:strVal val="#ppt_y"/>
                                          </p:val>
                                        </p:tav>
                                      </p:tavLst>
                                    </p:anim>
                                  </p:childTnLst>
                                </p:cTn>
                              </p:par>
                              <p:par>
                                <p:cTn id="225" presetID="2" presetClass="entr" presetSubtype="4" fill="hold" grpId="0" nodeType="withEffect">
                                  <p:stCondLst>
                                    <p:cond delay="0"/>
                                  </p:stCondLst>
                                  <p:childTnLst>
                                    <p:set>
                                      <p:cBhvr>
                                        <p:cTn id="226" dur="1" fill="hold">
                                          <p:stCondLst>
                                            <p:cond delay="0"/>
                                          </p:stCondLst>
                                        </p:cTn>
                                        <p:tgtEl>
                                          <p:spTgt spid="215"/>
                                        </p:tgtEl>
                                        <p:attrNameLst>
                                          <p:attrName>style.visibility</p:attrName>
                                        </p:attrNameLst>
                                      </p:cBhvr>
                                      <p:to>
                                        <p:strVal val="visible"/>
                                      </p:to>
                                    </p:set>
                                    <p:anim calcmode="lin" valueType="num">
                                      <p:cBhvr additive="base">
                                        <p:cTn id="227" dur="2000" fill="hold"/>
                                        <p:tgtEl>
                                          <p:spTgt spid="215"/>
                                        </p:tgtEl>
                                        <p:attrNameLst>
                                          <p:attrName>ppt_x</p:attrName>
                                        </p:attrNameLst>
                                      </p:cBhvr>
                                      <p:tavLst>
                                        <p:tav tm="0">
                                          <p:val>
                                            <p:strVal val="#ppt_x"/>
                                          </p:val>
                                        </p:tav>
                                        <p:tav tm="100000">
                                          <p:val>
                                            <p:strVal val="#ppt_x"/>
                                          </p:val>
                                        </p:tav>
                                      </p:tavLst>
                                    </p:anim>
                                    <p:anim calcmode="lin" valueType="num">
                                      <p:cBhvr additive="base">
                                        <p:cTn id="228" dur="2000" fill="hold"/>
                                        <p:tgtEl>
                                          <p:spTgt spid="215"/>
                                        </p:tgtEl>
                                        <p:attrNameLst>
                                          <p:attrName>ppt_y</p:attrName>
                                        </p:attrNameLst>
                                      </p:cBhvr>
                                      <p:tavLst>
                                        <p:tav tm="0">
                                          <p:val>
                                            <p:strVal val="1+#ppt_h/2"/>
                                          </p:val>
                                        </p:tav>
                                        <p:tav tm="100000">
                                          <p:val>
                                            <p:strVal val="#ppt_y"/>
                                          </p:val>
                                        </p:tav>
                                      </p:tavLst>
                                    </p:anim>
                                  </p:childTnLst>
                                </p:cTn>
                              </p:par>
                              <p:par>
                                <p:cTn id="229" presetID="2" presetClass="entr" presetSubtype="4" fill="hold" grpId="0" nodeType="withEffect">
                                  <p:stCondLst>
                                    <p:cond delay="0"/>
                                  </p:stCondLst>
                                  <p:childTnLst>
                                    <p:set>
                                      <p:cBhvr>
                                        <p:cTn id="230" dur="1" fill="hold">
                                          <p:stCondLst>
                                            <p:cond delay="0"/>
                                          </p:stCondLst>
                                        </p:cTn>
                                        <p:tgtEl>
                                          <p:spTgt spid="216"/>
                                        </p:tgtEl>
                                        <p:attrNameLst>
                                          <p:attrName>style.visibility</p:attrName>
                                        </p:attrNameLst>
                                      </p:cBhvr>
                                      <p:to>
                                        <p:strVal val="visible"/>
                                      </p:to>
                                    </p:set>
                                    <p:anim calcmode="lin" valueType="num">
                                      <p:cBhvr additive="base">
                                        <p:cTn id="231" dur="2000" fill="hold"/>
                                        <p:tgtEl>
                                          <p:spTgt spid="216"/>
                                        </p:tgtEl>
                                        <p:attrNameLst>
                                          <p:attrName>ppt_x</p:attrName>
                                        </p:attrNameLst>
                                      </p:cBhvr>
                                      <p:tavLst>
                                        <p:tav tm="0">
                                          <p:val>
                                            <p:strVal val="#ppt_x"/>
                                          </p:val>
                                        </p:tav>
                                        <p:tav tm="100000">
                                          <p:val>
                                            <p:strVal val="#ppt_x"/>
                                          </p:val>
                                        </p:tav>
                                      </p:tavLst>
                                    </p:anim>
                                    <p:anim calcmode="lin" valueType="num">
                                      <p:cBhvr additive="base">
                                        <p:cTn id="232" dur="2000" fill="hold"/>
                                        <p:tgtEl>
                                          <p:spTgt spid="216"/>
                                        </p:tgtEl>
                                        <p:attrNameLst>
                                          <p:attrName>ppt_y</p:attrName>
                                        </p:attrNameLst>
                                      </p:cBhvr>
                                      <p:tavLst>
                                        <p:tav tm="0">
                                          <p:val>
                                            <p:strVal val="1+#ppt_h/2"/>
                                          </p:val>
                                        </p:tav>
                                        <p:tav tm="100000">
                                          <p:val>
                                            <p:strVal val="#ppt_y"/>
                                          </p:val>
                                        </p:tav>
                                      </p:tavLst>
                                    </p:anim>
                                  </p:childTnLst>
                                </p:cTn>
                              </p:par>
                              <p:par>
                                <p:cTn id="233" presetID="2" presetClass="entr" presetSubtype="4" fill="hold" grpId="0" nodeType="withEffect">
                                  <p:stCondLst>
                                    <p:cond delay="0"/>
                                  </p:stCondLst>
                                  <p:childTnLst>
                                    <p:set>
                                      <p:cBhvr>
                                        <p:cTn id="234" dur="1" fill="hold">
                                          <p:stCondLst>
                                            <p:cond delay="0"/>
                                          </p:stCondLst>
                                        </p:cTn>
                                        <p:tgtEl>
                                          <p:spTgt spid="217"/>
                                        </p:tgtEl>
                                        <p:attrNameLst>
                                          <p:attrName>style.visibility</p:attrName>
                                        </p:attrNameLst>
                                      </p:cBhvr>
                                      <p:to>
                                        <p:strVal val="visible"/>
                                      </p:to>
                                    </p:set>
                                    <p:anim calcmode="lin" valueType="num">
                                      <p:cBhvr additive="base">
                                        <p:cTn id="235" dur="2000" fill="hold"/>
                                        <p:tgtEl>
                                          <p:spTgt spid="217"/>
                                        </p:tgtEl>
                                        <p:attrNameLst>
                                          <p:attrName>ppt_x</p:attrName>
                                        </p:attrNameLst>
                                      </p:cBhvr>
                                      <p:tavLst>
                                        <p:tav tm="0">
                                          <p:val>
                                            <p:strVal val="#ppt_x"/>
                                          </p:val>
                                        </p:tav>
                                        <p:tav tm="100000">
                                          <p:val>
                                            <p:strVal val="#ppt_x"/>
                                          </p:val>
                                        </p:tav>
                                      </p:tavLst>
                                    </p:anim>
                                    <p:anim calcmode="lin" valueType="num">
                                      <p:cBhvr additive="base">
                                        <p:cTn id="236" dur="2000" fill="hold"/>
                                        <p:tgtEl>
                                          <p:spTgt spid="217"/>
                                        </p:tgtEl>
                                        <p:attrNameLst>
                                          <p:attrName>ppt_y</p:attrName>
                                        </p:attrNameLst>
                                      </p:cBhvr>
                                      <p:tavLst>
                                        <p:tav tm="0">
                                          <p:val>
                                            <p:strVal val="1+#ppt_h/2"/>
                                          </p:val>
                                        </p:tav>
                                        <p:tav tm="100000">
                                          <p:val>
                                            <p:strVal val="#ppt_y"/>
                                          </p:val>
                                        </p:tav>
                                      </p:tavLst>
                                    </p:anim>
                                  </p:childTnLst>
                                </p:cTn>
                              </p:par>
                              <p:par>
                                <p:cTn id="237" presetID="2" presetClass="entr" presetSubtype="4" fill="hold" grpId="0" nodeType="withEffect">
                                  <p:stCondLst>
                                    <p:cond delay="0"/>
                                  </p:stCondLst>
                                  <p:childTnLst>
                                    <p:set>
                                      <p:cBhvr>
                                        <p:cTn id="238" dur="1" fill="hold">
                                          <p:stCondLst>
                                            <p:cond delay="0"/>
                                          </p:stCondLst>
                                        </p:cTn>
                                        <p:tgtEl>
                                          <p:spTgt spid="218"/>
                                        </p:tgtEl>
                                        <p:attrNameLst>
                                          <p:attrName>style.visibility</p:attrName>
                                        </p:attrNameLst>
                                      </p:cBhvr>
                                      <p:to>
                                        <p:strVal val="visible"/>
                                      </p:to>
                                    </p:set>
                                    <p:anim calcmode="lin" valueType="num">
                                      <p:cBhvr additive="base">
                                        <p:cTn id="239" dur="2000" fill="hold"/>
                                        <p:tgtEl>
                                          <p:spTgt spid="218"/>
                                        </p:tgtEl>
                                        <p:attrNameLst>
                                          <p:attrName>ppt_x</p:attrName>
                                        </p:attrNameLst>
                                      </p:cBhvr>
                                      <p:tavLst>
                                        <p:tav tm="0">
                                          <p:val>
                                            <p:strVal val="#ppt_x"/>
                                          </p:val>
                                        </p:tav>
                                        <p:tav tm="100000">
                                          <p:val>
                                            <p:strVal val="#ppt_x"/>
                                          </p:val>
                                        </p:tav>
                                      </p:tavLst>
                                    </p:anim>
                                    <p:anim calcmode="lin" valueType="num">
                                      <p:cBhvr additive="base">
                                        <p:cTn id="240" dur="2000" fill="hold"/>
                                        <p:tgtEl>
                                          <p:spTgt spid="218"/>
                                        </p:tgtEl>
                                        <p:attrNameLst>
                                          <p:attrName>ppt_y</p:attrName>
                                        </p:attrNameLst>
                                      </p:cBhvr>
                                      <p:tavLst>
                                        <p:tav tm="0">
                                          <p:val>
                                            <p:strVal val="1+#ppt_h/2"/>
                                          </p:val>
                                        </p:tav>
                                        <p:tav tm="100000">
                                          <p:val>
                                            <p:strVal val="#ppt_y"/>
                                          </p:val>
                                        </p:tav>
                                      </p:tavLst>
                                    </p:anim>
                                  </p:childTnLst>
                                </p:cTn>
                              </p:par>
                              <p:par>
                                <p:cTn id="241" presetID="2" presetClass="entr" presetSubtype="4" fill="hold" grpId="0" nodeType="withEffect">
                                  <p:stCondLst>
                                    <p:cond delay="0"/>
                                  </p:stCondLst>
                                  <p:childTnLst>
                                    <p:set>
                                      <p:cBhvr>
                                        <p:cTn id="242" dur="1" fill="hold">
                                          <p:stCondLst>
                                            <p:cond delay="0"/>
                                          </p:stCondLst>
                                        </p:cTn>
                                        <p:tgtEl>
                                          <p:spTgt spid="219"/>
                                        </p:tgtEl>
                                        <p:attrNameLst>
                                          <p:attrName>style.visibility</p:attrName>
                                        </p:attrNameLst>
                                      </p:cBhvr>
                                      <p:to>
                                        <p:strVal val="visible"/>
                                      </p:to>
                                    </p:set>
                                    <p:anim calcmode="lin" valueType="num">
                                      <p:cBhvr additive="base">
                                        <p:cTn id="243" dur="2000" fill="hold"/>
                                        <p:tgtEl>
                                          <p:spTgt spid="219"/>
                                        </p:tgtEl>
                                        <p:attrNameLst>
                                          <p:attrName>ppt_x</p:attrName>
                                        </p:attrNameLst>
                                      </p:cBhvr>
                                      <p:tavLst>
                                        <p:tav tm="0">
                                          <p:val>
                                            <p:strVal val="#ppt_x"/>
                                          </p:val>
                                        </p:tav>
                                        <p:tav tm="100000">
                                          <p:val>
                                            <p:strVal val="#ppt_x"/>
                                          </p:val>
                                        </p:tav>
                                      </p:tavLst>
                                    </p:anim>
                                    <p:anim calcmode="lin" valueType="num">
                                      <p:cBhvr additive="base">
                                        <p:cTn id="244" dur="2000" fill="hold"/>
                                        <p:tgtEl>
                                          <p:spTgt spid="219"/>
                                        </p:tgtEl>
                                        <p:attrNameLst>
                                          <p:attrName>ppt_y</p:attrName>
                                        </p:attrNameLst>
                                      </p:cBhvr>
                                      <p:tavLst>
                                        <p:tav tm="0">
                                          <p:val>
                                            <p:strVal val="1+#ppt_h/2"/>
                                          </p:val>
                                        </p:tav>
                                        <p:tav tm="100000">
                                          <p:val>
                                            <p:strVal val="#ppt_y"/>
                                          </p:val>
                                        </p:tav>
                                      </p:tavLst>
                                    </p:anim>
                                  </p:childTnLst>
                                </p:cTn>
                              </p:par>
                              <p:par>
                                <p:cTn id="245" presetID="2" presetClass="entr" presetSubtype="4" fill="hold" grpId="0" nodeType="withEffect">
                                  <p:stCondLst>
                                    <p:cond delay="0"/>
                                  </p:stCondLst>
                                  <p:childTnLst>
                                    <p:set>
                                      <p:cBhvr>
                                        <p:cTn id="246" dur="1" fill="hold">
                                          <p:stCondLst>
                                            <p:cond delay="0"/>
                                          </p:stCondLst>
                                        </p:cTn>
                                        <p:tgtEl>
                                          <p:spTgt spid="220"/>
                                        </p:tgtEl>
                                        <p:attrNameLst>
                                          <p:attrName>style.visibility</p:attrName>
                                        </p:attrNameLst>
                                      </p:cBhvr>
                                      <p:to>
                                        <p:strVal val="visible"/>
                                      </p:to>
                                    </p:set>
                                    <p:anim calcmode="lin" valueType="num">
                                      <p:cBhvr additive="base">
                                        <p:cTn id="247" dur="2000" fill="hold"/>
                                        <p:tgtEl>
                                          <p:spTgt spid="220"/>
                                        </p:tgtEl>
                                        <p:attrNameLst>
                                          <p:attrName>ppt_x</p:attrName>
                                        </p:attrNameLst>
                                      </p:cBhvr>
                                      <p:tavLst>
                                        <p:tav tm="0">
                                          <p:val>
                                            <p:strVal val="#ppt_x"/>
                                          </p:val>
                                        </p:tav>
                                        <p:tav tm="100000">
                                          <p:val>
                                            <p:strVal val="#ppt_x"/>
                                          </p:val>
                                        </p:tav>
                                      </p:tavLst>
                                    </p:anim>
                                    <p:anim calcmode="lin" valueType="num">
                                      <p:cBhvr additive="base">
                                        <p:cTn id="248" dur="2000" fill="hold"/>
                                        <p:tgtEl>
                                          <p:spTgt spid="220"/>
                                        </p:tgtEl>
                                        <p:attrNameLst>
                                          <p:attrName>ppt_y</p:attrName>
                                        </p:attrNameLst>
                                      </p:cBhvr>
                                      <p:tavLst>
                                        <p:tav tm="0">
                                          <p:val>
                                            <p:strVal val="1+#ppt_h/2"/>
                                          </p:val>
                                        </p:tav>
                                        <p:tav tm="100000">
                                          <p:val>
                                            <p:strVal val="#ppt_y"/>
                                          </p:val>
                                        </p:tav>
                                      </p:tavLst>
                                    </p:anim>
                                  </p:childTnLst>
                                </p:cTn>
                              </p:par>
                              <p:par>
                                <p:cTn id="249" presetID="2" presetClass="entr" presetSubtype="4" fill="hold" grpId="0" nodeType="withEffect">
                                  <p:stCondLst>
                                    <p:cond delay="0"/>
                                  </p:stCondLst>
                                  <p:childTnLst>
                                    <p:set>
                                      <p:cBhvr>
                                        <p:cTn id="250" dur="1" fill="hold">
                                          <p:stCondLst>
                                            <p:cond delay="0"/>
                                          </p:stCondLst>
                                        </p:cTn>
                                        <p:tgtEl>
                                          <p:spTgt spid="221"/>
                                        </p:tgtEl>
                                        <p:attrNameLst>
                                          <p:attrName>style.visibility</p:attrName>
                                        </p:attrNameLst>
                                      </p:cBhvr>
                                      <p:to>
                                        <p:strVal val="visible"/>
                                      </p:to>
                                    </p:set>
                                    <p:anim calcmode="lin" valueType="num">
                                      <p:cBhvr additive="base">
                                        <p:cTn id="251" dur="2000" fill="hold"/>
                                        <p:tgtEl>
                                          <p:spTgt spid="221"/>
                                        </p:tgtEl>
                                        <p:attrNameLst>
                                          <p:attrName>ppt_x</p:attrName>
                                        </p:attrNameLst>
                                      </p:cBhvr>
                                      <p:tavLst>
                                        <p:tav tm="0">
                                          <p:val>
                                            <p:strVal val="#ppt_x"/>
                                          </p:val>
                                        </p:tav>
                                        <p:tav tm="100000">
                                          <p:val>
                                            <p:strVal val="#ppt_x"/>
                                          </p:val>
                                        </p:tav>
                                      </p:tavLst>
                                    </p:anim>
                                    <p:anim calcmode="lin" valueType="num">
                                      <p:cBhvr additive="base">
                                        <p:cTn id="252" dur="2000" fill="hold"/>
                                        <p:tgtEl>
                                          <p:spTgt spid="221"/>
                                        </p:tgtEl>
                                        <p:attrNameLst>
                                          <p:attrName>ppt_y</p:attrName>
                                        </p:attrNameLst>
                                      </p:cBhvr>
                                      <p:tavLst>
                                        <p:tav tm="0">
                                          <p:val>
                                            <p:strVal val="1+#ppt_h/2"/>
                                          </p:val>
                                        </p:tav>
                                        <p:tav tm="100000">
                                          <p:val>
                                            <p:strVal val="#ppt_y"/>
                                          </p:val>
                                        </p:tav>
                                      </p:tavLst>
                                    </p:anim>
                                  </p:childTnLst>
                                </p:cTn>
                              </p:par>
                              <p:par>
                                <p:cTn id="253" presetID="2" presetClass="entr" presetSubtype="4" fill="hold" grpId="0" nodeType="withEffect">
                                  <p:stCondLst>
                                    <p:cond delay="0"/>
                                  </p:stCondLst>
                                  <p:childTnLst>
                                    <p:set>
                                      <p:cBhvr>
                                        <p:cTn id="254" dur="1" fill="hold">
                                          <p:stCondLst>
                                            <p:cond delay="0"/>
                                          </p:stCondLst>
                                        </p:cTn>
                                        <p:tgtEl>
                                          <p:spTgt spid="222"/>
                                        </p:tgtEl>
                                        <p:attrNameLst>
                                          <p:attrName>style.visibility</p:attrName>
                                        </p:attrNameLst>
                                      </p:cBhvr>
                                      <p:to>
                                        <p:strVal val="visible"/>
                                      </p:to>
                                    </p:set>
                                    <p:anim calcmode="lin" valueType="num">
                                      <p:cBhvr additive="base">
                                        <p:cTn id="255" dur="2000" fill="hold"/>
                                        <p:tgtEl>
                                          <p:spTgt spid="222"/>
                                        </p:tgtEl>
                                        <p:attrNameLst>
                                          <p:attrName>ppt_x</p:attrName>
                                        </p:attrNameLst>
                                      </p:cBhvr>
                                      <p:tavLst>
                                        <p:tav tm="0">
                                          <p:val>
                                            <p:strVal val="#ppt_x"/>
                                          </p:val>
                                        </p:tav>
                                        <p:tav tm="100000">
                                          <p:val>
                                            <p:strVal val="#ppt_x"/>
                                          </p:val>
                                        </p:tav>
                                      </p:tavLst>
                                    </p:anim>
                                    <p:anim calcmode="lin" valueType="num">
                                      <p:cBhvr additive="base">
                                        <p:cTn id="256" dur="2000" fill="hold"/>
                                        <p:tgtEl>
                                          <p:spTgt spid="222"/>
                                        </p:tgtEl>
                                        <p:attrNameLst>
                                          <p:attrName>ppt_y</p:attrName>
                                        </p:attrNameLst>
                                      </p:cBhvr>
                                      <p:tavLst>
                                        <p:tav tm="0">
                                          <p:val>
                                            <p:strVal val="1+#ppt_h/2"/>
                                          </p:val>
                                        </p:tav>
                                        <p:tav tm="100000">
                                          <p:val>
                                            <p:strVal val="#ppt_y"/>
                                          </p:val>
                                        </p:tav>
                                      </p:tavLst>
                                    </p:anim>
                                  </p:childTnLst>
                                </p:cTn>
                              </p:par>
                              <p:par>
                                <p:cTn id="257" presetID="2" presetClass="entr" presetSubtype="4" fill="hold" grpId="0" nodeType="withEffect">
                                  <p:stCondLst>
                                    <p:cond delay="0"/>
                                  </p:stCondLst>
                                  <p:childTnLst>
                                    <p:set>
                                      <p:cBhvr>
                                        <p:cTn id="258" dur="1" fill="hold">
                                          <p:stCondLst>
                                            <p:cond delay="0"/>
                                          </p:stCondLst>
                                        </p:cTn>
                                        <p:tgtEl>
                                          <p:spTgt spid="223"/>
                                        </p:tgtEl>
                                        <p:attrNameLst>
                                          <p:attrName>style.visibility</p:attrName>
                                        </p:attrNameLst>
                                      </p:cBhvr>
                                      <p:to>
                                        <p:strVal val="visible"/>
                                      </p:to>
                                    </p:set>
                                    <p:anim calcmode="lin" valueType="num">
                                      <p:cBhvr additive="base">
                                        <p:cTn id="259" dur="2000" fill="hold"/>
                                        <p:tgtEl>
                                          <p:spTgt spid="223"/>
                                        </p:tgtEl>
                                        <p:attrNameLst>
                                          <p:attrName>ppt_x</p:attrName>
                                        </p:attrNameLst>
                                      </p:cBhvr>
                                      <p:tavLst>
                                        <p:tav tm="0">
                                          <p:val>
                                            <p:strVal val="#ppt_x"/>
                                          </p:val>
                                        </p:tav>
                                        <p:tav tm="100000">
                                          <p:val>
                                            <p:strVal val="#ppt_x"/>
                                          </p:val>
                                        </p:tav>
                                      </p:tavLst>
                                    </p:anim>
                                    <p:anim calcmode="lin" valueType="num">
                                      <p:cBhvr additive="base">
                                        <p:cTn id="260" dur="2000" fill="hold"/>
                                        <p:tgtEl>
                                          <p:spTgt spid="223"/>
                                        </p:tgtEl>
                                        <p:attrNameLst>
                                          <p:attrName>ppt_y</p:attrName>
                                        </p:attrNameLst>
                                      </p:cBhvr>
                                      <p:tavLst>
                                        <p:tav tm="0">
                                          <p:val>
                                            <p:strVal val="1+#ppt_h/2"/>
                                          </p:val>
                                        </p:tav>
                                        <p:tav tm="100000">
                                          <p:val>
                                            <p:strVal val="#ppt_y"/>
                                          </p:val>
                                        </p:tav>
                                      </p:tavLst>
                                    </p:anim>
                                  </p:childTnLst>
                                </p:cTn>
                              </p:par>
                            </p:childTnLst>
                          </p:cTn>
                        </p:par>
                        <p:par>
                          <p:cTn id="261" fill="hold">
                            <p:stCondLst>
                              <p:cond delay="3000"/>
                            </p:stCondLst>
                            <p:childTnLst>
                              <p:par>
                                <p:cTn id="262" presetID="45" presetClass="entr" presetSubtype="0" fill="hold" grpId="0" nodeType="afterEffect">
                                  <p:stCondLst>
                                    <p:cond delay="0"/>
                                  </p:stCondLst>
                                  <p:childTnLst>
                                    <p:set>
                                      <p:cBhvr>
                                        <p:cTn id="263" dur="1" fill="hold">
                                          <p:stCondLst>
                                            <p:cond delay="0"/>
                                          </p:stCondLst>
                                        </p:cTn>
                                        <p:tgtEl>
                                          <p:spTgt spid="236"/>
                                        </p:tgtEl>
                                        <p:attrNameLst>
                                          <p:attrName>style.visibility</p:attrName>
                                        </p:attrNameLst>
                                      </p:cBhvr>
                                      <p:to>
                                        <p:strVal val="visible"/>
                                      </p:to>
                                    </p:set>
                                    <p:animEffect transition="in" filter="fade">
                                      <p:cBhvr>
                                        <p:cTn id="264" dur="2000"/>
                                        <p:tgtEl>
                                          <p:spTgt spid="236"/>
                                        </p:tgtEl>
                                      </p:cBhvr>
                                    </p:animEffect>
                                    <p:anim calcmode="lin" valueType="num">
                                      <p:cBhvr>
                                        <p:cTn id="265" dur="2000" fill="hold"/>
                                        <p:tgtEl>
                                          <p:spTgt spid="236"/>
                                        </p:tgtEl>
                                        <p:attrNameLst>
                                          <p:attrName>ppt_w</p:attrName>
                                        </p:attrNameLst>
                                      </p:cBhvr>
                                      <p:tavLst>
                                        <p:tav tm="0" fmla="#ppt_w*sin(2.5*pi*$)">
                                          <p:val>
                                            <p:fltVal val="0"/>
                                          </p:val>
                                        </p:tav>
                                        <p:tav tm="100000">
                                          <p:val>
                                            <p:fltVal val="1"/>
                                          </p:val>
                                        </p:tav>
                                      </p:tavLst>
                                    </p:anim>
                                    <p:anim calcmode="lin" valueType="num">
                                      <p:cBhvr>
                                        <p:cTn id="266" dur="2000" fill="hold"/>
                                        <p:tgtEl>
                                          <p:spTgt spid="236"/>
                                        </p:tgtEl>
                                        <p:attrNameLst>
                                          <p:attrName>ppt_h</p:attrName>
                                        </p:attrNameLst>
                                      </p:cBhvr>
                                      <p:tavLst>
                                        <p:tav tm="0">
                                          <p:val>
                                            <p:strVal val="#ppt_h"/>
                                          </p:val>
                                        </p:tav>
                                        <p:tav tm="100000">
                                          <p:val>
                                            <p:strVal val="#ppt_h"/>
                                          </p:val>
                                        </p:tav>
                                      </p:tavLst>
                                    </p:anim>
                                  </p:childTnLst>
                                </p:cTn>
                              </p:par>
                              <p:par>
                                <p:cTn id="267" presetID="45" presetClass="entr" presetSubtype="0" fill="hold" grpId="0" nodeType="withEffect">
                                  <p:stCondLst>
                                    <p:cond delay="0"/>
                                  </p:stCondLst>
                                  <p:childTnLst>
                                    <p:set>
                                      <p:cBhvr>
                                        <p:cTn id="268" dur="1" fill="hold">
                                          <p:stCondLst>
                                            <p:cond delay="0"/>
                                          </p:stCondLst>
                                        </p:cTn>
                                        <p:tgtEl>
                                          <p:spTgt spid="229"/>
                                        </p:tgtEl>
                                        <p:attrNameLst>
                                          <p:attrName>style.visibility</p:attrName>
                                        </p:attrNameLst>
                                      </p:cBhvr>
                                      <p:to>
                                        <p:strVal val="visible"/>
                                      </p:to>
                                    </p:set>
                                    <p:animEffect transition="in" filter="fade">
                                      <p:cBhvr>
                                        <p:cTn id="269" dur="2000"/>
                                        <p:tgtEl>
                                          <p:spTgt spid="229"/>
                                        </p:tgtEl>
                                      </p:cBhvr>
                                    </p:animEffect>
                                    <p:anim calcmode="lin" valueType="num">
                                      <p:cBhvr>
                                        <p:cTn id="270" dur="2000" fill="hold"/>
                                        <p:tgtEl>
                                          <p:spTgt spid="229"/>
                                        </p:tgtEl>
                                        <p:attrNameLst>
                                          <p:attrName>ppt_w</p:attrName>
                                        </p:attrNameLst>
                                      </p:cBhvr>
                                      <p:tavLst>
                                        <p:tav tm="0" fmla="#ppt_w*sin(2.5*pi*$)">
                                          <p:val>
                                            <p:fltVal val="0"/>
                                          </p:val>
                                        </p:tav>
                                        <p:tav tm="100000">
                                          <p:val>
                                            <p:fltVal val="1"/>
                                          </p:val>
                                        </p:tav>
                                      </p:tavLst>
                                    </p:anim>
                                    <p:anim calcmode="lin" valueType="num">
                                      <p:cBhvr>
                                        <p:cTn id="271" dur="2000" fill="hold"/>
                                        <p:tgtEl>
                                          <p:spTgt spid="229"/>
                                        </p:tgtEl>
                                        <p:attrNameLst>
                                          <p:attrName>ppt_h</p:attrName>
                                        </p:attrNameLst>
                                      </p:cBhvr>
                                      <p:tavLst>
                                        <p:tav tm="0">
                                          <p:val>
                                            <p:strVal val="#ppt_h"/>
                                          </p:val>
                                        </p:tav>
                                        <p:tav tm="100000">
                                          <p:val>
                                            <p:strVal val="#ppt_h"/>
                                          </p:val>
                                        </p:tav>
                                      </p:tavLst>
                                    </p:anim>
                                  </p:childTnLst>
                                </p:cTn>
                              </p:par>
                            </p:childTnLst>
                          </p:cTn>
                        </p:par>
                        <p:par>
                          <p:cTn id="272" fill="hold">
                            <p:stCondLst>
                              <p:cond delay="5000"/>
                            </p:stCondLst>
                            <p:childTnLst>
                              <p:par>
                                <p:cTn id="273" presetID="21" presetClass="entr" presetSubtype="1" fill="hold" grpId="0" nodeType="afterEffect">
                                  <p:stCondLst>
                                    <p:cond delay="0"/>
                                  </p:stCondLst>
                                  <p:childTnLst>
                                    <p:set>
                                      <p:cBhvr>
                                        <p:cTn id="274" dur="1" fill="hold">
                                          <p:stCondLst>
                                            <p:cond delay="0"/>
                                          </p:stCondLst>
                                        </p:cTn>
                                        <p:tgtEl>
                                          <p:spTgt spid="288"/>
                                        </p:tgtEl>
                                        <p:attrNameLst>
                                          <p:attrName>style.visibility</p:attrName>
                                        </p:attrNameLst>
                                      </p:cBhvr>
                                      <p:to>
                                        <p:strVal val="visible"/>
                                      </p:to>
                                    </p:set>
                                    <p:animEffect transition="in" filter="wheel(1)">
                                      <p:cBhvr>
                                        <p:cTn id="275" dur="2000"/>
                                        <p:tgtEl>
                                          <p:spTgt spid="288"/>
                                        </p:tgtEl>
                                      </p:cBhvr>
                                    </p:animEffect>
                                  </p:childTnLst>
                                </p:cTn>
                              </p:par>
                              <p:par>
                                <p:cTn id="276" presetID="2" presetClass="entr" presetSubtype="4" fill="hold" nodeType="withEffect">
                                  <p:stCondLst>
                                    <p:cond delay="500"/>
                                  </p:stCondLst>
                                  <p:childTnLst>
                                    <p:set>
                                      <p:cBhvr>
                                        <p:cTn id="277" dur="1" fill="hold">
                                          <p:stCondLst>
                                            <p:cond delay="0"/>
                                          </p:stCondLst>
                                        </p:cTn>
                                        <p:tgtEl>
                                          <p:spTgt spid="243"/>
                                        </p:tgtEl>
                                        <p:attrNameLst>
                                          <p:attrName>style.visibility</p:attrName>
                                        </p:attrNameLst>
                                      </p:cBhvr>
                                      <p:to>
                                        <p:strVal val="visible"/>
                                      </p:to>
                                    </p:set>
                                    <p:anim calcmode="lin" valueType="num">
                                      <p:cBhvr additive="base">
                                        <p:cTn id="278" dur="500" fill="hold"/>
                                        <p:tgtEl>
                                          <p:spTgt spid="243"/>
                                        </p:tgtEl>
                                        <p:attrNameLst>
                                          <p:attrName>ppt_x</p:attrName>
                                        </p:attrNameLst>
                                      </p:cBhvr>
                                      <p:tavLst>
                                        <p:tav tm="0">
                                          <p:val>
                                            <p:strVal val="#ppt_x"/>
                                          </p:val>
                                        </p:tav>
                                        <p:tav tm="100000">
                                          <p:val>
                                            <p:strVal val="#ppt_x"/>
                                          </p:val>
                                        </p:tav>
                                      </p:tavLst>
                                    </p:anim>
                                    <p:anim calcmode="lin" valueType="num">
                                      <p:cBhvr additive="base">
                                        <p:cTn id="279" dur="500" fill="hold"/>
                                        <p:tgtEl>
                                          <p:spTgt spid="243"/>
                                        </p:tgtEl>
                                        <p:attrNameLst>
                                          <p:attrName>ppt_y</p:attrName>
                                        </p:attrNameLst>
                                      </p:cBhvr>
                                      <p:tavLst>
                                        <p:tav tm="0">
                                          <p:val>
                                            <p:strVal val="1+#ppt_h/2"/>
                                          </p:val>
                                        </p:tav>
                                        <p:tav tm="100000">
                                          <p:val>
                                            <p:strVal val="#ppt_y"/>
                                          </p:val>
                                        </p:tav>
                                      </p:tavLst>
                                    </p:anim>
                                  </p:childTnLst>
                                </p:cTn>
                              </p:par>
                            </p:childTnLst>
                          </p:cTn>
                        </p:par>
                        <p:par>
                          <p:cTn id="280" fill="hold">
                            <p:stCondLst>
                              <p:cond delay="7000"/>
                            </p:stCondLst>
                            <p:childTnLst>
                              <p:par>
                                <p:cTn id="281" presetID="45" presetClass="entr" presetSubtype="0" fill="hold" grpId="0" nodeType="afterEffect">
                                  <p:stCondLst>
                                    <p:cond delay="0"/>
                                  </p:stCondLst>
                                  <p:childTnLst>
                                    <p:set>
                                      <p:cBhvr>
                                        <p:cTn id="282" dur="1" fill="hold">
                                          <p:stCondLst>
                                            <p:cond delay="0"/>
                                          </p:stCondLst>
                                        </p:cTn>
                                        <p:tgtEl>
                                          <p:spTgt spid="273"/>
                                        </p:tgtEl>
                                        <p:attrNameLst>
                                          <p:attrName>style.visibility</p:attrName>
                                        </p:attrNameLst>
                                      </p:cBhvr>
                                      <p:to>
                                        <p:strVal val="visible"/>
                                      </p:to>
                                    </p:set>
                                    <p:animEffect transition="in" filter="fade">
                                      <p:cBhvr>
                                        <p:cTn id="283" dur="2000"/>
                                        <p:tgtEl>
                                          <p:spTgt spid="273"/>
                                        </p:tgtEl>
                                      </p:cBhvr>
                                    </p:animEffect>
                                    <p:anim calcmode="lin" valueType="num">
                                      <p:cBhvr>
                                        <p:cTn id="284" dur="2000" fill="hold"/>
                                        <p:tgtEl>
                                          <p:spTgt spid="273"/>
                                        </p:tgtEl>
                                        <p:attrNameLst>
                                          <p:attrName>ppt_w</p:attrName>
                                        </p:attrNameLst>
                                      </p:cBhvr>
                                      <p:tavLst>
                                        <p:tav tm="0" fmla="#ppt_w*sin(2.5*pi*$)">
                                          <p:val>
                                            <p:fltVal val="0"/>
                                          </p:val>
                                        </p:tav>
                                        <p:tav tm="100000">
                                          <p:val>
                                            <p:fltVal val="1"/>
                                          </p:val>
                                        </p:tav>
                                      </p:tavLst>
                                    </p:anim>
                                    <p:anim calcmode="lin" valueType="num">
                                      <p:cBhvr>
                                        <p:cTn id="285" dur="2000" fill="hold"/>
                                        <p:tgtEl>
                                          <p:spTgt spid="273"/>
                                        </p:tgtEl>
                                        <p:attrNameLst>
                                          <p:attrName>ppt_h</p:attrName>
                                        </p:attrNameLst>
                                      </p:cBhvr>
                                      <p:tavLst>
                                        <p:tav tm="0">
                                          <p:val>
                                            <p:strVal val="#ppt_h"/>
                                          </p:val>
                                        </p:tav>
                                        <p:tav tm="100000">
                                          <p:val>
                                            <p:strVal val="#ppt_h"/>
                                          </p:val>
                                        </p:tav>
                                      </p:tavLst>
                                    </p:anim>
                                  </p:childTnLst>
                                </p:cTn>
                              </p:par>
                              <p:par>
                                <p:cTn id="286" presetID="45" presetClass="entr" presetSubtype="0" fill="hold" grpId="0" nodeType="withEffect">
                                  <p:stCondLst>
                                    <p:cond delay="0"/>
                                  </p:stCondLst>
                                  <p:childTnLst>
                                    <p:set>
                                      <p:cBhvr>
                                        <p:cTn id="287" dur="1" fill="hold">
                                          <p:stCondLst>
                                            <p:cond delay="0"/>
                                          </p:stCondLst>
                                        </p:cTn>
                                        <p:tgtEl>
                                          <p:spTgt spid="272"/>
                                        </p:tgtEl>
                                        <p:attrNameLst>
                                          <p:attrName>style.visibility</p:attrName>
                                        </p:attrNameLst>
                                      </p:cBhvr>
                                      <p:to>
                                        <p:strVal val="visible"/>
                                      </p:to>
                                    </p:set>
                                    <p:animEffect transition="in" filter="fade">
                                      <p:cBhvr>
                                        <p:cTn id="288" dur="2000"/>
                                        <p:tgtEl>
                                          <p:spTgt spid="272"/>
                                        </p:tgtEl>
                                      </p:cBhvr>
                                    </p:animEffect>
                                    <p:anim calcmode="lin" valueType="num">
                                      <p:cBhvr>
                                        <p:cTn id="289" dur="2000" fill="hold"/>
                                        <p:tgtEl>
                                          <p:spTgt spid="272"/>
                                        </p:tgtEl>
                                        <p:attrNameLst>
                                          <p:attrName>ppt_w</p:attrName>
                                        </p:attrNameLst>
                                      </p:cBhvr>
                                      <p:tavLst>
                                        <p:tav tm="0" fmla="#ppt_w*sin(2.5*pi*$)">
                                          <p:val>
                                            <p:fltVal val="0"/>
                                          </p:val>
                                        </p:tav>
                                        <p:tav tm="100000">
                                          <p:val>
                                            <p:fltVal val="1"/>
                                          </p:val>
                                        </p:tav>
                                      </p:tavLst>
                                    </p:anim>
                                    <p:anim calcmode="lin" valueType="num">
                                      <p:cBhvr>
                                        <p:cTn id="290" dur="2000" fill="hold"/>
                                        <p:tgtEl>
                                          <p:spTgt spid="272"/>
                                        </p:tgtEl>
                                        <p:attrNameLst>
                                          <p:attrName>ppt_h</p:attrName>
                                        </p:attrNameLst>
                                      </p:cBhvr>
                                      <p:tavLst>
                                        <p:tav tm="0">
                                          <p:val>
                                            <p:strVal val="#ppt_h"/>
                                          </p:val>
                                        </p:tav>
                                        <p:tav tm="100000">
                                          <p:val>
                                            <p:strVal val="#ppt_h"/>
                                          </p:val>
                                        </p:tav>
                                      </p:tavLst>
                                    </p:anim>
                                  </p:childTnLst>
                                </p:cTn>
                              </p:par>
                            </p:childTnLst>
                          </p:cTn>
                        </p:par>
                        <p:par>
                          <p:cTn id="291" fill="hold">
                            <p:stCondLst>
                              <p:cond delay="9000"/>
                            </p:stCondLst>
                            <p:childTnLst>
                              <p:par>
                                <p:cTn id="292" presetID="21" presetClass="entr" presetSubtype="1" fill="hold" grpId="0" nodeType="afterEffect">
                                  <p:stCondLst>
                                    <p:cond delay="0"/>
                                  </p:stCondLst>
                                  <p:childTnLst>
                                    <p:set>
                                      <p:cBhvr>
                                        <p:cTn id="293" dur="1" fill="hold">
                                          <p:stCondLst>
                                            <p:cond delay="0"/>
                                          </p:stCondLst>
                                        </p:cTn>
                                        <p:tgtEl>
                                          <p:spTgt spid="289"/>
                                        </p:tgtEl>
                                        <p:attrNameLst>
                                          <p:attrName>style.visibility</p:attrName>
                                        </p:attrNameLst>
                                      </p:cBhvr>
                                      <p:to>
                                        <p:strVal val="visible"/>
                                      </p:to>
                                    </p:set>
                                    <p:animEffect transition="in" filter="wheel(1)">
                                      <p:cBhvr>
                                        <p:cTn id="294" dur="2000"/>
                                        <p:tgtEl>
                                          <p:spTgt spid="289"/>
                                        </p:tgtEl>
                                      </p:cBhvr>
                                    </p:animEffect>
                                  </p:childTnLst>
                                </p:cTn>
                              </p:par>
                              <p:par>
                                <p:cTn id="295" presetID="2" presetClass="entr" presetSubtype="4" fill="hold" nodeType="withEffect">
                                  <p:stCondLst>
                                    <p:cond delay="500"/>
                                  </p:stCondLst>
                                  <p:childTnLst>
                                    <p:set>
                                      <p:cBhvr>
                                        <p:cTn id="296" dur="1" fill="hold">
                                          <p:stCondLst>
                                            <p:cond delay="0"/>
                                          </p:stCondLst>
                                        </p:cTn>
                                        <p:tgtEl>
                                          <p:spTgt spid="274"/>
                                        </p:tgtEl>
                                        <p:attrNameLst>
                                          <p:attrName>style.visibility</p:attrName>
                                        </p:attrNameLst>
                                      </p:cBhvr>
                                      <p:to>
                                        <p:strVal val="visible"/>
                                      </p:to>
                                    </p:set>
                                    <p:anim calcmode="lin" valueType="num">
                                      <p:cBhvr additive="base">
                                        <p:cTn id="297" dur="500" fill="hold"/>
                                        <p:tgtEl>
                                          <p:spTgt spid="274"/>
                                        </p:tgtEl>
                                        <p:attrNameLst>
                                          <p:attrName>ppt_x</p:attrName>
                                        </p:attrNameLst>
                                      </p:cBhvr>
                                      <p:tavLst>
                                        <p:tav tm="0">
                                          <p:val>
                                            <p:strVal val="#ppt_x"/>
                                          </p:val>
                                        </p:tav>
                                        <p:tav tm="100000">
                                          <p:val>
                                            <p:strVal val="#ppt_x"/>
                                          </p:val>
                                        </p:tav>
                                      </p:tavLst>
                                    </p:anim>
                                    <p:anim calcmode="lin" valueType="num">
                                      <p:cBhvr additive="base">
                                        <p:cTn id="298" dur="500" fill="hold"/>
                                        <p:tgtEl>
                                          <p:spTgt spid="274"/>
                                        </p:tgtEl>
                                        <p:attrNameLst>
                                          <p:attrName>ppt_y</p:attrName>
                                        </p:attrNameLst>
                                      </p:cBhvr>
                                      <p:tavLst>
                                        <p:tav tm="0">
                                          <p:val>
                                            <p:strVal val="1+#ppt_h/2"/>
                                          </p:val>
                                        </p:tav>
                                        <p:tav tm="100000">
                                          <p:val>
                                            <p:strVal val="#ppt_y"/>
                                          </p:val>
                                        </p:tav>
                                      </p:tavLst>
                                    </p:anim>
                                  </p:childTnLst>
                                </p:cTn>
                              </p:par>
                            </p:childTnLst>
                          </p:cTn>
                        </p:par>
                        <p:par>
                          <p:cTn id="299" fill="hold">
                            <p:stCondLst>
                              <p:cond delay="11000"/>
                            </p:stCondLst>
                            <p:childTnLst>
                              <p:par>
                                <p:cTn id="300" presetID="45" presetClass="entr" presetSubtype="0" fill="hold" grpId="0" nodeType="afterEffect">
                                  <p:stCondLst>
                                    <p:cond delay="0"/>
                                  </p:stCondLst>
                                  <p:childTnLst>
                                    <p:set>
                                      <p:cBhvr>
                                        <p:cTn id="301" dur="1" fill="hold">
                                          <p:stCondLst>
                                            <p:cond delay="0"/>
                                          </p:stCondLst>
                                        </p:cTn>
                                        <p:tgtEl>
                                          <p:spTgt spid="287"/>
                                        </p:tgtEl>
                                        <p:attrNameLst>
                                          <p:attrName>style.visibility</p:attrName>
                                        </p:attrNameLst>
                                      </p:cBhvr>
                                      <p:to>
                                        <p:strVal val="visible"/>
                                      </p:to>
                                    </p:set>
                                    <p:animEffect transition="in" filter="fade">
                                      <p:cBhvr>
                                        <p:cTn id="302" dur="2000"/>
                                        <p:tgtEl>
                                          <p:spTgt spid="287"/>
                                        </p:tgtEl>
                                      </p:cBhvr>
                                    </p:animEffect>
                                    <p:anim calcmode="lin" valueType="num">
                                      <p:cBhvr>
                                        <p:cTn id="303" dur="2000" fill="hold"/>
                                        <p:tgtEl>
                                          <p:spTgt spid="287"/>
                                        </p:tgtEl>
                                        <p:attrNameLst>
                                          <p:attrName>ppt_w</p:attrName>
                                        </p:attrNameLst>
                                      </p:cBhvr>
                                      <p:tavLst>
                                        <p:tav tm="0" fmla="#ppt_w*sin(2.5*pi*$)">
                                          <p:val>
                                            <p:fltVal val="0"/>
                                          </p:val>
                                        </p:tav>
                                        <p:tav tm="100000">
                                          <p:val>
                                            <p:fltVal val="1"/>
                                          </p:val>
                                        </p:tav>
                                      </p:tavLst>
                                    </p:anim>
                                    <p:anim calcmode="lin" valueType="num">
                                      <p:cBhvr>
                                        <p:cTn id="304" dur="2000" fill="hold"/>
                                        <p:tgtEl>
                                          <p:spTgt spid="287"/>
                                        </p:tgtEl>
                                        <p:attrNameLst>
                                          <p:attrName>ppt_h</p:attrName>
                                        </p:attrNameLst>
                                      </p:cBhvr>
                                      <p:tavLst>
                                        <p:tav tm="0">
                                          <p:val>
                                            <p:strVal val="#ppt_h"/>
                                          </p:val>
                                        </p:tav>
                                        <p:tav tm="100000">
                                          <p:val>
                                            <p:strVal val="#ppt_h"/>
                                          </p:val>
                                        </p:tav>
                                      </p:tavLst>
                                    </p:anim>
                                  </p:childTnLst>
                                </p:cTn>
                              </p:par>
                              <p:par>
                                <p:cTn id="305" presetID="45" presetClass="entr" presetSubtype="0" fill="hold" grpId="0" nodeType="withEffect">
                                  <p:stCondLst>
                                    <p:cond delay="0"/>
                                  </p:stCondLst>
                                  <p:childTnLst>
                                    <p:set>
                                      <p:cBhvr>
                                        <p:cTn id="306" dur="1" fill="hold">
                                          <p:stCondLst>
                                            <p:cond delay="0"/>
                                          </p:stCondLst>
                                        </p:cTn>
                                        <p:tgtEl>
                                          <p:spTgt spid="286"/>
                                        </p:tgtEl>
                                        <p:attrNameLst>
                                          <p:attrName>style.visibility</p:attrName>
                                        </p:attrNameLst>
                                      </p:cBhvr>
                                      <p:to>
                                        <p:strVal val="visible"/>
                                      </p:to>
                                    </p:set>
                                    <p:animEffect transition="in" filter="fade">
                                      <p:cBhvr>
                                        <p:cTn id="307" dur="2000"/>
                                        <p:tgtEl>
                                          <p:spTgt spid="286"/>
                                        </p:tgtEl>
                                      </p:cBhvr>
                                    </p:animEffect>
                                    <p:anim calcmode="lin" valueType="num">
                                      <p:cBhvr>
                                        <p:cTn id="308" dur="2000" fill="hold"/>
                                        <p:tgtEl>
                                          <p:spTgt spid="286"/>
                                        </p:tgtEl>
                                        <p:attrNameLst>
                                          <p:attrName>ppt_w</p:attrName>
                                        </p:attrNameLst>
                                      </p:cBhvr>
                                      <p:tavLst>
                                        <p:tav tm="0" fmla="#ppt_w*sin(2.5*pi*$)">
                                          <p:val>
                                            <p:fltVal val="0"/>
                                          </p:val>
                                        </p:tav>
                                        <p:tav tm="100000">
                                          <p:val>
                                            <p:fltVal val="1"/>
                                          </p:val>
                                        </p:tav>
                                      </p:tavLst>
                                    </p:anim>
                                    <p:anim calcmode="lin" valueType="num">
                                      <p:cBhvr>
                                        <p:cTn id="309" dur="2000" fill="hold"/>
                                        <p:tgtEl>
                                          <p:spTgt spid="286"/>
                                        </p:tgtEl>
                                        <p:attrNameLst>
                                          <p:attrName>ppt_h</p:attrName>
                                        </p:attrNameLst>
                                      </p:cBhvr>
                                      <p:tavLst>
                                        <p:tav tm="0">
                                          <p:val>
                                            <p:strVal val="#ppt_h"/>
                                          </p:val>
                                        </p:tav>
                                        <p:tav tm="100000">
                                          <p:val>
                                            <p:strVal val="#ppt_h"/>
                                          </p:val>
                                        </p:tav>
                                      </p:tavLst>
                                    </p:anim>
                                  </p:childTnLst>
                                </p:cTn>
                              </p:par>
                            </p:childTnLst>
                          </p:cTn>
                        </p:par>
                        <p:par>
                          <p:cTn id="310" fill="hold">
                            <p:stCondLst>
                              <p:cond delay="13000"/>
                            </p:stCondLst>
                            <p:childTnLst>
                              <p:par>
                                <p:cTn id="311" presetID="21" presetClass="entr" presetSubtype="1" fill="hold" grpId="0" nodeType="afterEffect">
                                  <p:stCondLst>
                                    <p:cond delay="0"/>
                                  </p:stCondLst>
                                  <p:childTnLst>
                                    <p:set>
                                      <p:cBhvr>
                                        <p:cTn id="312" dur="1" fill="hold">
                                          <p:stCondLst>
                                            <p:cond delay="0"/>
                                          </p:stCondLst>
                                        </p:cTn>
                                        <p:tgtEl>
                                          <p:spTgt spid="290"/>
                                        </p:tgtEl>
                                        <p:attrNameLst>
                                          <p:attrName>style.visibility</p:attrName>
                                        </p:attrNameLst>
                                      </p:cBhvr>
                                      <p:to>
                                        <p:strVal val="visible"/>
                                      </p:to>
                                    </p:set>
                                    <p:animEffect transition="in" filter="wheel(1)">
                                      <p:cBhvr>
                                        <p:cTn id="313" dur="2000"/>
                                        <p:tgtEl>
                                          <p:spTgt spid="290"/>
                                        </p:tgtEl>
                                      </p:cBhvr>
                                    </p:animEffect>
                                  </p:childTnLst>
                                </p:cTn>
                              </p:par>
                              <p:par>
                                <p:cTn id="314" presetID="2" presetClass="entr" presetSubtype="4" fill="hold" nodeType="withEffect">
                                  <p:stCondLst>
                                    <p:cond delay="0"/>
                                  </p:stCondLst>
                                  <p:childTnLst>
                                    <p:set>
                                      <p:cBhvr>
                                        <p:cTn id="315" dur="1" fill="hold">
                                          <p:stCondLst>
                                            <p:cond delay="0"/>
                                          </p:stCondLst>
                                        </p:cTn>
                                        <p:tgtEl>
                                          <p:spTgt spid="280"/>
                                        </p:tgtEl>
                                        <p:attrNameLst>
                                          <p:attrName>style.visibility</p:attrName>
                                        </p:attrNameLst>
                                      </p:cBhvr>
                                      <p:to>
                                        <p:strVal val="visible"/>
                                      </p:to>
                                    </p:set>
                                    <p:anim calcmode="lin" valueType="num">
                                      <p:cBhvr additive="base">
                                        <p:cTn id="316" dur="500" fill="hold"/>
                                        <p:tgtEl>
                                          <p:spTgt spid="280"/>
                                        </p:tgtEl>
                                        <p:attrNameLst>
                                          <p:attrName>ppt_x</p:attrName>
                                        </p:attrNameLst>
                                      </p:cBhvr>
                                      <p:tavLst>
                                        <p:tav tm="0">
                                          <p:val>
                                            <p:strVal val="#ppt_x"/>
                                          </p:val>
                                        </p:tav>
                                        <p:tav tm="100000">
                                          <p:val>
                                            <p:strVal val="#ppt_x"/>
                                          </p:val>
                                        </p:tav>
                                      </p:tavLst>
                                    </p:anim>
                                    <p:anim calcmode="lin" valueType="num">
                                      <p:cBhvr additive="base">
                                        <p:cTn id="317" dur="500" fill="hold"/>
                                        <p:tgtEl>
                                          <p:spTgt spid="28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 grpId="0" animBg="1"/>
      <p:bldP spid="162" grpId="0" animBg="1"/>
      <p:bldP spid="163" grpId="0" animBg="1"/>
      <p:bldP spid="164" grpId="0" animBg="1"/>
      <p:bldP spid="165" grpId="0" animBg="1"/>
      <p:bldP spid="166" grpId="0" animBg="1"/>
      <p:bldP spid="167" grpId="0" animBg="1"/>
      <p:bldP spid="168" grpId="0" animBg="1"/>
      <p:bldP spid="169" grpId="0" animBg="1"/>
      <p:bldP spid="170" grpId="0" animBg="1"/>
      <p:bldP spid="171" grpId="0" animBg="1"/>
      <p:bldP spid="172" grpId="0" animBg="1"/>
      <p:bldP spid="173" grpId="0" animBg="1"/>
      <p:bldP spid="174" grpId="0" animBg="1"/>
      <p:bldP spid="175" grpId="0" animBg="1"/>
      <p:bldP spid="176" grpId="0" animBg="1"/>
      <p:bldP spid="177" grpId="0" animBg="1"/>
      <p:bldP spid="178" grpId="0" animBg="1"/>
      <p:bldP spid="179" grpId="0" animBg="1"/>
      <p:bldP spid="180" grpId="0" animBg="1"/>
      <p:bldP spid="181" grpId="0" animBg="1"/>
      <p:bldP spid="182" grpId="0" animBg="1"/>
      <p:bldP spid="183" grpId="0" animBg="1"/>
      <p:bldP spid="184" grpId="0" animBg="1"/>
      <p:bldP spid="185" grpId="0" animBg="1"/>
      <p:bldP spid="186" grpId="0" animBg="1"/>
      <p:bldP spid="187" grpId="0" animBg="1"/>
      <p:bldP spid="188" grpId="0" animBg="1"/>
      <p:bldP spid="189" grpId="0" animBg="1"/>
      <p:bldP spid="190" grpId="0" animBg="1"/>
      <p:bldP spid="191" grpId="0" animBg="1"/>
      <p:bldP spid="192" grpId="0" animBg="1"/>
      <p:bldP spid="193" grpId="0" animBg="1"/>
      <p:bldP spid="194" grpId="0" animBg="1"/>
      <p:bldP spid="195" grpId="0" animBg="1"/>
      <p:bldP spid="196" grpId="0" animBg="1"/>
      <p:bldP spid="197" grpId="0" animBg="1"/>
      <p:bldP spid="198" grpId="0" animBg="1"/>
      <p:bldP spid="199" grpId="0" animBg="1"/>
      <p:bldP spid="200" grpId="0" animBg="1"/>
      <p:bldP spid="201" grpId="0" animBg="1"/>
      <p:bldP spid="202" grpId="0" animBg="1"/>
      <p:bldP spid="203" grpId="0" animBg="1"/>
      <p:bldP spid="204" grpId="0" animBg="1"/>
      <p:bldP spid="205" grpId="0" animBg="1"/>
      <p:bldP spid="206" grpId="0" animBg="1"/>
      <p:bldP spid="207" grpId="0" animBg="1"/>
      <p:bldP spid="208" grpId="0" animBg="1"/>
      <p:bldP spid="209" grpId="0" animBg="1"/>
      <p:bldP spid="210" grpId="0" animBg="1"/>
      <p:bldP spid="211" grpId="0" animBg="1"/>
      <p:bldP spid="212" grpId="0" animBg="1"/>
      <p:bldP spid="213" grpId="0" animBg="1"/>
      <p:bldP spid="214" grpId="0" animBg="1"/>
      <p:bldP spid="215" grpId="0" animBg="1"/>
      <p:bldP spid="216" grpId="0" animBg="1"/>
      <p:bldP spid="217" grpId="0" animBg="1"/>
      <p:bldP spid="218" grpId="0" animBg="1"/>
      <p:bldP spid="219" grpId="0" animBg="1"/>
      <p:bldP spid="220" grpId="0" animBg="1"/>
      <p:bldP spid="221" grpId="0" animBg="1"/>
      <p:bldP spid="222" grpId="0" animBg="1"/>
      <p:bldP spid="223" grpId="0" animBg="1"/>
      <p:bldP spid="229" grpId="0" animBg="1"/>
      <p:bldP spid="236" grpId="0" animBg="1"/>
      <p:bldP spid="272" grpId="0" animBg="1"/>
      <p:bldP spid="273" grpId="0" animBg="1"/>
      <p:bldP spid="286" grpId="0" animBg="1"/>
      <p:bldP spid="287" grpId="0" animBg="1"/>
      <p:bldP spid="288" grpId="0" animBg="1"/>
      <p:bldP spid="289" grpId="0" animBg="1"/>
      <p:bldP spid="290" grpId="0" animBg="1"/>
      <p:bldP spid="29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1617</TotalTime>
  <Words>1269</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Roboto Light</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325</cp:revision>
  <dcterms:created xsi:type="dcterms:W3CDTF">2016-09-28T22:08:47Z</dcterms:created>
  <dcterms:modified xsi:type="dcterms:W3CDTF">2018-11-07T16:19:26Z</dcterms:modified>
</cp:coreProperties>
</file>