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a:spLocks noChangeAspect="1"/>
          </p:cNvSpPr>
          <p:nvPr/>
        </p:nvSpPr>
        <p:spPr>
          <a:xfrm rot="10800000">
            <a:off x="1572118" y="4071560"/>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8397B1"/>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977756" y="4071559"/>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EF342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212199" y="4071560"/>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44546B"/>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2669397" y="4071559"/>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2C3749"/>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833C69B-9D87-48F4-844A-38AE1759C001}"/>
              </a:ext>
            </a:extLst>
          </p:cNvPr>
          <p:cNvSpPr>
            <a:spLocks noChangeAspect="1"/>
          </p:cNvSpPr>
          <p:nvPr/>
        </p:nvSpPr>
        <p:spPr>
          <a:xfrm rot="16200000">
            <a:off x="3242231" y="986419"/>
            <a:ext cx="1404614" cy="4455325"/>
          </a:xfrm>
          <a:custGeom>
            <a:avLst/>
            <a:gdLst>
              <a:gd name="connsiteX0" fmla="*/ 1404614 w 1404614"/>
              <a:gd name="connsiteY0" fmla="*/ 1350057 h 4455325"/>
              <a:gd name="connsiteX1" fmla="*/ 1402180 w 1404614"/>
              <a:gd name="connsiteY1" fmla="*/ 1350057 h 4455325"/>
              <a:gd name="connsiteX2" fmla="*/ 1402179 w 1404614"/>
              <a:gd name="connsiteY2" fmla="*/ 4455325 h 4455325"/>
              <a:gd name="connsiteX3" fmla="*/ 1365603 w 1404614"/>
              <a:gd name="connsiteY3" fmla="*/ 4455325 h 4455325"/>
              <a:gd name="connsiteX4" fmla="*/ 1365604 w 1404614"/>
              <a:gd name="connsiteY4" fmla="*/ 1346365 h 4455325"/>
              <a:gd name="connsiteX5" fmla="*/ 1370550 w 1404614"/>
              <a:gd name="connsiteY5" fmla="*/ 1346365 h 4455325"/>
              <a:gd name="connsiteX6" fmla="*/ 1323179 w 1404614"/>
              <a:gd name="connsiteY6" fmla="*/ 1106525 h 4455325"/>
              <a:gd name="connsiteX7" fmla="*/ 2526 w 1404614"/>
              <a:gd name="connsiteY7" fmla="*/ 32967 h 4455325"/>
              <a:gd name="connsiteX8" fmla="*/ 0 w 1404614"/>
              <a:gd name="connsiteY8" fmla="*/ 32862 h 4455325"/>
              <a:gd name="connsiteX9" fmla="*/ 0 w 1404614"/>
              <a:gd name="connsiteY9" fmla="*/ 0 h 4455325"/>
              <a:gd name="connsiteX10" fmla="*/ 123459 w 1404614"/>
              <a:gd name="connsiteY10" fmla="*/ 15432 h 4455325"/>
              <a:gd name="connsiteX11" fmla="*/ 1356321 w 1404614"/>
              <a:gd name="connsiteY11" fmla="*/ 1105546 h 445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4614" h="4455325">
                <a:moveTo>
                  <a:pt x="1404614" y="1350057"/>
                </a:moveTo>
                <a:lnTo>
                  <a:pt x="1402180" y="1350057"/>
                </a:lnTo>
                <a:lnTo>
                  <a:pt x="1402179" y="4455325"/>
                </a:lnTo>
                <a:lnTo>
                  <a:pt x="1365603" y="4455325"/>
                </a:lnTo>
                <a:lnTo>
                  <a:pt x="1365604" y="1346365"/>
                </a:lnTo>
                <a:lnTo>
                  <a:pt x="1370550" y="1346365"/>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Freeform: Shape 87">
            <a:extLst>
              <a:ext uri="{FF2B5EF4-FFF2-40B4-BE49-F238E27FC236}">
                <a16:creationId xmlns:a16="http://schemas.microsoft.com/office/drawing/2014/main" id="{74C9EECE-CC54-4627-9843-42DA1D6FAE44}"/>
              </a:ext>
            </a:extLst>
          </p:cNvPr>
          <p:cNvSpPr>
            <a:spLocks noChangeAspect="1"/>
          </p:cNvSpPr>
          <p:nvPr/>
        </p:nvSpPr>
        <p:spPr>
          <a:xfrm rot="16200000">
            <a:off x="2674219" y="408350"/>
            <a:ext cx="2001331" cy="4994630"/>
          </a:xfrm>
          <a:custGeom>
            <a:avLst/>
            <a:gdLst>
              <a:gd name="connsiteX0" fmla="*/ 1543671 w 2001331"/>
              <a:gd name="connsiteY0" fmla="*/ 2050627 h 4994630"/>
              <a:gd name="connsiteX1" fmla="*/ 1543671 w 2001331"/>
              <a:gd name="connsiteY1" fmla="*/ 2061915 h 4994630"/>
              <a:gd name="connsiteX2" fmla="*/ 1531682 w 2001331"/>
              <a:gd name="connsiteY2" fmla="*/ 2061915 h 4994630"/>
              <a:gd name="connsiteX3" fmla="*/ 1531112 w 2001331"/>
              <a:gd name="connsiteY3" fmla="*/ 2050627 h 4994630"/>
              <a:gd name="connsiteX4" fmla="*/ 2001331 w 2001331"/>
              <a:gd name="connsiteY4" fmla="*/ 1885670 h 4994630"/>
              <a:gd name="connsiteX5" fmla="*/ 2001331 w 2001331"/>
              <a:gd name="connsiteY5" fmla="*/ 4994630 h 4994630"/>
              <a:gd name="connsiteX6" fmla="*/ 1973899 w 2001331"/>
              <a:gd name="connsiteY6" fmla="*/ 4994630 h 4994630"/>
              <a:gd name="connsiteX7" fmla="*/ 1973899 w 2001331"/>
              <a:gd name="connsiteY7" fmla="*/ 1892580 h 4994630"/>
              <a:gd name="connsiteX8" fmla="*/ 1969331 w 2001331"/>
              <a:gd name="connsiteY8" fmla="*/ 1892580 h 4994630"/>
              <a:gd name="connsiteX9" fmla="*/ 1968504 w 2001331"/>
              <a:gd name="connsiteY9" fmla="*/ 1876192 h 4994630"/>
              <a:gd name="connsiteX10" fmla="*/ 117464 w 2001331"/>
              <a:gd name="connsiteY10" fmla="*/ 36866 h 4994630"/>
              <a:gd name="connsiteX11" fmla="*/ 0 w 2001331"/>
              <a:gd name="connsiteY11" fmla="*/ 31304 h 4994630"/>
              <a:gd name="connsiteX12" fmla="*/ 0 w 2001331"/>
              <a:gd name="connsiteY12" fmla="*/ 0 h 4994630"/>
              <a:gd name="connsiteX13" fmla="*/ 110385 w 2001331"/>
              <a:gd name="connsiteY13" fmla="*/ 5226 h 4994630"/>
              <a:gd name="connsiteX14" fmla="*/ 2000884 w 2001331"/>
              <a:gd name="connsiteY14" fmla="*/ 1883761 h 4994630"/>
              <a:gd name="connsiteX15" fmla="*/ 2000980 w 2001331"/>
              <a:gd name="connsiteY15" fmla="*/ 1885670 h 49946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01331" h="4994630">
                <a:moveTo>
                  <a:pt x="1543671" y="2050627"/>
                </a:moveTo>
                <a:lnTo>
                  <a:pt x="1543671" y="2061915"/>
                </a:lnTo>
                <a:lnTo>
                  <a:pt x="1531682" y="2061915"/>
                </a:lnTo>
                <a:lnTo>
                  <a:pt x="1531112" y="2050627"/>
                </a:lnTo>
                <a:close/>
                <a:moveTo>
                  <a:pt x="2001331" y="1885670"/>
                </a:moveTo>
                <a:lnTo>
                  <a:pt x="2001331" y="4994630"/>
                </a:lnTo>
                <a:lnTo>
                  <a:pt x="1973899" y="4994630"/>
                </a:lnTo>
                <a:lnTo>
                  <a:pt x="1973899" y="1892580"/>
                </a:ln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lnTo>
                  <a:pt x="2000980" y="1885670"/>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Freeform: Shape 89">
            <a:extLst>
              <a:ext uri="{FF2B5EF4-FFF2-40B4-BE49-F238E27FC236}">
                <a16:creationId xmlns:a16="http://schemas.microsoft.com/office/drawing/2014/main" id="{E6E4278F-B098-43D4-B342-72E3245B0C05}"/>
              </a:ext>
            </a:extLst>
          </p:cNvPr>
          <p:cNvSpPr>
            <a:spLocks noChangeAspect="1"/>
          </p:cNvSpPr>
          <p:nvPr/>
        </p:nvSpPr>
        <p:spPr>
          <a:xfrm rot="16200000">
            <a:off x="3866581" y="1610633"/>
            <a:ext cx="792492" cy="3818746"/>
          </a:xfrm>
          <a:custGeom>
            <a:avLst/>
            <a:gdLst>
              <a:gd name="connsiteX0" fmla="*/ 792492 w 792492"/>
              <a:gd name="connsiteY0" fmla="*/ 709786 h 3818746"/>
              <a:gd name="connsiteX1" fmla="*/ 786157 w 792492"/>
              <a:gd name="connsiteY1" fmla="*/ 709786 h 3818746"/>
              <a:gd name="connsiteX2" fmla="*/ 786157 w 792492"/>
              <a:gd name="connsiteY2" fmla="*/ 3818746 h 3818746"/>
              <a:gd name="connsiteX3" fmla="*/ 749581 w 792492"/>
              <a:gd name="connsiteY3" fmla="*/ 3818746 h 3818746"/>
              <a:gd name="connsiteX4" fmla="*/ 749581 w 792492"/>
              <a:gd name="connsiteY4" fmla="*/ 709786 h 3818746"/>
              <a:gd name="connsiteX5" fmla="*/ 755658 w 792492"/>
              <a:gd name="connsiteY5" fmla="*/ 709786 h 3818746"/>
              <a:gd name="connsiteX6" fmla="*/ 744952 w 792492"/>
              <a:gd name="connsiteY6" fmla="*/ 655580 h 3818746"/>
              <a:gd name="connsiteX7" fmla="*/ 48748 w 792492"/>
              <a:gd name="connsiteY7" fmla="*/ 39984 h 3818746"/>
              <a:gd name="connsiteX8" fmla="*/ 0 w 792492"/>
              <a:gd name="connsiteY8" fmla="*/ 35951 h 3818746"/>
              <a:gd name="connsiteX9" fmla="*/ 0 w 792492"/>
              <a:gd name="connsiteY9" fmla="*/ 0 h 3818746"/>
              <a:gd name="connsiteX10" fmla="*/ 54636 w 792492"/>
              <a:gd name="connsiteY10" fmla="*/ 4520 h 3818746"/>
              <a:gd name="connsiteX11" fmla="*/ 779848 w 792492"/>
              <a:gd name="connsiteY11" fmla="*/ 645766 h 38187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92492" h="3818746">
                <a:moveTo>
                  <a:pt x="792492" y="709786"/>
                </a:moveTo>
                <a:lnTo>
                  <a:pt x="786157" y="709786"/>
                </a:lnTo>
                <a:lnTo>
                  <a:pt x="786157" y="3818746"/>
                </a:lnTo>
                <a:lnTo>
                  <a:pt x="749581" y="3818746"/>
                </a:lnTo>
                <a:lnTo>
                  <a:pt x="749581" y="709786"/>
                </a:ln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 name="Freeform: Shape 90">
            <a:extLst>
              <a:ext uri="{FF2B5EF4-FFF2-40B4-BE49-F238E27FC236}">
                <a16:creationId xmlns:a16="http://schemas.microsoft.com/office/drawing/2014/main" id="{6AB57B54-61D7-4772-80FE-E7E26C634838}"/>
              </a:ext>
            </a:extLst>
          </p:cNvPr>
          <p:cNvSpPr>
            <a:spLocks noChangeAspect="1"/>
          </p:cNvSpPr>
          <p:nvPr/>
        </p:nvSpPr>
        <p:spPr>
          <a:xfrm rot="16200000">
            <a:off x="4306317" y="2054876"/>
            <a:ext cx="354606" cy="3377161"/>
          </a:xfrm>
          <a:custGeom>
            <a:avLst/>
            <a:gdLst>
              <a:gd name="connsiteX0" fmla="*/ 354606 w 354606"/>
              <a:gd name="connsiteY0" fmla="*/ 281049 h 3377161"/>
              <a:gd name="connsiteX1" fmla="*/ 352647 w 354606"/>
              <a:gd name="connsiteY1" fmla="*/ 281049 h 3377161"/>
              <a:gd name="connsiteX2" fmla="*/ 352646 w 354606"/>
              <a:gd name="connsiteY2" fmla="*/ 3377161 h 3377161"/>
              <a:gd name="connsiteX3" fmla="*/ 316070 w 354606"/>
              <a:gd name="connsiteY3" fmla="*/ 3377161 h 3377161"/>
              <a:gd name="connsiteX4" fmla="*/ 316071 w 354606"/>
              <a:gd name="connsiteY4" fmla="*/ 281049 h 3377161"/>
              <a:gd name="connsiteX5" fmla="*/ 313371 w 354606"/>
              <a:gd name="connsiteY5" fmla="*/ 281049 h 3377161"/>
              <a:gd name="connsiteX6" fmla="*/ 307206 w 354606"/>
              <a:gd name="connsiteY6" fmla="*/ 260168 h 3377161"/>
              <a:gd name="connsiteX7" fmla="*/ 50013 w 354606"/>
              <a:gd name="connsiteY7" fmla="*/ 47515 h 3377161"/>
              <a:gd name="connsiteX8" fmla="*/ 0 w 354606"/>
              <a:gd name="connsiteY8" fmla="*/ 36725 h 3377161"/>
              <a:gd name="connsiteX9" fmla="*/ 0 w 354606"/>
              <a:gd name="connsiteY9" fmla="*/ 0 h 3377161"/>
              <a:gd name="connsiteX10" fmla="*/ 60251 w 354606"/>
              <a:gd name="connsiteY10" fmla="*/ 12998 h 3377161"/>
              <a:gd name="connsiteX11" fmla="*/ 339809 w 354606"/>
              <a:gd name="connsiteY11" fmla="*/ 244143 h 3377161"/>
              <a:gd name="connsiteX12" fmla="*/ 349455 w 354606"/>
              <a:gd name="connsiteY12" fmla="*/ 268201 h 3377161"/>
              <a:gd name="connsiteX13" fmla="*/ 352647 w 354606"/>
              <a:gd name="connsiteY13" fmla="*/ 268201 h 3377161"/>
              <a:gd name="connsiteX14" fmla="*/ 352647 w 354606"/>
              <a:gd name="connsiteY14" fmla="*/ 276162 h 3377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4606" h="3377161">
                <a:moveTo>
                  <a:pt x="354606" y="281049"/>
                </a:moveTo>
                <a:lnTo>
                  <a:pt x="352647" y="281049"/>
                </a:lnTo>
                <a:lnTo>
                  <a:pt x="352646" y="3377161"/>
                </a:lnTo>
                <a:lnTo>
                  <a:pt x="316070" y="3377161"/>
                </a:lnTo>
                <a:lnTo>
                  <a:pt x="316071" y="281049"/>
                </a:ln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lnTo>
                  <a:pt x="349455" y="268201"/>
                </a:lnTo>
                <a:lnTo>
                  <a:pt x="352647" y="268201"/>
                </a:lnTo>
                <a:lnTo>
                  <a:pt x="352647" y="276162"/>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6" name="TextBox 55">
            <a:extLst>
              <a:ext uri="{FF2B5EF4-FFF2-40B4-BE49-F238E27FC236}">
                <a16:creationId xmlns:a16="http://schemas.microsoft.com/office/drawing/2014/main" id="{C1A7FD74-6A1A-4B03-B7A8-643B132FE64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8" name="Group 57">
            <a:extLst>
              <a:ext uri="{FF2B5EF4-FFF2-40B4-BE49-F238E27FC236}">
                <a16:creationId xmlns:a16="http://schemas.microsoft.com/office/drawing/2014/main" id="{C9FD226F-8AA8-403B-B4D0-7359BFB1D7C3}"/>
              </a:ext>
            </a:extLst>
          </p:cNvPr>
          <p:cNvGrpSpPr/>
          <p:nvPr/>
        </p:nvGrpSpPr>
        <p:grpSpPr>
          <a:xfrm>
            <a:off x="7280488" y="1663461"/>
            <a:ext cx="4535512" cy="930020"/>
            <a:chOff x="7142434" y="1640347"/>
            <a:chExt cx="4535512" cy="930020"/>
          </a:xfrm>
        </p:grpSpPr>
        <p:sp>
          <p:nvSpPr>
            <p:cNvPr id="60" name="TextBox 59">
              <a:extLst>
                <a:ext uri="{FF2B5EF4-FFF2-40B4-BE49-F238E27FC236}">
                  <a16:creationId xmlns:a16="http://schemas.microsoft.com/office/drawing/2014/main" id="{B47DD239-1E3A-472D-AB7D-DD28FFBBDB4B}"/>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2" name="TextBox 61">
              <a:extLst>
                <a:ext uri="{FF2B5EF4-FFF2-40B4-BE49-F238E27FC236}">
                  <a16:creationId xmlns:a16="http://schemas.microsoft.com/office/drawing/2014/main" id="{C8293E25-222D-4BE9-A433-D30374A044ED}"/>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 DOLOR</a:t>
              </a:r>
            </a:p>
          </p:txBody>
        </p:sp>
      </p:grpSp>
      <p:sp>
        <p:nvSpPr>
          <p:cNvPr id="64" name="Rounded Rectangle 47">
            <a:extLst>
              <a:ext uri="{FF2B5EF4-FFF2-40B4-BE49-F238E27FC236}">
                <a16:creationId xmlns:a16="http://schemas.microsoft.com/office/drawing/2014/main" id="{BF231C46-2972-4F10-A0A4-D197A5D705EF}"/>
              </a:ext>
            </a:extLst>
          </p:cNvPr>
          <p:cNvSpPr/>
          <p:nvPr/>
        </p:nvSpPr>
        <p:spPr>
          <a:xfrm>
            <a:off x="7088492" y="1744604"/>
            <a:ext cx="98677" cy="640080"/>
          </a:xfrm>
          <a:prstGeom prst="roundRect">
            <a:avLst/>
          </a:prstGeom>
          <a:solidFill>
            <a:srgbClr val="EF3425"/>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65" name="Group 64">
            <a:extLst>
              <a:ext uri="{FF2B5EF4-FFF2-40B4-BE49-F238E27FC236}">
                <a16:creationId xmlns:a16="http://schemas.microsoft.com/office/drawing/2014/main" id="{D4A7ACED-DA28-4CAE-8911-19CA02A4AC53}"/>
              </a:ext>
            </a:extLst>
          </p:cNvPr>
          <p:cNvGrpSpPr/>
          <p:nvPr/>
        </p:nvGrpSpPr>
        <p:grpSpPr>
          <a:xfrm>
            <a:off x="7280488" y="2609907"/>
            <a:ext cx="4535512" cy="930020"/>
            <a:chOff x="7142434" y="1640347"/>
            <a:chExt cx="4535512" cy="930020"/>
          </a:xfrm>
        </p:grpSpPr>
        <p:sp>
          <p:nvSpPr>
            <p:cNvPr id="67" name="TextBox 66">
              <a:extLst>
                <a:ext uri="{FF2B5EF4-FFF2-40B4-BE49-F238E27FC236}">
                  <a16:creationId xmlns:a16="http://schemas.microsoft.com/office/drawing/2014/main" id="{5FBF6FC8-CCB7-4156-B39F-024F78EE005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a:extLst>
                <a:ext uri="{FF2B5EF4-FFF2-40B4-BE49-F238E27FC236}">
                  <a16:creationId xmlns:a16="http://schemas.microsoft.com/office/drawing/2014/main" id="{E02763E6-F1E7-4829-8FA9-3C4272175B4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 DOLOR</a:t>
              </a:r>
            </a:p>
          </p:txBody>
        </p:sp>
      </p:grpSp>
      <p:sp>
        <p:nvSpPr>
          <p:cNvPr id="71" name="Rounded Rectangle 47">
            <a:extLst>
              <a:ext uri="{FF2B5EF4-FFF2-40B4-BE49-F238E27FC236}">
                <a16:creationId xmlns:a16="http://schemas.microsoft.com/office/drawing/2014/main" id="{105BCBCE-28FA-42F2-88AF-B5D3CE5E9A47}"/>
              </a:ext>
            </a:extLst>
          </p:cNvPr>
          <p:cNvSpPr/>
          <p:nvPr/>
        </p:nvSpPr>
        <p:spPr>
          <a:xfrm>
            <a:off x="7088492" y="2691050"/>
            <a:ext cx="98677" cy="640080"/>
          </a:xfrm>
          <a:prstGeom prst="roundRect">
            <a:avLst/>
          </a:prstGeom>
          <a:solidFill>
            <a:srgbClr val="8397B1"/>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72" name="Group 71">
            <a:extLst>
              <a:ext uri="{FF2B5EF4-FFF2-40B4-BE49-F238E27FC236}">
                <a16:creationId xmlns:a16="http://schemas.microsoft.com/office/drawing/2014/main" id="{FAD5C25C-2356-41BA-A1C1-A1FBB199E36E}"/>
              </a:ext>
            </a:extLst>
          </p:cNvPr>
          <p:cNvGrpSpPr/>
          <p:nvPr/>
        </p:nvGrpSpPr>
        <p:grpSpPr>
          <a:xfrm>
            <a:off x="7280488" y="3555988"/>
            <a:ext cx="4535512" cy="930020"/>
            <a:chOff x="7142434" y="1640347"/>
            <a:chExt cx="4535512" cy="930020"/>
          </a:xfrm>
        </p:grpSpPr>
        <p:sp>
          <p:nvSpPr>
            <p:cNvPr id="73" name="TextBox 72">
              <a:extLst>
                <a:ext uri="{FF2B5EF4-FFF2-40B4-BE49-F238E27FC236}">
                  <a16:creationId xmlns:a16="http://schemas.microsoft.com/office/drawing/2014/main" id="{22C236D7-D8B1-4BC3-A80F-12A118501263}"/>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4" name="TextBox 73">
              <a:extLst>
                <a:ext uri="{FF2B5EF4-FFF2-40B4-BE49-F238E27FC236}">
                  <a16:creationId xmlns:a16="http://schemas.microsoft.com/office/drawing/2014/main" id="{70532FF1-B79D-47EA-ADC2-5FFA587E29E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 DOLOR</a:t>
              </a:r>
            </a:p>
          </p:txBody>
        </p:sp>
      </p:grpSp>
      <p:sp>
        <p:nvSpPr>
          <p:cNvPr id="75" name="Rounded Rectangle 47">
            <a:extLst>
              <a:ext uri="{FF2B5EF4-FFF2-40B4-BE49-F238E27FC236}">
                <a16:creationId xmlns:a16="http://schemas.microsoft.com/office/drawing/2014/main" id="{1B8698A6-CC15-44D0-B794-4663F7C488DA}"/>
              </a:ext>
            </a:extLst>
          </p:cNvPr>
          <p:cNvSpPr/>
          <p:nvPr/>
        </p:nvSpPr>
        <p:spPr>
          <a:xfrm>
            <a:off x="7088492" y="3637131"/>
            <a:ext cx="98677" cy="640080"/>
          </a:xfrm>
          <a:prstGeom prst="roundRect">
            <a:avLst/>
          </a:prstGeom>
          <a:solidFill>
            <a:srgbClr val="44546B"/>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grpSp>
        <p:nvGrpSpPr>
          <p:cNvPr id="76" name="Group 75">
            <a:extLst>
              <a:ext uri="{FF2B5EF4-FFF2-40B4-BE49-F238E27FC236}">
                <a16:creationId xmlns:a16="http://schemas.microsoft.com/office/drawing/2014/main" id="{77294BE7-B055-4DB8-BAFC-26971A41E30F}"/>
              </a:ext>
            </a:extLst>
          </p:cNvPr>
          <p:cNvGrpSpPr/>
          <p:nvPr/>
        </p:nvGrpSpPr>
        <p:grpSpPr>
          <a:xfrm>
            <a:off x="7280488" y="4615111"/>
            <a:ext cx="4535512" cy="930020"/>
            <a:chOff x="7142434" y="1640347"/>
            <a:chExt cx="4535512" cy="930020"/>
          </a:xfrm>
        </p:grpSpPr>
        <p:sp>
          <p:nvSpPr>
            <p:cNvPr id="77" name="TextBox 76">
              <a:extLst>
                <a:ext uri="{FF2B5EF4-FFF2-40B4-BE49-F238E27FC236}">
                  <a16:creationId xmlns:a16="http://schemas.microsoft.com/office/drawing/2014/main" id="{DF582516-36D2-41AA-8B91-8F234AF12734}"/>
                </a:ext>
              </a:extLst>
            </p:cNvPr>
            <p:cNvSpPr txBox="1"/>
            <p:nvPr/>
          </p:nvSpPr>
          <p:spPr>
            <a:xfrm>
              <a:off x="7142434" y="1877870"/>
              <a:ext cx="4535512"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8" name="TextBox 77">
              <a:extLst>
                <a:ext uri="{FF2B5EF4-FFF2-40B4-BE49-F238E27FC236}">
                  <a16:creationId xmlns:a16="http://schemas.microsoft.com/office/drawing/2014/main" id="{62664CBE-1AD1-4783-BF3A-CBA55F94C3A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LORUM IPSUM DOLOR</a:t>
              </a:r>
            </a:p>
          </p:txBody>
        </p:sp>
      </p:grpSp>
      <p:sp>
        <p:nvSpPr>
          <p:cNvPr id="79" name="Rounded Rectangle 47">
            <a:extLst>
              <a:ext uri="{FF2B5EF4-FFF2-40B4-BE49-F238E27FC236}">
                <a16:creationId xmlns:a16="http://schemas.microsoft.com/office/drawing/2014/main" id="{58ACA6BC-22BC-401C-A1D3-E7E208FDAD89}"/>
              </a:ext>
            </a:extLst>
          </p:cNvPr>
          <p:cNvSpPr/>
          <p:nvPr/>
        </p:nvSpPr>
        <p:spPr>
          <a:xfrm>
            <a:off x="7088492" y="4696254"/>
            <a:ext cx="98677" cy="640080"/>
          </a:xfrm>
          <a:prstGeom prst="roundRect">
            <a:avLst/>
          </a:prstGeom>
          <a:solidFill>
            <a:srgbClr val="2C3749"/>
          </a:solidFill>
          <a:ln>
            <a:noFill/>
          </a:ln>
          <a:effectLst>
            <a:outerShdw blurRad="50800" dist="38100" dir="2700000" algn="tl"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p>
        </p:txBody>
      </p:sp>
      <p:sp>
        <p:nvSpPr>
          <p:cNvPr id="84" name="Text Box 10">
            <a:extLst>
              <a:ext uri="{FF2B5EF4-FFF2-40B4-BE49-F238E27FC236}">
                <a16:creationId xmlns:a16="http://schemas.microsoft.com/office/drawing/2014/main" id="{F0021CBC-7054-4F52-87B8-D91B0871055C}"/>
              </a:ext>
            </a:extLst>
          </p:cNvPr>
          <p:cNvSpPr txBox="1">
            <a:spLocks noChangeArrowheads="1"/>
          </p:cNvSpPr>
          <p:nvPr/>
        </p:nvSpPr>
        <p:spPr bwMode="auto">
          <a:xfrm>
            <a:off x="5317628" y="1519613"/>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$571</a:t>
            </a:r>
            <a:endParaRPr lang="en-US" sz="2000" dirty="0">
              <a:solidFill>
                <a:schemeClr val="bg1"/>
              </a:solidFill>
              <a:latin typeface="Lato"/>
            </a:endParaRPr>
          </a:p>
        </p:txBody>
      </p:sp>
      <p:sp>
        <p:nvSpPr>
          <p:cNvPr id="85" name="Text Box 10">
            <a:extLst>
              <a:ext uri="{FF2B5EF4-FFF2-40B4-BE49-F238E27FC236}">
                <a16:creationId xmlns:a16="http://schemas.microsoft.com/office/drawing/2014/main" id="{EB23E067-4FAF-4F3F-B2E3-5D017FFA1D99}"/>
              </a:ext>
            </a:extLst>
          </p:cNvPr>
          <p:cNvSpPr txBox="1">
            <a:spLocks noChangeArrowheads="1"/>
          </p:cNvSpPr>
          <p:nvPr/>
        </p:nvSpPr>
        <p:spPr bwMode="auto">
          <a:xfrm>
            <a:off x="5311418" y="2149208"/>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$438</a:t>
            </a:r>
            <a:endParaRPr lang="en-US" sz="2000" dirty="0">
              <a:solidFill>
                <a:schemeClr val="bg1"/>
              </a:solidFill>
              <a:latin typeface="Lato"/>
            </a:endParaRPr>
          </a:p>
        </p:txBody>
      </p:sp>
      <p:sp>
        <p:nvSpPr>
          <p:cNvPr id="86" name="Text Box 10">
            <a:extLst>
              <a:ext uri="{FF2B5EF4-FFF2-40B4-BE49-F238E27FC236}">
                <a16:creationId xmlns:a16="http://schemas.microsoft.com/office/drawing/2014/main" id="{400D086A-4AFC-4D54-A7D0-7DFCA6181950}"/>
              </a:ext>
            </a:extLst>
          </p:cNvPr>
          <p:cNvSpPr txBox="1">
            <a:spLocks noChangeArrowheads="1"/>
          </p:cNvSpPr>
          <p:nvPr/>
        </p:nvSpPr>
        <p:spPr bwMode="auto">
          <a:xfrm>
            <a:off x="5311418" y="2744708"/>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$253</a:t>
            </a:r>
            <a:endParaRPr lang="en-US" sz="2000" dirty="0">
              <a:solidFill>
                <a:schemeClr val="bg1"/>
              </a:solidFill>
              <a:latin typeface="Lato"/>
            </a:endParaRPr>
          </a:p>
        </p:txBody>
      </p:sp>
      <p:sp>
        <p:nvSpPr>
          <p:cNvPr id="87" name="Text Box 10">
            <a:extLst>
              <a:ext uri="{FF2B5EF4-FFF2-40B4-BE49-F238E27FC236}">
                <a16:creationId xmlns:a16="http://schemas.microsoft.com/office/drawing/2014/main" id="{CC239E1B-1B19-4319-8B34-634444A1DE24}"/>
              </a:ext>
            </a:extLst>
          </p:cNvPr>
          <p:cNvSpPr txBox="1">
            <a:spLocks noChangeArrowheads="1"/>
          </p:cNvSpPr>
          <p:nvPr/>
        </p:nvSpPr>
        <p:spPr bwMode="auto">
          <a:xfrm>
            <a:off x="5311418" y="3197801"/>
            <a:ext cx="996018" cy="369332"/>
          </a:xfrm>
          <a:prstGeom prst="rect">
            <a:avLst/>
          </a:prstGeom>
          <a:noFill/>
          <a:ln w="9525">
            <a:noFill/>
            <a:miter lim="800000"/>
            <a:headEnd/>
            <a:tailEnd/>
          </a:ln>
        </p:spPr>
        <p:txBody>
          <a:bodyPr wrap="square" lIns="60960" tIns="30480" rIns="60960" bIns="30480">
            <a:spAutoFit/>
          </a:bodyPr>
          <a:lstStyle/>
          <a:p>
            <a:pPr algn="ctr"/>
            <a:r>
              <a:rPr lang="en-US" sz="2000" b="1" dirty="0">
                <a:solidFill>
                  <a:schemeClr val="bg1"/>
                </a:solidFill>
                <a:latin typeface="Lato"/>
              </a:rPr>
              <a:t>$124</a:t>
            </a:r>
            <a:endParaRPr lang="en-US" sz="2000" dirty="0">
              <a:solidFill>
                <a:schemeClr val="bg1"/>
              </a:solidFill>
              <a:latin typeface="Lato"/>
            </a:endParaRPr>
          </a:p>
        </p:txBody>
      </p:sp>
      <p:pic>
        <p:nvPicPr>
          <p:cNvPr id="31" name="Picture 30">
            <a:hlinkClick r:id="rId2"/>
            <a:extLst>
              <a:ext uri="{FF2B5EF4-FFF2-40B4-BE49-F238E27FC236}">
                <a16:creationId xmlns:a16="http://schemas.microsoft.com/office/drawing/2014/main" id="{16BED2E2-122B-4277-BDFF-D02F2C3511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1169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wipe(left)">
                                      <p:cBhvr>
                                        <p:cTn id="7" dur="500"/>
                                        <p:tgtEl>
                                          <p:spTgt spid="56"/>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par>
                                <p:cTn id="12" presetID="22" presetClass="entr" presetSubtype="8" fill="hold" grpId="0" nodeType="withEffect">
                                  <p:stCondLst>
                                    <p:cond delay="1700"/>
                                  </p:stCondLst>
                                  <p:childTnLst>
                                    <p:set>
                                      <p:cBhvr>
                                        <p:cTn id="13" dur="1" fill="hold">
                                          <p:stCondLst>
                                            <p:cond delay="0"/>
                                          </p:stCondLst>
                                        </p:cTn>
                                        <p:tgtEl>
                                          <p:spTgt spid="88"/>
                                        </p:tgtEl>
                                        <p:attrNameLst>
                                          <p:attrName>style.visibility</p:attrName>
                                        </p:attrNameLst>
                                      </p:cBhvr>
                                      <p:to>
                                        <p:strVal val="visible"/>
                                      </p:to>
                                    </p:set>
                                    <p:animEffect transition="in" filter="wipe(left)">
                                      <p:cBhvr>
                                        <p:cTn id="14" dur="1000"/>
                                        <p:tgtEl>
                                          <p:spTgt spid="88"/>
                                        </p:tgtEl>
                                      </p:cBhvr>
                                    </p:animEffect>
                                  </p:childTnLst>
                                </p:cTn>
                              </p:par>
                            </p:childTnLst>
                          </p:cTn>
                        </p:par>
                        <p:par>
                          <p:cTn id="15" fill="hold">
                            <p:stCondLst>
                              <p:cond delay="3200"/>
                            </p:stCondLst>
                            <p:childTnLst>
                              <p:par>
                                <p:cTn id="16" presetID="42" presetClass="entr" presetSubtype="0" fill="hold" grpId="0" nodeType="afterEffect">
                                  <p:stCondLst>
                                    <p:cond delay="0"/>
                                  </p:stCondLst>
                                  <p:childTnLst>
                                    <p:set>
                                      <p:cBhvr>
                                        <p:cTn id="17" dur="1" fill="hold">
                                          <p:stCondLst>
                                            <p:cond delay="0"/>
                                          </p:stCondLst>
                                        </p:cTn>
                                        <p:tgtEl>
                                          <p:spTgt spid="84"/>
                                        </p:tgtEl>
                                        <p:attrNameLst>
                                          <p:attrName>style.visibility</p:attrName>
                                        </p:attrNameLst>
                                      </p:cBhvr>
                                      <p:to>
                                        <p:strVal val="visible"/>
                                      </p:to>
                                    </p:set>
                                    <p:animEffect transition="in" filter="fade">
                                      <p:cBhvr>
                                        <p:cTn id="18" dur="1000"/>
                                        <p:tgtEl>
                                          <p:spTgt spid="84"/>
                                        </p:tgtEl>
                                      </p:cBhvr>
                                    </p:animEffect>
                                    <p:anim calcmode="lin" valueType="num">
                                      <p:cBhvr>
                                        <p:cTn id="19" dur="1000" fill="hold"/>
                                        <p:tgtEl>
                                          <p:spTgt spid="84"/>
                                        </p:tgtEl>
                                        <p:attrNameLst>
                                          <p:attrName>ppt_x</p:attrName>
                                        </p:attrNameLst>
                                      </p:cBhvr>
                                      <p:tavLst>
                                        <p:tav tm="0">
                                          <p:val>
                                            <p:strVal val="#ppt_x"/>
                                          </p:val>
                                        </p:tav>
                                        <p:tav tm="100000">
                                          <p:val>
                                            <p:strVal val="#ppt_x"/>
                                          </p:val>
                                        </p:tav>
                                      </p:tavLst>
                                    </p:anim>
                                    <p:anim calcmode="lin" valueType="num">
                                      <p:cBhvr>
                                        <p:cTn id="20" dur="1000" fill="hold"/>
                                        <p:tgtEl>
                                          <p:spTgt spid="84"/>
                                        </p:tgtEl>
                                        <p:attrNameLst>
                                          <p:attrName>ppt_y</p:attrName>
                                        </p:attrNameLst>
                                      </p:cBhvr>
                                      <p:tavLst>
                                        <p:tav tm="0">
                                          <p:val>
                                            <p:strVal val="#ppt_y+.1"/>
                                          </p:val>
                                        </p:tav>
                                        <p:tav tm="100000">
                                          <p:val>
                                            <p:strVal val="#ppt_y"/>
                                          </p:val>
                                        </p:tav>
                                      </p:tavLst>
                                    </p:anim>
                                  </p:childTnLst>
                                </p:cTn>
                              </p:par>
                            </p:childTnLst>
                          </p:cTn>
                        </p:par>
                        <p:par>
                          <p:cTn id="21" fill="hold">
                            <p:stCondLst>
                              <p:cond delay="4200"/>
                            </p:stCondLst>
                            <p:childTnLst>
                              <p:par>
                                <p:cTn id="22" presetID="37" presetClass="entr" presetSubtype="0" fill="hold" grpId="0" nodeType="afterEffect">
                                  <p:stCondLst>
                                    <p:cond delay="0"/>
                                  </p:stCondLst>
                                  <p:childTnLst>
                                    <p:set>
                                      <p:cBhvr>
                                        <p:cTn id="23" dur="1" fill="hold">
                                          <p:stCondLst>
                                            <p:cond delay="0"/>
                                          </p:stCondLst>
                                        </p:cTn>
                                        <p:tgtEl>
                                          <p:spTgt spid="64"/>
                                        </p:tgtEl>
                                        <p:attrNameLst>
                                          <p:attrName>style.visibility</p:attrName>
                                        </p:attrNameLst>
                                      </p:cBhvr>
                                      <p:to>
                                        <p:strVal val="visible"/>
                                      </p:to>
                                    </p:set>
                                    <p:animEffect transition="in" filter="fade">
                                      <p:cBhvr>
                                        <p:cTn id="24" dur="1000"/>
                                        <p:tgtEl>
                                          <p:spTgt spid="64"/>
                                        </p:tgtEl>
                                      </p:cBhvr>
                                    </p:animEffect>
                                    <p:anim calcmode="lin" valueType="num">
                                      <p:cBhvr>
                                        <p:cTn id="25" dur="1000" fill="hold"/>
                                        <p:tgtEl>
                                          <p:spTgt spid="64"/>
                                        </p:tgtEl>
                                        <p:attrNameLst>
                                          <p:attrName>ppt_x</p:attrName>
                                        </p:attrNameLst>
                                      </p:cBhvr>
                                      <p:tavLst>
                                        <p:tav tm="0">
                                          <p:val>
                                            <p:strVal val="#ppt_x"/>
                                          </p:val>
                                        </p:tav>
                                        <p:tav tm="100000">
                                          <p:val>
                                            <p:strVal val="#ppt_x"/>
                                          </p:val>
                                        </p:tav>
                                      </p:tavLst>
                                    </p:anim>
                                    <p:anim calcmode="lin" valueType="num">
                                      <p:cBhvr>
                                        <p:cTn id="26" dur="900" decel="100000" fill="hold"/>
                                        <p:tgtEl>
                                          <p:spTgt spid="64"/>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28" fill="hold">
                            <p:stCondLst>
                              <p:cond delay="5200"/>
                            </p:stCondLst>
                            <p:childTnLst>
                              <p:par>
                                <p:cTn id="29" presetID="22" presetClass="entr" presetSubtype="8" fill="hold" nodeType="afterEffect">
                                  <p:stCondLst>
                                    <p:cond delay="0"/>
                                  </p:stCondLst>
                                  <p:childTnLst>
                                    <p:set>
                                      <p:cBhvr>
                                        <p:cTn id="30" dur="1" fill="hold">
                                          <p:stCondLst>
                                            <p:cond delay="0"/>
                                          </p:stCondLst>
                                        </p:cTn>
                                        <p:tgtEl>
                                          <p:spTgt spid="58"/>
                                        </p:tgtEl>
                                        <p:attrNameLst>
                                          <p:attrName>style.visibility</p:attrName>
                                        </p:attrNameLst>
                                      </p:cBhvr>
                                      <p:to>
                                        <p:strVal val="visible"/>
                                      </p:to>
                                    </p:set>
                                    <p:animEffect transition="in" filter="wipe(left)">
                                      <p:cBhvr>
                                        <p:cTn id="31" dur="500"/>
                                        <p:tgtEl>
                                          <p:spTgt spid="58"/>
                                        </p:tgtEl>
                                      </p:cBhvr>
                                    </p:animEffect>
                                  </p:childTnLst>
                                </p:cTn>
                              </p:par>
                            </p:childTnLst>
                          </p:cTn>
                        </p:par>
                        <p:par>
                          <p:cTn id="32" fill="hold">
                            <p:stCondLst>
                              <p:cond delay="5700"/>
                            </p:stCondLst>
                            <p:childTnLst>
                              <p:par>
                                <p:cTn id="33" presetID="21" presetClass="entr" presetSubtype="1"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wheel(1)">
                                      <p:cBhvr>
                                        <p:cTn id="35" dur="2000"/>
                                        <p:tgtEl>
                                          <p:spTgt spid="20"/>
                                        </p:tgtEl>
                                      </p:cBhvr>
                                    </p:animEffect>
                                  </p:childTnLst>
                                </p:cTn>
                              </p:par>
                              <p:par>
                                <p:cTn id="36" presetID="22" presetClass="entr" presetSubtype="8" fill="hold" grpId="0" nodeType="withEffect">
                                  <p:stCondLst>
                                    <p:cond delay="1700"/>
                                  </p:stCondLst>
                                  <p:childTnLst>
                                    <p:set>
                                      <p:cBhvr>
                                        <p:cTn id="37" dur="1" fill="hold">
                                          <p:stCondLst>
                                            <p:cond delay="0"/>
                                          </p:stCondLst>
                                        </p:cTn>
                                        <p:tgtEl>
                                          <p:spTgt spid="89"/>
                                        </p:tgtEl>
                                        <p:attrNameLst>
                                          <p:attrName>style.visibility</p:attrName>
                                        </p:attrNameLst>
                                      </p:cBhvr>
                                      <p:to>
                                        <p:strVal val="visible"/>
                                      </p:to>
                                    </p:set>
                                    <p:animEffect transition="in" filter="wipe(left)">
                                      <p:cBhvr>
                                        <p:cTn id="38" dur="1000"/>
                                        <p:tgtEl>
                                          <p:spTgt spid="89"/>
                                        </p:tgtEl>
                                      </p:cBhvr>
                                    </p:animEffect>
                                  </p:childTnLst>
                                </p:cTn>
                              </p:par>
                            </p:childTnLst>
                          </p:cTn>
                        </p:par>
                        <p:par>
                          <p:cTn id="39" fill="hold">
                            <p:stCondLst>
                              <p:cond delay="8400"/>
                            </p:stCondLst>
                            <p:childTnLst>
                              <p:par>
                                <p:cTn id="40" presetID="42" presetClass="entr" presetSubtype="0" fill="hold" grpId="0" nodeType="afterEffect">
                                  <p:stCondLst>
                                    <p:cond delay="0"/>
                                  </p:stCondLst>
                                  <p:childTnLst>
                                    <p:set>
                                      <p:cBhvr>
                                        <p:cTn id="41" dur="1" fill="hold">
                                          <p:stCondLst>
                                            <p:cond delay="0"/>
                                          </p:stCondLst>
                                        </p:cTn>
                                        <p:tgtEl>
                                          <p:spTgt spid="85"/>
                                        </p:tgtEl>
                                        <p:attrNameLst>
                                          <p:attrName>style.visibility</p:attrName>
                                        </p:attrNameLst>
                                      </p:cBhvr>
                                      <p:to>
                                        <p:strVal val="visible"/>
                                      </p:to>
                                    </p:set>
                                    <p:animEffect transition="in" filter="fade">
                                      <p:cBhvr>
                                        <p:cTn id="42" dur="1000"/>
                                        <p:tgtEl>
                                          <p:spTgt spid="85"/>
                                        </p:tgtEl>
                                      </p:cBhvr>
                                    </p:animEffect>
                                    <p:anim calcmode="lin" valueType="num">
                                      <p:cBhvr>
                                        <p:cTn id="43" dur="1000" fill="hold"/>
                                        <p:tgtEl>
                                          <p:spTgt spid="85"/>
                                        </p:tgtEl>
                                        <p:attrNameLst>
                                          <p:attrName>ppt_x</p:attrName>
                                        </p:attrNameLst>
                                      </p:cBhvr>
                                      <p:tavLst>
                                        <p:tav tm="0">
                                          <p:val>
                                            <p:strVal val="#ppt_x"/>
                                          </p:val>
                                        </p:tav>
                                        <p:tav tm="100000">
                                          <p:val>
                                            <p:strVal val="#ppt_x"/>
                                          </p:val>
                                        </p:tav>
                                      </p:tavLst>
                                    </p:anim>
                                    <p:anim calcmode="lin" valueType="num">
                                      <p:cBhvr>
                                        <p:cTn id="44" dur="1000" fill="hold"/>
                                        <p:tgtEl>
                                          <p:spTgt spid="85"/>
                                        </p:tgtEl>
                                        <p:attrNameLst>
                                          <p:attrName>ppt_y</p:attrName>
                                        </p:attrNameLst>
                                      </p:cBhvr>
                                      <p:tavLst>
                                        <p:tav tm="0">
                                          <p:val>
                                            <p:strVal val="#ppt_y+.1"/>
                                          </p:val>
                                        </p:tav>
                                        <p:tav tm="100000">
                                          <p:val>
                                            <p:strVal val="#ppt_y"/>
                                          </p:val>
                                        </p:tav>
                                      </p:tavLst>
                                    </p:anim>
                                  </p:childTnLst>
                                </p:cTn>
                              </p:par>
                            </p:childTnLst>
                          </p:cTn>
                        </p:par>
                        <p:par>
                          <p:cTn id="45" fill="hold">
                            <p:stCondLst>
                              <p:cond delay="9400"/>
                            </p:stCondLst>
                            <p:childTnLst>
                              <p:par>
                                <p:cTn id="46" presetID="37"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900" decel="100000" fill="hold"/>
                                        <p:tgtEl>
                                          <p:spTgt spid="71"/>
                                        </p:tgtEl>
                                        <p:attrNameLst>
                                          <p:attrName>ppt_y</p:attrName>
                                        </p:attrNameLst>
                                      </p:cBhvr>
                                      <p:tavLst>
                                        <p:tav tm="0">
                                          <p:val>
                                            <p:strVal val="#ppt_y+1"/>
                                          </p:val>
                                        </p:tav>
                                        <p:tav tm="100000">
                                          <p:val>
                                            <p:strVal val="#ppt_y-.03"/>
                                          </p:val>
                                        </p:tav>
                                      </p:tavLst>
                                    </p:anim>
                                    <p:anim calcmode="lin" valueType="num">
                                      <p:cBhvr>
                                        <p:cTn id="51"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52" fill="hold">
                            <p:stCondLst>
                              <p:cond delay="10400"/>
                            </p:stCondLst>
                            <p:childTnLst>
                              <p:par>
                                <p:cTn id="53" presetID="22" presetClass="entr" presetSubtype="8" fill="hold"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par>
                          <p:cTn id="56" fill="hold">
                            <p:stCondLst>
                              <p:cond delay="10900"/>
                            </p:stCondLst>
                            <p:childTnLst>
                              <p:par>
                                <p:cTn id="57" presetID="21" presetClass="entr" presetSubtype="1" fill="hold" grpId="0" nodeType="after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wheel(1)">
                                      <p:cBhvr>
                                        <p:cTn id="59" dur="2000"/>
                                        <p:tgtEl>
                                          <p:spTgt spid="19"/>
                                        </p:tgtEl>
                                      </p:cBhvr>
                                    </p:animEffect>
                                  </p:childTnLst>
                                </p:cTn>
                              </p:par>
                              <p:par>
                                <p:cTn id="60" presetID="22" presetClass="entr" presetSubtype="8" fill="hold" grpId="0" nodeType="withEffect">
                                  <p:stCondLst>
                                    <p:cond delay="1700"/>
                                  </p:stCondLst>
                                  <p:childTnLst>
                                    <p:set>
                                      <p:cBhvr>
                                        <p:cTn id="61" dur="1" fill="hold">
                                          <p:stCondLst>
                                            <p:cond delay="0"/>
                                          </p:stCondLst>
                                        </p:cTn>
                                        <p:tgtEl>
                                          <p:spTgt spid="90"/>
                                        </p:tgtEl>
                                        <p:attrNameLst>
                                          <p:attrName>style.visibility</p:attrName>
                                        </p:attrNameLst>
                                      </p:cBhvr>
                                      <p:to>
                                        <p:strVal val="visible"/>
                                      </p:to>
                                    </p:set>
                                    <p:animEffect transition="in" filter="wipe(left)">
                                      <p:cBhvr>
                                        <p:cTn id="62" dur="1000"/>
                                        <p:tgtEl>
                                          <p:spTgt spid="90"/>
                                        </p:tgtEl>
                                      </p:cBhvr>
                                    </p:animEffect>
                                  </p:childTnLst>
                                </p:cTn>
                              </p:par>
                            </p:childTnLst>
                          </p:cTn>
                        </p:par>
                        <p:par>
                          <p:cTn id="63" fill="hold">
                            <p:stCondLst>
                              <p:cond delay="13600"/>
                            </p:stCondLst>
                            <p:childTnLst>
                              <p:par>
                                <p:cTn id="64" presetID="42" presetClass="entr" presetSubtype="0" fill="hold" grpId="0" nodeType="afterEffect">
                                  <p:stCondLst>
                                    <p:cond delay="0"/>
                                  </p:stCondLst>
                                  <p:childTnLst>
                                    <p:set>
                                      <p:cBhvr>
                                        <p:cTn id="65" dur="1" fill="hold">
                                          <p:stCondLst>
                                            <p:cond delay="0"/>
                                          </p:stCondLst>
                                        </p:cTn>
                                        <p:tgtEl>
                                          <p:spTgt spid="86"/>
                                        </p:tgtEl>
                                        <p:attrNameLst>
                                          <p:attrName>style.visibility</p:attrName>
                                        </p:attrNameLst>
                                      </p:cBhvr>
                                      <p:to>
                                        <p:strVal val="visible"/>
                                      </p:to>
                                    </p:set>
                                    <p:animEffect transition="in" filter="fade">
                                      <p:cBhvr>
                                        <p:cTn id="66" dur="1000"/>
                                        <p:tgtEl>
                                          <p:spTgt spid="86"/>
                                        </p:tgtEl>
                                      </p:cBhvr>
                                    </p:animEffect>
                                    <p:anim calcmode="lin" valueType="num">
                                      <p:cBhvr>
                                        <p:cTn id="67" dur="1000" fill="hold"/>
                                        <p:tgtEl>
                                          <p:spTgt spid="86"/>
                                        </p:tgtEl>
                                        <p:attrNameLst>
                                          <p:attrName>ppt_x</p:attrName>
                                        </p:attrNameLst>
                                      </p:cBhvr>
                                      <p:tavLst>
                                        <p:tav tm="0">
                                          <p:val>
                                            <p:strVal val="#ppt_x"/>
                                          </p:val>
                                        </p:tav>
                                        <p:tav tm="100000">
                                          <p:val>
                                            <p:strVal val="#ppt_x"/>
                                          </p:val>
                                        </p:tav>
                                      </p:tavLst>
                                    </p:anim>
                                    <p:anim calcmode="lin" valueType="num">
                                      <p:cBhvr>
                                        <p:cTn id="68" dur="1000" fill="hold"/>
                                        <p:tgtEl>
                                          <p:spTgt spid="86"/>
                                        </p:tgtEl>
                                        <p:attrNameLst>
                                          <p:attrName>ppt_y</p:attrName>
                                        </p:attrNameLst>
                                      </p:cBhvr>
                                      <p:tavLst>
                                        <p:tav tm="0">
                                          <p:val>
                                            <p:strVal val="#ppt_y+.1"/>
                                          </p:val>
                                        </p:tav>
                                        <p:tav tm="100000">
                                          <p:val>
                                            <p:strVal val="#ppt_y"/>
                                          </p:val>
                                        </p:tav>
                                      </p:tavLst>
                                    </p:anim>
                                  </p:childTnLst>
                                </p:cTn>
                              </p:par>
                            </p:childTnLst>
                          </p:cTn>
                        </p:par>
                        <p:par>
                          <p:cTn id="69" fill="hold">
                            <p:stCondLst>
                              <p:cond delay="14600"/>
                            </p:stCondLst>
                            <p:childTnLst>
                              <p:par>
                                <p:cTn id="70" presetID="37" presetClass="entr" presetSubtype="0" fill="hold" grpId="0" nodeType="afterEffect">
                                  <p:stCondLst>
                                    <p:cond delay="0"/>
                                  </p:stCondLst>
                                  <p:childTnLst>
                                    <p:set>
                                      <p:cBhvr>
                                        <p:cTn id="71" dur="1" fill="hold">
                                          <p:stCondLst>
                                            <p:cond delay="0"/>
                                          </p:stCondLst>
                                        </p:cTn>
                                        <p:tgtEl>
                                          <p:spTgt spid="75"/>
                                        </p:tgtEl>
                                        <p:attrNameLst>
                                          <p:attrName>style.visibility</p:attrName>
                                        </p:attrNameLst>
                                      </p:cBhvr>
                                      <p:to>
                                        <p:strVal val="visible"/>
                                      </p:to>
                                    </p:set>
                                    <p:animEffect transition="in" filter="fade">
                                      <p:cBhvr>
                                        <p:cTn id="72" dur="1000"/>
                                        <p:tgtEl>
                                          <p:spTgt spid="75"/>
                                        </p:tgtEl>
                                      </p:cBhvr>
                                    </p:animEffect>
                                    <p:anim calcmode="lin" valueType="num">
                                      <p:cBhvr>
                                        <p:cTn id="73" dur="1000" fill="hold"/>
                                        <p:tgtEl>
                                          <p:spTgt spid="75"/>
                                        </p:tgtEl>
                                        <p:attrNameLst>
                                          <p:attrName>ppt_x</p:attrName>
                                        </p:attrNameLst>
                                      </p:cBhvr>
                                      <p:tavLst>
                                        <p:tav tm="0">
                                          <p:val>
                                            <p:strVal val="#ppt_x"/>
                                          </p:val>
                                        </p:tav>
                                        <p:tav tm="100000">
                                          <p:val>
                                            <p:strVal val="#ppt_x"/>
                                          </p:val>
                                        </p:tav>
                                      </p:tavLst>
                                    </p:anim>
                                    <p:anim calcmode="lin" valueType="num">
                                      <p:cBhvr>
                                        <p:cTn id="74" dur="900" decel="100000" fill="hold"/>
                                        <p:tgtEl>
                                          <p:spTgt spid="75"/>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76" fill="hold">
                            <p:stCondLst>
                              <p:cond delay="15600"/>
                            </p:stCondLst>
                            <p:childTnLst>
                              <p:par>
                                <p:cTn id="77" presetID="22" presetClass="entr" presetSubtype="8"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wipe(left)">
                                      <p:cBhvr>
                                        <p:cTn id="79" dur="500"/>
                                        <p:tgtEl>
                                          <p:spTgt spid="72"/>
                                        </p:tgtEl>
                                      </p:cBhvr>
                                    </p:animEffect>
                                  </p:childTnLst>
                                </p:cTn>
                              </p:par>
                            </p:childTnLst>
                          </p:cTn>
                        </p:par>
                        <p:par>
                          <p:cTn id="80" fill="hold">
                            <p:stCondLst>
                              <p:cond delay="16100"/>
                            </p:stCondLst>
                            <p:childTnLst>
                              <p:par>
                                <p:cTn id="81" presetID="21" presetClass="entr" presetSubtype="1" fill="hold" grpId="0" nodeType="afterEffect">
                                  <p:stCondLst>
                                    <p:cond delay="0"/>
                                  </p:stCondLst>
                                  <p:childTnLst>
                                    <p:set>
                                      <p:cBhvr>
                                        <p:cTn id="82" dur="1" fill="hold">
                                          <p:stCondLst>
                                            <p:cond delay="0"/>
                                          </p:stCondLst>
                                        </p:cTn>
                                        <p:tgtEl>
                                          <p:spTgt spid="15"/>
                                        </p:tgtEl>
                                        <p:attrNameLst>
                                          <p:attrName>style.visibility</p:attrName>
                                        </p:attrNameLst>
                                      </p:cBhvr>
                                      <p:to>
                                        <p:strVal val="visible"/>
                                      </p:to>
                                    </p:set>
                                    <p:animEffect transition="in" filter="wheel(1)">
                                      <p:cBhvr>
                                        <p:cTn id="83" dur="2000"/>
                                        <p:tgtEl>
                                          <p:spTgt spid="15"/>
                                        </p:tgtEl>
                                      </p:cBhvr>
                                    </p:animEffect>
                                  </p:childTnLst>
                                </p:cTn>
                              </p:par>
                              <p:par>
                                <p:cTn id="84" presetID="22" presetClass="entr" presetSubtype="8" fill="hold" grpId="0" nodeType="withEffect">
                                  <p:stCondLst>
                                    <p:cond delay="1700"/>
                                  </p:stCondLst>
                                  <p:childTnLst>
                                    <p:set>
                                      <p:cBhvr>
                                        <p:cTn id="85" dur="1" fill="hold">
                                          <p:stCondLst>
                                            <p:cond delay="0"/>
                                          </p:stCondLst>
                                        </p:cTn>
                                        <p:tgtEl>
                                          <p:spTgt spid="91"/>
                                        </p:tgtEl>
                                        <p:attrNameLst>
                                          <p:attrName>style.visibility</p:attrName>
                                        </p:attrNameLst>
                                      </p:cBhvr>
                                      <p:to>
                                        <p:strVal val="visible"/>
                                      </p:to>
                                    </p:set>
                                    <p:animEffect transition="in" filter="wipe(left)">
                                      <p:cBhvr>
                                        <p:cTn id="86" dur="1000"/>
                                        <p:tgtEl>
                                          <p:spTgt spid="91"/>
                                        </p:tgtEl>
                                      </p:cBhvr>
                                    </p:animEffect>
                                  </p:childTnLst>
                                </p:cTn>
                              </p:par>
                            </p:childTnLst>
                          </p:cTn>
                        </p:par>
                        <p:par>
                          <p:cTn id="87" fill="hold">
                            <p:stCondLst>
                              <p:cond delay="18800"/>
                            </p:stCondLst>
                            <p:childTnLst>
                              <p:par>
                                <p:cTn id="88" presetID="42" presetClass="entr" presetSubtype="0" fill="hold" grpId="0" nodeType="afterEffect">
                                  <p:stCondLst>
                                    <p:cond delay="0"/>
                                  </p:stCondLst>
                                  <p:childTnLst>
                                    <p:set>
                                      <p:cBhvr>
                                        <p:cTn id="89" dur="1" fill="hold">
                                          <p:stCondLst>
                                            <p:cond delay="0"/>
                                          </p:stCondLst>
                                        </p:cTn>
                                        <p:tgtEl>
                                          <p:spTgt spid="87"/>
                                        </p:tgtEl>
                                        <p:attrNameLst>
                                          <p:attrName>style.visibility</p:attrName>
                                        </p:attrNameLst>
                                      </p:cBhvr>
                                      <p:to>
                                        <p:strVal val="visible"/>
                                      </p:to>
                                    </p:set>
                                    <p:animEffect transition="in" filter="fade">
                                      <p:cBhvr>
                                        <p:cTn id="90" dur="1000"/>
                                        <p:tgtEl>
                                          <p:spTgt spid="87"/>
                                        </p:tgtEl>
                                      </p:cBhvr>
                                    </p:animEffect>
                                    <p:anim calcmode="lin" valueType="num">
                                      <p:cBhvr>
                                        <p:cTn id="91" dur="1000" fill="hold"/>
                                        <p:tgtEl>
                                          <p:spTgt spid="87"/>
                                        </p:tgtEl>
                                        <p:attrNameLst>
                                          <p:attrName>ppt_x</p:attrName>
                                        </p:attrNameLst>
                                      </p:cBhvr>
                                      <p:tavLst>
                                        <p:tav tm="0">
                                          <p:val>
                                            <p:strVal val="#ppt_x"/>
                                          </p:val>
                                        </p:tav>
                                        <p:tav tm="100000">
                                          <p:val>
                                            <p:strVal val="#ppt_x"/>
                                          </p:val>
                                        </p:tav>
                                      </p:tavLst>
                                    </p:anim>
                                    <p:anim calcmode="lin" valueType="num">
                                      <p:cBhvr>
                                        <p:cTn id="92" dur="1000" fill="hold"/>
                                        <p:tgtEl>
                                          <p:spTgt spid="87"/>
                                        </p:tgtEl>
                                        <p:attrNameLst>
                                          <p:attrName>ppt_y</p:attrName>
                                        </p:attrNameLst>
                                      </p:cBhvr>
                                      <p:tavLst>
                                        <p:tav tm="0">
                                          <p:val>
                                            <p:strVal val="#ppt_y+.1"/>
                                          </p:val>
                                        </p:tav>
                                        <p:tav tm="100000">
                                          <p:val>
                                            <p:strVal val="#ppt_y"/>
                                          </p:val>
                                        </p:tav>
                                      </p:tavLst>
                                    </p:anim>
                                  </p:childTnLst>
                                </p:cTn>
                              </p:par>
                            </p:childTnLst>
                          </p:cTn>
                        </p:par>
                        <p:par>
                          <p:cTn id="93" fill="hold">
                            <p:stCondLst>
                              <p:cond delay="19800"/>
                            </p:stCondLst>
                            <p:childTnLst>
                              <p:par>
                                <p:cTn id="94" presetID="37" presetClass="entr" presetSubtype="0" fill="hold" grpId="0" nodeType="afterEffect">
                                  <p:stCondLst>
                                    <p:cond delay="0"/>
                                  </p:stCondLst>
                                  <p:childTnLst>
                                    <p:set>
                                      <p:cBhvr>
                                        <p:cTn id="95" dur="1" fill="hold">
                                          <p:stCondLst>
                                            <p:cond delay="0"/>
                                          </p:stCondLst>
                                        </p:cTn>
                                        <p:tgtEl>
                                          <p:spTgt spid="79"/>
                                        </p:tgtEl>
                                        <p:attrNameLst>
                                          <p:attrName>style.visibility</p:attrName>
                                        </p:attrNameLst>
                                      </p:cBhvr>
                                      <p:to>
                                        <p:strVal val="visible"/>
                                      </p:to>
                                    </p:set>
                                    <p:animEffect transition="in" filter="fade">
                                      <p:cBhvr>
                                        <p:cTn id="96" dur="1000"/>
                                        <p:tgtEl>
                                          <p:spTgt spid="79"/>
                                        </p:tgtEl>
                                      </p:cBhvr>
                                    </p:animEffect>
                                    <p:anim calcmode="lin" valueType="num">
                                      <p:cBhvr>
                                        <p:cTn id="97" dur="1000" fill="hold"/>
                                        <p:tgtEl>
                                          <p:spTgt spid="79"/>
                                        </p:tgtEl>
                                        <p:attrNameLst>
                                          <p:attrName>ppt_x</p:attrName>
                                        </p:attrNameLst>
                                      </p:cBhvr>
                                      <p:tavLst>
                                        <p:tav tm="0">
                                          <p:val>
                                            <p:strVal val="#ppt_x"/>
                                          </p:val>
                                        </p:tav>
                                        <p:tav tm="100000">
                                          <p:val>
                                            <p:strVal val="#ppt_x"/>
                                          </p:val>
                                        </p:tav>
                                      </p:tavLst>
                                    </p:anim>
                                    <p:anim calcmode="lin" valueType="num">
                                      <p:cBhvr>
                                        <p:cTn id="98" dur="900" decel="100000" fill="hold"/>
                                        <p:tgtEl>
                                          <p:spTgt spid="79"/>
                                        </p:tgtEl>
                                        <p:attrNameLst>
                                          <p:attrName>ppt_y</p:attrName>
                                        </p:attrNameLst>
                                      </p:cBhvr>
                                      <p:tavLst>
                                        <p:tav tm="0">
                                          <p:val>
                                            <p:strVal val="#ppt_y+1"/>
                                          </p:val>
                                        </p:tav>
                                        <p:tav tm="100000">
                                          <p:val>
                                            <p:strVal val="#ppt_y-.03"/>
                                          </p:val>
                                        </p:tav>
                                      </p:tavLst>
                                    </p:anim>
                                    <p:anim calcmode="lin" valueType="num">
                                      <p:cBhvr>
                                        <p:cTn id="99" dur="100" accel="100000" fill="hold">
                                          <p:stCondLst>
                                            <p:cond delay="900"/>
                                          </p:stCondLst>
                                        </p:cTn>
                                        <p:tgtEl>
                                          <p:spTgt spid="79"/>
                                        </p:tgtEl>
                                        <p:attrNameLst>
                                          <p:attrName>ppt_y</p:attrName>
                                        </p:attrNameLst>
                                      </p:cBhvr>
                                      <p:tavLst>
                                        <p:tav tm="0">
                                          <p:val>
                                            <p:strVal val="#ppt_y-.03"/>
                                          </p:val>
                                        </p:tav>
                                        <p:tav tm="100000">
                                          <p:val>
                                            <p:strVal val="#ppt_y"/>
                                          </p:val>
                                        </p:tav>
                                      </p:tavLst>
                                    </p:anim>
                                  </p:childTnLst>
                                </p:cTn>
                              </p:par>
                            </p:childTnLst>
                          </p:cTn>
                        </p:par>
                        <p:par>
                          <p:cTn id="100" fill="hold">
                            <p:stCondLst>
                              <p:cond delay="20800"/>
                            </p:stCondLst>
                            <p:childTnLst>
                              <p:par>
                                <p:cTn id="101" presetID="22" presetClass="entr" presetSubtype="8" fill="hold" nodeType="afterEffect">
                                  <p:stCondLst>
                                    <p:cond delay="0"/>
                                  </p:stCondLst>
                                  <p:childTnLst>
                                    <p:set>
                                      <p:cBhvr>
                                        <p:cTn id="102" dur="1" fill="hold">
                                          <p:stCondLst>
                                            <p:cond delay="0"/>
                                          </p:stCondLst>
                                        </p:cTn>
                                        <p:tgtEl>
                                          <p:spTgt spid="76"/>
                                        </p:tgtEl>
                                        <p:attrNameLst>
                                          <p:attrName>style.visibility</p:attrName>
                                        </p:attrNameLst>
                                      </p:cBhvr>
                                      <p:to>
                                        <p:strVal val="visible"/>
                                      </p:to>
                                    </p:set>
                                    <p:animEffect transition="in" filter="wipe(left)">
                                      <p:cBhvr>
                                        <p:cTn id="103" dur="500"/>
                                        <p:tgtEl>
                                          <p:spTgt spid="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89" grpId="0" animBg="1"/>
      <p:bldP spid="88" grpId="0" animBg="1"/>
      <p:bldP spid="90" grpId="0" animBg="1"/>
      <p:bldP spid="91" grpId="0" animBg="1"/>
      <p:bldP spid="56" grpId="0"/>
      <p:bldP spid="64" grpId="0" animBg="1"/>
      <p:bldP spid="71" grpId="0" animBg="1"/>
      <p:bldP spid="75" grpId="0" animBg="1"/>
      <p:bldP spid="79" grpId="0" animBg="1"/>
      <p:bldP spid="84" grpId="0"/>
      <p:bldP spid="85" grpId="0"/>
      <p:bldP spid="86" grpId="0"/>
      <p:bldP spid="8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2018-11-07T16:00:02Z</dcterms:modified>
</cp:coreProperties>
</file>