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5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0" d="100"/>
          <a:sy n="90" d="100"/>
        </p:scale>
        <p:origin x="90" y="3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11/7/2018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3334957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11/7/2018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11/7/2018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11/7/2018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11/7/2018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C9C80D54-78BE-4451-8EA5-61C2EDE4F46E}"/>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solidFill>
                <a:latin typeface="Candara" panose="020E0502030303020204" pitchFamily="34" charset="0"/>
              </a:rPr>
              <a:t>Your Subtitle</a:t>
            </a:r>
          </a:p>
        </p:txBody>
      </p:sp>
      <p:sp>
        <p:nvSpPr>
          <p:cNvPr id="3" name="Rectangle 2">
            <a:extLst>
              <a:ext uri="{FF2B5EF4-FFF2-40B4-BE49-F238E27FC236}">
                <a16:creationId xmlns:a16="http://schemas.microsoft.com/office/drawing/2014/main" id="{E4B58B40-C147-4D54-85AD-3C4E7B05AC23}"/>
              </a:ext>
            </a:extLst>
          </p:cNvPr>
          <p:cNvSpPr/>
          <p:nvPr/>
        </p:nvSpPr>
        <p:spPr>
          <a:xfrm>
            <a:off x="1295400" y="2722419"/>
            <a:ext cx="1447800" cy="603504"/>
          </a:xfrm>
          <a:prstGeom prst="rect">
            <a:avLst/>
          </a:prstGeom>
          <a:solidFill>
            <a:srgbClr val="EF3425"/>
          </a:solidFill>
          <a:ln w="6350">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30">
            <a:extLst>
              <a:ext uri="{FF2B5EF4-FFF2-40B4-BE49-F238E27FC236}">
                <a16:creationId xmlns:a16="http://schemas.microsoft.com/office/drawing/2014/main" id="{0BE635F6-AC59-424B-A9F9-DC5A624D1F1B}"/>
              </a:ext>
            </a:extLst>
          </p:cNvPr>
          <p:cNvSpPr/>
          <p:nvPr/>
        </p:nvSpPr>
        <p:spPr>
          <a:xfrm>
            <a:off x="1295400" y="3390534"/>
            <a:ext cx="1447800" cy="612648"/>
          </a:xfrm>
          <a:prstGeom prst="rect">
            <a:avLst/>
          </a:prstGeom>
          <a:solidFill>
            <a:srgbClr val="8397B1"/>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31">
            <a:extLst>
              <a:ext uri="{FF2B5EF4-FFF2-40B4-BE49-F238E27FC236}">
                <a16:creationId xmlns:a16="http://schemas.microsoft.com/office/drawing/2014/main" id="{EFFC062D-0374-4C63-BB0D-9FCA0E99B73E}"/>
              </a:ext>
            </a:extLst>
          </p:cNvPr>
          <p:cNvSpPr/>
          <p:nvPr/>
        </p:nvSpPr>
        <p:spPr>
          <a:xfrm>
            <a:off x="1309255" y="4088467"/>
            <a:ext cx="1447800" cy="594917"/>
          </a:xfrm>
          <a:prstGeom prst="rect">
            <a:avLst/>
          </a:prstGeom>
          <a:solidFill>
            <a:srgbClr val="44546B"/>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32">
            <a:extLst>
              <a:ext uri="{FF2B5EF4-FFF2-40B4-BE49-F238E27FC236}">
                <a16:creationId xmlns:a16="http://schemas.microsoft.com/office/drawing/2014/main" id="{3D89F96F-1EFA-438F-A02C-14E11B92A829}"/>
              </a:ext>
            </a:extLst>
          </p:cNvPr>
          <p:cNvSpPr/>
          <p:nvPr/>
        </p:nvSpPr>
        <p:spPr>
          <a:xfrm>
            <a:off x="1316182" y="4760468"/>
            <a:ext cx="1447800" cy="585216"/>
          </a:xfrm>
          <a:prstGeom prst="rect">
            <a:avLst/>
          </a:prstGeom>
          <a:solidFill>
            <a:srgbClr val="2C3749"/>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Rounded Corners 16">
            <a:extLst>
              <a:ext uri="{FF2B5EF4-FFF2-40B4-BE49-F238E27FC236}">
                <a16:creationId xmlns:a16="http://schemas.microsoft.com/office/drawing/2014/main" id="{B8A5A19C-3DED-444A-95B9-BC9D7B7D24E0}"/>
              </a:ext>
            </a:extLst>
          </p:cNvPr>
          <p:cNvSpPr/>
          <p:nvPr/>
        </p:nvSpPr>
        <p:spPr>
          <a:xfrm>
            <a:off x="533400" y="2481967"/>
            <a:ext cx="762000" cy="3041843"/>
          </a:xfrm>
          <a:prstGeom prst="roundRect">
            <a:avLst/>
          </a:prstGeom>
          <a:solidFill>
            <a:schemeClr val="bg2">
              <a:lumMod val="10000"/>
              <a:alpha val="50000"/>
            </a:schemeClr>
          </a:solidFill>
          <a:ln w="6350">
            <a:solidFill>
              <a:schemeClr val="bg1">
                <a:alpha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Shape 11">
            <a:extLst>
              <a:ext uri="{FF2B5EF4-FFF2-40B4-BE49-F238E27FC236}">
                <a16:creationId xmlns:a16="http://schemas.microsoft.com/office/drawing/2014/main" id="{CCE35420-41EB-4099-94B7-A61D9D71A759}"/>
              </a:ext>
            </a:extLst>
          </p:cNvPr>
          <p:cNvSpPr/>
          <p:nvPr/>
        </p:nvSpPr>
        <p:spPr>
          <a:xfrm rot="20357681">
            <a:off x="2533049" y="2114567"/>
            <a:ext cx="2237990" cy="944236"/>
          </a:xfrm>
          <a:custGeom>
            <a:avLst/>
            <a:gdLst>
              <a:gd name="connsiteX0" fmla="*/ 2237990 w 2237990"/>
              <a:gd name="connsiteY0" fmla="*/ 0 h 944236"/>
              <a:gd name="connsiteX1" fmla="*/ 1881092 w 2237990"/>
              <a:gd name="connsiteY1" fmla="*/ 944236 h 944236"/>
              <a:gd name="connsiteX2" fmla="*/ 0 w 2237990"/>
              <a:gd name="connsiteY2" fmla="*/ 846134 h 944236"/>
              <a:gd name="connsiteX3" fmla="*/ 213946 w 2237990"/>
              <a:gd name="connsiteY3" fmla="*/ 280101 h 944236"/>
            </a:gdLst>
            <a:ahLst/>
            <a:cxnLst>
              <a:cxn ang="0">
                <a:pos x="connsiteX0" y="connsiteY0"/>
              </a:cxn>
              <a:cxn ang="0">
                <a:pos x="connsiteX1" y="connsiteY1"/>
              </a:cxn>
              <a:cxn ang="0">
                <a:pos x="connsiteX2" y="connsiteY2"/>
              </a:cxn>
              <a:cxn ang="0">
                <a:pos x="connsiteX3" y="connsiteY3"/>
              </a:cxn>
            </a:cxnLst>
            <a:rect l="l" t="t" r="r" b="b"/>
            <a:pathLst>
              <a:path w="2237990" h="944236">
                <a:moveTo>
                  <a:pt x="2237990" y="0"/>
                </a:moveTo>
                <a:lnTo>
                  <a:pt x="1881092" y="944236"/>
                </a:lnTo>
                <a:lnTo>
                  <a:pt x="0" y="846134"/>
                </a:lnTo>
                <a:lnTo>
                  <a:pt x="213946" y="280101"/>
                </a:lnTo>
                <a:close/>
              </a:path>
            </a:pathLst>
          </a:custGeom>
          <a:solidFill>
            <a:srgbClr val="D11607"/>
          </a:solidFill>
          <a:ln w="6350">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Freeform: Shape 40">
            <a:extLst>
              <a:ext uri="{FF2B5EF4-FFF2-40B4-BE49-F238E27FC236}">
                <a16:creationId xmlns:a16="http://schemas.microsoft.com/office/drawing/2014/main" id="{A1881202-65D3-4DA2-8A86-E461ECC59CAA}"/>
              </a:ext>
            </a:extLst>
          </p:cNvPr>
          <p:cNvSpPr/>
          <p:nvPr/>
        </p:nvSpPr>
        <p:spPr>
          <a:xfrm rot="20357681">
            <a:off x="2678544" y="3070777"/>
            <a:ext cx="2035442" cy="1207407"/>
          </a:xfrm>
          <a:custGeom>
            <a:avLst/>
            <a:gdLst>
              <a:gd name="connsiteX0" fmla="*/ 2035442 w 2035442"/>
              <a:gd name="connsiteY0" fmla="*/ 262762 h 1207407"/>
              <a:gd name="connsiteX1" fmla="*/ 1678390 w 2035442"/>
              <a:gd name="connsiteY1" fmla="*/ 1207407 h 1207407"/>
              <a:gd name="connsiteX2" fmla="*/ 0 w 2035442"/>
              <a:gd name="connsiteY2" fmla="*/ 573019 h 1207407"/>
              <a:gd name="connsiteX3" fmla="*/ 216587 w 2035442"/>
              <a:gd name="connsiteY3" fmla="*/ 0 h 1207407"/>
              <a:gd name="connsiteX4" fmla="*/ 326463 w 2035442"/>
              <a:gd name="connsiteY4" fmla="*/ 10674 h 120740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35442" h="1207407">
                <a:moveTo>
                  <a:pt x="2035442" y="262762"/>
                </a:moveTo>
                <a:lnTo>
                  <a:pt x="1678390" y="1207407"/>
                </a:lnTo>
                <a:lnTo>
                  <a:pt x="0" y="573019"/>
                </a:lnTo>
                <a:lnTo>
                  <a:pt x="216587" y="0"/>
                </a:lnTo>
                <a:lnTo>
                  <a:pt x="326463" y="10674"/>
                </a:lnTo>
                <a:close/>
              </a:path>
            </a:pathLst>
          </a:custGeom>
          <a:solidFill>
            <a:srgbClr val="657993"/>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Freeform: Shape 42">
            <a:extLst>
              <a:ext uri="{FF2B5EF4-FFF2-40B4-BE49-F238E27FC236}">
                <a16:creationId xmlns:a16="http://schemas.microsoft.com/office/drawing/2014/main" id="{6424BD1B-F9B3-42A6-BC96-9B31F2043E9D}"/>
              </a:ext>
            </a:extLst>
          </p:cNvPr>
          <p:cNvSpPr/>
          <p:nvPr/>
        </p:nvSpPr>
        <p:spPr>
          <a:xfrm rot="413483">
            <a:off x="2698683" y="4011134"/>
            <a:ext cx="1906721" cy="1006492"/>
          </a:xfrm>
          <a:custGeom>
            <a:avLst/>
            <a:gdLst>
              <a:gd name="connsiteX0" fmla="*/ 0 w 1906721"/>
              <a:gd name="connsiteY0" fmla="*/ 184198 h 1006492"/>
              <a:gd name="connsiteX1" fmla="*/ 1785076 w 1906721"/>
              <a:gd name="connsiteY1" fmla="*/ 0 h 1006492"/>
              <a:gd name="connsiteX2" fmla="*/ 1906721 w 1906721"/>
              <a:gd name="connsiteY2" fmla="*/ 1006492 h 1006492"/>
              <a:gd name="connsiteX3" fmla="*/ 257111 w 1906721"/>
              <a:gd name="connsiteY3" fmla="*/ 801681 h 1006492"/>
              <a:gd name="connsiteX4" fmla="*/ 71152 w 1906721"/>
              <a:gd name="connsiteY4" fmla="*/ 772903 h 100649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06721" h="1006492">
                <a:moveTo>
                  <a:pt x="0" y="184198"/>
                </a:moveTo>
                <a:lnTo>
                  <a:pt x="1785076" y="0"/>
                </a:lnTo>
                <a:lnTo>
                  <a:pt x="1906721" y="1006492"/>
                </a:lnTo>
                <a:lnTo>
                  <a:pt x="257111" y="801681"/>
                </a:lnTo>
                <a:lnTo>
                  <a:pt x="71152" y="772903"/>
                </a:lnTo>
                <a:close/>
              </a:path>
            </a:pathLst>
          </a:custGeom>
          <a:solidFill>
            <a:srgbClr val="26364D"/>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Freeform: Shape 29">
            <a:extLst>
              <a:ext uri="{FF2B5EF4-FFF2-40B4-BE49-F238E27FC236}">
                <a16:creationId xmlns:a16="http://schemas.microsoft.com/office/drawing/2014/main" id="{E91A9793-A79B-4A76-89B5-0063A9B763AC}"/>
              </a:ext>
            </a:extLst>
          </p:cNvPr>
          <p:cNvSpPr/>
          <p:nvPr/>
        </p:nvSpPr>
        <p:spPr>
          <a:xfrm rot="1155770">
            <a:off x="2571341" y="5043900"/>
            <a:ext cx="2202777" cy="928949"/>
          </a:xfrm>
          <a:custGeom>
            <a:avLst/>
            <a:gdLst>
              <a:gd name="connsiteX0" fmla="*/ 0 w 2202777"/>
              <a:gd name="connsiteY0" fmla="*/ 64527 h 928949"/>
              <a:gd name="connsiteX1" fmla="*/ 1878140 w 2202777"/>
              <a:gd name="connsiteY1" fmla="*/ 0 h 928949"/>
              <a:gd name="connsiteX2" fmla="*/ 2202777 w 2202777"/>
              <a:gd name="connsiteY2" fmla="*/ 928949 h 928949"/>
              <a:gd name="connsiteX3" fmla="*/ 188534 w 2202777"/>
              <a:gd name="connsiteY3" fmla="*/ 604017 h 928949"/>
            </a:gdLst>
            <a:ahLst/>
            <a:cxnLst>
              <a:cxn ang="0">
                <a:pos x="connsiteX0" y="connsiteY0"/>
              </a:cxn>
              <a:cxn ang="0">
                <a:pos x="connsiteX1" y="connsiteY1"/>
              </a:cxn>
              <a:cxn ang="0">
                <a:pos x="connsiteX2" y="connsiteY2"/>
              </a:cxn>
              <a:cxn ang="0">
                <a:pos x="connsiteX3" y="connsiteY3"/>
              </a:cxn>
            </a:cxnLst>
            <a:rect l="l" t="t" r="r" b="b"/>
            <a:pathLst>
              <a:path w="2202777" h="928949">
                <a:moveTo>
                  <a:pt x="0" y="64527"/>
                </a:moveTo>
                <a:lnTo>
                  <a:pt x="1878140" y="0"/>
                </a:lnTo>
                <a:lnTo>
                  <a:pt x="2202777" y="928949"/>
                </a:lnTo>
                <a:lnTo>
                  <a:pt x="188534" y="604017"/>
                </a:lnTo>
                <a:close/>
              </a:path>
            </a:pathLst>
          </a:custGeom>
          <a:solidFill>
            <a:srgbClr val="182335"/>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33">
            <a:extLst>
              <a:ext uri="{FF2B5EF4-FFF2-40B4-BE49-F238E27FC236}">
                <a16:creationId xmlns:a16="http://schemas.microsoft.com/office/drawing/2014/main" id="{35D42175-558A-4ED3-AF19-F799464023CE}"/>
              </a:ext>
            </a:extLst>
          </p:cNvPr>
          <p:cNvSpPr/>
          <p:nvPr/>
        </p:nvSpPr>
        <p:spPr>
          <a:xfrm>
            <a:off x="4520137" y="1749426"/>
            <a:ext cx="1864157" cy="1001914"/>
          </a:xfrm>
          <a:prstGeom prst="rect">
            <a:avLst/>
          </a:prstGeom>
          <a:solidFill>
            <a:srgbClr val="EF3425"/>
          </a:solidFill>
          <a:ln w="6350">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34">
            <a:extLst>
              <a:ext uri="{FF2B5EF4-FFF2-40B4-BE49-F238E27FC236}">
                <a16:creationId xmlns:a16="http://schemas.microsoft.com/office/drawing/2014/main" id="{798B980D-0312-465E-AB71-3F8DC181ED09}"/>
              </a:ext>
            </a:extLst>
          </p:cNvPr>
          <p:cNvSpPr/>
          <p:nvPr/>
        </p:nvSpPr>
        <p:spPr>
          <a:xfrm>
            <a:off x="4520137" y="2998023"/>
            <a:ext cx="1864157" cy="1005840"/>
          </a:xfrm>
          <a:prstGeom prst="rect">
            <a:avLst/>
          </a:prstGeom>
          <a:solidFill>
            <a:srgbClr val="8397B1"/>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ectangle 35">
            <a:extLst>
              <a:ext uri="{FF2B5EF4-FFF2-40B4-BE49-F238E27FC236}">
                <a16:creationId xmlns:a16="http://schemas.microsoft.com/office/drawing/2014/main" id="{D90391DA-5731-4476-9A90-3251A6E9F89E}"/>
              </a:ext>
            </a:extLst>
          </p:cNvPr>
          <p:cNvSpPr/>
          <p:nvPr/>
        </p:nvSpPr>
        <p:spPr>
          <a:xfrm>
            <a:off x="4523510" y="4115578"/>
            <a:ext cx="1864157" cy="1005840"/>
          </a:xfrm>
          <a:prstGeom prst="rect">
            <a:avLst/>
          </a:prstGeom>
          <a:solidFill>
            <a:srgbClr val="44546B"/>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Rectangle 36">
            <a:extLst>
              <a:ext uri="{FF2B5EF4-FFF2-40B4-BE49-F238E27FC236}">
                <a16:creationId xmlns:a16="http://schemas.microsoft.com/office/drawing/2014/main" id="{743BCA6C-6E24-4BE9-BB42-63C49EC713D1}"/>
              </a:ext>
            </a:extLst>
          </p:cNvPr>
          <p:cNvSpPr/>
          <p:nvPr/>
        </p:nvSpPr>
        <p:spPr>
          <a:xfrm>
            <a:off x="4538571" y="5318760"/>
            <a:ext cx="1864157" cy="1005840"/>
          </a:xfrm>
          <a:prstGeom prst="rect">
            <a:avLst/>
          </a:prstGeom>
          <a:solidFill>
            <a:srgbClr val="2C3749"/>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9" name="Group 18">
            <a:extLst>
              <a:ext uri="{FF2B5EF4-FFF2-40B4-BE49-F238E27FC236}">
                <a16:creationId xmlns:a16="http://schemas.microsoft.com/office/drawing/2014/main" id="{77AF2D4C-1A5F-43DE-A5D7-57389A4D635B}"/>
              </a:ext>
            </a:extLst>
          </p:cNvPr>
          <p:cNvGrpSpPr/>
          <p:nvPr/>
        </p:nvGrpSpPr>
        <p:grpSpPr>
          <a:xfrm>
            <a:off x="6384294" y="1762521"/>
            <a:ext cx="1005840" cy="990601"/>
            <a:chOff x="6690360" y="1592831"/>
            <a:chExt cx="1005840" cy="990601"/>
          </a:xfrm>
        </p:grpSpPr>
        <p:sp>
          <p:nvSpPr>
            <p:cNvPr id="20" name="Rectangle 19">
              <a:extLst>
                <a:ext uri="{FF2B5EF4-FFF2-40B4-BE49-F238E27FC236}">
                  <a16:creationId xmlns:a16="http://schemas.microsoft.com/office/drawing/2014/main" id="{0E9C1324-DB9F-4D96-9492-D1580B9E6875}"/>
                </a:ext>
              </a:extLst>
            </p:cNvPr>
            <p:cNvSpPr/>
            <p:nvPr/>
          </p:nvSpPr>
          <p:spPr>
            <a:xfrm>
              <a:off x="6858000" y="1592832"/>
              <a:ext cx="304800" cy="990600"/>
            </a:xfrm>
            <a:prstGeom prst="rect">
              <a:avLst/>
            </a:prstGeom>
            <a:solidFill>
              <a:srgbClr val="EF34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a:extLst>
                <a:ext uri="{FF2B5EF4-FFF2-40B4-BE49-F238E27FC236}">
                  <a16:creationId xmlns:a16="http://schemas.microsoft.com/office/drawing/2014/main" id="{F13E940F-4940-4FD1-AA50-E2F04BFFEAA4}"/>
                </a:ext>
              </a:extLst>
            </p:cNvPr>
            <p:cNvSpPr>
              <a:spLocks noChangeAspect="1"/>
            </p:cNvSpPr>
            <p:nvPr/>
          </p:nvSpPr>
          <p:spPr>
            <a:xfrm rot="18941761">
              <a:off x="6690360" y="1768090"/>
              <a:ext cx="640080" cy="640080"/>
            </a:xfrm>
            <a:prstGeom prst="rect">
              <a:avLst/>
            </a:prstGeom>
            <a:solidFill>
              <a:schemeClr val="bg1"/>
            </a:solidFill>
            <a:ln>
              <a:no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E55F4DBB-FA41-48EA-8D54-306CBCD21BD1}"/>
                </a:ext>
              </a:extLst>
            </p:cNvPr>
            <p:cNvSpPr>
              <a:spLocks noChangeAspect="1"/>
            </p:cNvSpPr>
            <p:nvPr/>
          </p:nvSpPr>
          <p:spPr>
            <a:xfrm rot="18941761">
              <a:off x="6708148" y="1836670"/>
              <a:ext cx="502920" cy="502920"/>
            </a:xfrm>
            <a:prstGeom prst="rect">
              <a:avLst/>
            </a:prstGeom>
            <a:solidFill>
              <a:srgbClr val="EF3425"/>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none" rtlCol="0" anchor="ctr" anchorCtr="1"/>
            <a:lstStyle/>
            <a:p>
              <a:pPr algn="ctr"/>
              <a:endParaRPr lang="en-US" dirty="0"/>
            </a:p>
          </p:txBody>
        </p:sp>
        <p:sp>
          <p:nvSpPr>
            <p:cNvPr id="23" name="Freeform: Shape 22">
              <a:extLst>
                <a:ext uri="{FF2B5EF4-FFF2-40B4-BE49-F238E27FC236}">
                  <a16:creationId xmlns:a16="http://schemas.microsoft.com/office/drawing/2014/main" id="{6FD38918-9705-4676-ACA6-F61525DAE602}"/>
                </a:ext>
              </a:extLst>
            </p:cNvPr>
            <p:cNvSpPr/>
            <p:nvPr/>
          </p:nvSpPr>
          <p:spPr>
            <a:xfrm>
              <a:off x="6885146" y="1592831"/>
              <a:ext cx="811054" cy="990600"/>
            </a:xfrm>
            <a:custGeom>
              <a:avLst/>
              <a:gdLst>
                <a:gd name="connsiteX0" fmla="*/ 0 w 811054"/>
                <a:gd name="connsiteY0" fmla="*/ 0 h 990600"/>
                <a:gd name="connsiteX1" fmla="*/ 315754 w 811054"/>
                <a:gd name="connsiteY1" fmla="*/ 0 h 990600"/>
                <a:gd name="connsiteX2" fmla="*/ 811054 w 811054"/>
                <a:gd name="connsiteY2" fmla="*/ 495300 h 990600"/>
                <a:gd name="connsiteX3" fmla="*/ 315754 w 811054"/>
                <a:gd name="connsiteY3" fmla="*/ 990600 h 990600"/>
                <a:gd name="connsiteX4" fmla="*/ 0 w 811054"/>
                <a:gd name="connsiteY4" fmla="*/ 990600 h 990600"/>
                <a:gd name="connsiteX5" fmla="*/ 495300 w 811054"/>
                <a:gd name="connsiteY5" fmla="*/ 495300 h 990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11054" h="990600">
                  <a:moveTo>
                    <a:pt x="0" y="0"/>
                  </a:moveTo>
                  <a:lnTo>
                    <a:pt x="315754" y="0"/>
                  </a:lnTo>
                  <a:lnTo>
                    <a:pt x="811054" y="495300"/>
                  </a:lnTo>
                  <a:lnTo>
                    <a:pt x="315754" y="990600"/>
                  </a:lnTo>
                  <a:lnTo>
                    <a:pt x="0" y="990600"/>
                  </a:lnTo>
                  <a:lnTo>
                    <a:pt x="495300" y="495300"/>
                  </a:lnTo>
                  <a:close/>
                </a:path>
              </a:pathLst>
            </a:custGeom>
            <a:solidFill>
              <a:srgbClr val="EF3425"/>
            </a:solidFill>
            <a:ln w="635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TextBox 24">
              <a:extLst>
                <a:ext uri="{FF2B5EF4-FFF2-40B4-BE49-F238E27FC236}">
                  <a16:creationId xmlns:a16="http://schemas.microsoft.com/office/drawing/2014/main" id="{8EC57985-5F5D-4D86-8D57-A22EB2D23077}"/>
                </a:ext>
              </a:extLst>
            </p:cNvPr>
            <p:cNvSpPr txBox="1"/>
            <p:nvPr/>
          </p:nvSpPr>
          <p:spPr>
            <a:xfrm>
              <a:off x="6692908" y="1892047"/>
              <a:ext cx="533400" cy="400110"/>
            </a:xfrm>
            <a:prstGeom prst="rect">
              <a:avLst/>
            </a:prstGeom>
            <a:noFill/>
          </p:spPr>
          <p:txBody>
            <a:bodyPr wrap="square" rtlCol="0">
              <a:spAutoFit/>
            </a:bodyPr>
            <a:lstStyle/>
            <a:p>
              <a:r>
                <a:rPr lang="en-US" sz="2000" b="1" dirty="0">
                  <a:solidFill>
                    <a:schemeClr val="bg1"/>
                  </a:solidFill>
                  <a:latin typeface="Lato"/>
                </a:rPr>
                <a:t>01</a:t>
              </a:r>
            </a:p>
          </p:txBody>
        </p:sp>
      </p:grpSp>
      <p:grpSp>
        <p:nvGrpSpPr>
          <p:cNvPr id="26" name="Group 25">
            <a:extLst>
              <a:ext uri="{FF2B5EF4-FFF2-40B4-BE49-F238E27FC236}">
                <a16:creationId xmlns:a16="http://schemas.microsoft.com/office/drawing/2014/main" id="{B1F83EBD-C6B1-46FF-A82F-3C708C86471D}"/>
              </a:ext>
            </a:extLst>
          </p:cNvPr>
          <p:cNvGrpSpPr/>
          <p:nvPr/>
        </p:nvGrpSpPr>
        <p:grpSpPr>
          <a:xfrm>
            <a:off x="6384294" y="2976457"/>
            <a:ext cx="1005840" cy="990601"/>
            <a:chOff x="6690360" y="1592831"/>
            <a:chExt cx="1005840" cy="990601"/>
          </a:xfrm>
        </p:grpSpPr>
        <p:sp>
          <p:nvSpPr>
            <p:cNvPr id="27" name="Rectangle 26">
              <a:extLst>
                <a:ext uri="{FF2B5EF4-FFF2-40B4-BE49-F238E27FC236}">
                  <a16:creationId xmlns:a16="http://schemas.microsoft.com/office/drawing/2014/main" id="{47FDAF71-D702-4FD0-9643-C2963E0F6B94}"/>
                </a:ext>
              </a:extLst>
            </p:cNvPr>
            <p:cNvSpPr/>
            <p:nvPr/>
          </p:nvSpPr>
          <p:spPr>
            <a:xfrm>
              <a:off x="6858000" y="1592832"/>
              <a:ext cx="304800" cy="990600"/>
            </a:xfrm>
            <a:prstGeom prst="rect">
              <a:avLst/>
            </a:prstGeom>
            <a:solidFill>
              <a:srgbClr val="8397B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27">
              <a:extLst>
                <a:ext uri="{FF2B5EF4-FFF2-40B4-BE49-F238E27FC236}">
                  <a16:creationId xmlns:a16="http://schemas.microsoft.com/office/drawing/2014/main" id="{4E4C9050-8C46-4106-A921-7499C243AE0B}"/>
                </a:ext>
              </a:extLst>
            </p:cNvPr>
            <p:cNvSpPr>
              <a:spLocks noChangeAspect="1"/>
            </p:cNvSpPr>
            <p:nvPr/>
          </p:nvSpPr>
          <p:spPr>
            <a:xfrm rot="18941761">
              <a:off x="6690360" y="1768090"/>
              <a:ext cx="640080" cy="640080"/>
            </a:xfrm>
            <a:prstGeom prst="rect">
              <a:avLst/>
            </a:prstGeom>
            <a:solidFill>
              <a:schemeClr val="bg1"/>
            </a:solidFill>
            <a:ln>
              <a:no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a:extLst>
                <a:ext uri="{FF2B5EF4-FFF2-40B4-BE49-F238E27FC236}">
                  <a16:creationId xmlns:a16="http://schemas.microsoft.com/office/drawing/2014/main" id="{24D78E2F-2002-4B49-AA3A-6EF77AFCEBD2}"/>
                </a:ext>
              </a:extLst>
            </p:cNvPr>
            <p:cNvSpPr>
              <a:spLocks noChangeAspect="1"/>
            </p:cNvSpPr>
            <p:nvPr/>
          </p:nvSpPr>
          <p:spPr>
            <a:xfrm rot="18941761">
              <a:off x="6708148" y="1836670"/>
              <a:ext cx="502920" cy="502920"/>
            </a:xfrm>
            <a:prstGeom prst="rect">
              <a:avLst/>
            </a:prstGeom>
            <a:solidFill>
              <a:srgbClr val="8397B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none" rtlCol="0" anchor="ctr" anchorCtr="1"/>
            <a:lstStyle/>
            <a:p>
              <a:pPr algn="ctr"/>
              <a:endParaRPr lang="en-US" dirty="0"/>
            </a:p>
          </p:txBody>
        </p:sp>
        <p:sp>
          <p:nvSpPr>
            <p:cNvPr id="38" name="Freeform: Shape 37">
              <a:extLst>
                <a:ext uri="{FF2B5EF4-FFF2-40B4-BE49-F238E27FC236}">
                  <a16:creationId xmlns:a16="http://schemas.microsoft.com/office/drawing/2014/main" id="{D012980D-0901-4CAF-8472-F0A929AF6A9F}"/>
                </a:ext>
              </a:extLst>
            </p:cNvPr>
            <p:cNvSpPr/>
            <p:nvPr/>
          </p:nvSpPr>
          <p:spPr>
            <a:xfrm>
              <a:off x="6885146" y="1592831"/>
              <a:ext cx="811054" cy="990600"/>
            </a:xfrm>
            <a:custGeom>
              <a:avLst/>
              <a:gdLst>
                <a:gd name="connsiteX0" fmla="*/ 0 w 811054"/>
                <a:gd name="connsiteY0" fmla="*/ 0 h 990600"/>
                <a:gd name="connsiteX1" fmla="*/ 315754 w 811054"/>
                <a:gd name="connsiteY1" fmla="*/ 0 h 990600"/>
                <a:gd name="connsiteX2" fmla="*/ 811054 w 811054"/>
                <a:gd name="connsiteY2" fmla="*/ 495300 h 990600"/>
                <a:gd name="connsiteX3" fmla="*/ 315754 w 811054"/>
                <a:gd name="connsiteY3" fmla="*/ 990600 h 990600"/>
                <a:gd name="connsiteX4" fmla="*/ 0 w 811054"/>
                <a:gd name="connsiteY4" fmla="*/ 990600 h 990600"/>
                <a:gd name="connsiteX5" fmla="*/ 495300 w 811054"/>
                <a:gd name="connsiteY5" fmla="*/ 495300 h 990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11054" h="990600">
                  <a:moveTo>
                    <a:pt x="0" y="0"/>
                  </a:moveTo>
                  <a:lnTo>
                    <a:pt x="315754" y="0"/>
                  </a:lnTo>
                  <a:lnTo>
                    <a:pt x="811054" y="495300"/>
                  </a:lnTo>
                  <a:lnTo>
                    <a:pt x="315754" y="990600"/>
                  </a:lnTo>
                  <a:lnTo>
                    <a:pt x="0" y="990600"/>
                  </a:lnTo>
                  <a:lnTo>
                    <a:pt x="495300" y="495300"/>
                  </a:lnTo>
                  <a:close/>
                </a:path>
              </a:pathLst>
            </a:custGeom>
            <a:solidFill>
              <a:srgbClr val="8397B1"/>
            </a:solidFill>
            <a:ln w="635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TextBox 38">
              <a:extLst>
                <a:ext uri="{FF2B5EF4-FFF2-40B4-BE49-F238E27FC236}">
                  <a16:creationId xmlns:a16="http://schemas.microsoft.com/office/drawing/2014/main" id="{23E67506-AFA5-4F94-836E-71B9227AF311}"/>
                </a:ext>
              </a:extLst>
            </p:cNvPr>
            <p:cNvSpPr txBox="1"/>
            <p:nvPr/>
          </p:nvSpPr>
          <p:spPr>
            <a:xfrm>
              <a:off x="6692908" y="1892047"/>
              <a:ext cx="533400" cy="400110"/>
            </a:xfrm>
            <a:prstGeom prst="rect">
              <a:avLst/>
            </a:prstGeom>
            <a:noFill/>
          </p:spPr>
          <p:txBody>
            <a:bodyPr wrap="square" rtlCol="0">
              <a:spAutoFit/>
            </a:bodyPr>
            <a:lstStyle/>
            <a:p>
              <a:r>
                <a:rPr lang="en-US" sz="2000" b="1" dirty="0">
                  <a:solidFill>
                    <a:schemeClr val="bg1"/>
                  </a:solidFill>
                  <a:latin typeface="Lato"/>
                </a:rPr>
                <a:t>02</a:t>
              </a:r>
            </a:p>
          </p:txBody>
        </p:sp>
      </p:grpSp>
      <p:grpSp>
        <p:nvGrpSpPr>
          <p:cNvPr id="44" name="Group 43">
            <a:extLst>
              <a:ext uri="{FF2B5EF4-FFF2-40B4-BE49-F238E27FC236}">
                <a16:creationId xmlns:a16="http://schemas.microsoft.com/office/drawing/2014/main" id="{C39D87BB-3BFC-4D1A-90E4-1CEBC98E50B8}"/>
              </a:ext>
            </a:extLst>
          </p:cNvPr>
          <p:cNvGrpSpPr/>
          <p:nvPr/>
        </p:nvGrpSpPr>
        <p:grpSpPr>
          <a:xfrm>
            <a:off x="6384294" y="4114706"/>
            <a:ext cx="1005840" cy="990601"/>
            <a:chOff x="6690360" y="1592831"/>
            <a:chExt cx="1005840" cy="990601"/>
          </a:xfrm>
        </p:grpSpPr>
        <p:sp>
          <p:nvSpPr>
            <p:cNvPr id="45" name="Rectangle 44">
              <a:extLst>
                <a:ext uri="{FF2B5EF4-FFF2-40B4-BE49-F238E27FC236}">
                  <a16:creationId xmlns:a16="http://schemas.microsoft.com/office/drawing/2014/main" id="{64C1099E-FECF-440B-A65C-401765AB822A}"/>
                </a:ext>
              </a:extLst>
            </p:cNvPr>
            <p:cNvSpPr/>
            <p:nvPr/>
          </p:nvSpPr>
          <p:spPr>
            <a:xfrm>
              <a:off x="6858000" y="1592832"/>
              <a:ext cx="304800" cy="990600"/>
            </a:xfrm>
            <a:prstGeom prst="rect">
              <a:avLst/>
            </a:pr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Rectangle 45">
              <a:extLst>
                <a:ext uri="{FF2B5EF4-FFF2-40B4-BE49-F238E27FC236}">
                  <a16:creationId xmlns:a16="http://schemas.microsoft.com/office/drawing/2014/main" id="{9C909ABF-C741-427D-85DD-738EF822BD95}"/>
                </a:ext>
              </a:extLst>
            </p:cNvPr>
            <p:cNvSpPr>
              <a:spLocks noChangeAspect="1"/>
            </p:cNvSpPr>
            <p:nvPr/>
          </p:nvSpPr>
          <p:spPr>
            <a:xfrm rot="18941761">
              <a:off x="6690360" y="1768090"/>
              <a:ext cx="640080" cy="640080"/>
            </a:xfrm>
            <a:prstGeom prst="rect">
              <a:avLst/>
            </a:prstGeom>
            <a:solidFill>
              <a:schemeClr val="bg1"/>
            </a:solidFill>
            <a:ln>
              <a:no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a:extLst>
                <a:ext uri="{FF2B5EF4-FFF2-40B4-BE49-F238E27FC236}">
                  <a16:creationId xmlns:a16="http://schemas.microsoft.com/office/drawing/2014/main" id="{CDEA6F6C-A6D5-4027-BE7B-D2F31590447B}"/>
                </a:ext>
              </a:extLst>
            </p:cNvPr>
            <p:cNvSpPr>
              <a:spLocks noChangeAspect="1"/>
            </p:cNvSpPr>
            <p:nvPr/>
          </p:nvSpPr>
          <p:spPr>
            <a:xfrm rot="18941761">
              <a:off x="6708148" y="1836670"/>
              <a:ext cx="502920" cy="502920"/>
            </a:xfrm>
            <a:prstGeom prst="rect">
              <a:avLst/>
            </a:prstGeom>
            <a:solidFill>
              <a:srgbClr val="44546B"/>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none" rtlCol="0" anchor="ctr" anchorCtr="1"/>
            <a:lstStyle/>
            <a:p>
              <a:pPr algn="ctr"/>
              <a:endParaRPr lang="en-US" dirty="0"/>
            </a:p>
          </p:txBody>
        </p:sp>
        <p:sp>
          <p:nvSpPr>
            <p:cNvPr id="48" name="Freeform: Shape 47">
              <a:extLst>
                <a:ext uri="{FF2B5EF4-FFF2-40B4-BE49-F238E27FC236}">
                  <a16:creationId xmlns:a16="http://schemas.microsoft.com/office/drawing/2014/main" id="{89D809D8-31E3-48F0-880D-E6AEABA2DDAD}"/>
                </a:ext>
              </a:extLst>
            </p:cNvPr>
            <p:cNvSpPr/>
            <p:nvPr/>
          </p:nvSpPr>
          <p:spPr>
            <a:xfrm>
              <a:off x="6885146" y="1592831"/>
              <a:ext cx="811054" cy="990600"/>
            </a:xfrm>
            <a:custGeom>
              <a:avLst/>
              <a:gdLst>
                <a:gd name="connsiteX0" fmla="*/ 0 w 811054"/>
                <a:gd name="connsiteY0" fmla="*/ 0 h 990600"/>
                <a:gd name="connsiteX1" fmla="*/ 315754 w 811054"/>
                <a:gd name="connsiteY1" fmla="*/ 0 h 990600"/>
                <a:gd name="connsiteX2" fmla="*/ 811054 w 811054"/>
                <a:gd name="connsiteY2" fmla="*/ 495300 h 990600"/>
                <a:gd name="connsiteX3" fmla="*/ 315754 w 811054"/>
                <a:gd name="connsiteY3" fmla="*/ 990600 h 990600"/>
                <a:gd name="connsiteX4" fmla="*/ 0 w 811054"/>
                <a:gd name="connsiteY4" fmla="*/ 990600 h 990600"/>
                <a:gd name="connsiteX5" fmla="*/ 495300 w 811054"/>
                <a:gd name="connsiteY5" fmla="*/ 495300 h 990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11054" h="990600">
                  <a:moveTo>
                    <a:pt x="0" y="0"/>
                  </a:moveTo>
                  <a:lnTo>
                    <a:pt x="315754" y="0"/>
                  </a:lnTo>
                  <a:lnTo>
                    <a:pt x="811054" y="495300"/>
                  </a:lnTo>
                  <a:lnTo>
                    <a:pt x="315754" y="990600"/>
                  </a:lnTo>
                  <a:lnTo>
                    <a:pt x="0" y="990600"/>
                  </a:lnTo>
                  <a:lnTo>
                    <a:pt x="495300" y="495300"/>
                  </a:lnTo>
                  <a:close/>
                </a:path>
              </a:pathLst>
            </a:custGeom>
            <a:solidFill>
              <a:srgbClr val="44546B"/>
            </a:solidFill>
            <a:ln w="635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9" name="TextBox 48">
              <a:extLst>
                <a:ext uri="{FF2B5EF4-FFF2-40B4-BE49-F238E27FC236}">
                  <a16:creationId xmlns:a16="http://schemas.microsoft.com/office/drawing/2014/main" id="{BC0D08CC-3603-49E4-A277-E79CE39998F2}"/>
                </a:ext>
              </a:extLst>
            </p:cNvPr>
            <p:cNvSpPr txBox="1"/>
            <p:nvPr/>
          </p:nvSpPr>
          <p:spPr>
            <a:xfrm>
              <a:off x="6692908" y="1892047"/>
              <a:ext cx="533400" cy="400110"/>
            </a:xfrm>
            <a:prstGeom prst="rect">
              <a:avLst/>
            </a:prstGeom>
            <a:noFill/>
          </p:spPr>
          <p:txBody>
            <a:bodyPr wrap="square" rtlCol="0">
              <a:spAutoFit/>
            </a:bodyPr>
            <a:lstStyle/>
            <a:p>
              <a:r>
                <a:rPr lang="en-US" sz="2000" b="1" dirty="0">
                  <a:solidFill>
                    <a:schemeClr val="bg1"/>
                  </a:solidFill>
                  <a:latin typeface="Lato"/>
                </a:rPr>
                <a:t>03</a:t>
              </a:r>
            </a:p>
          </p:txBody>
        </p:sp>
      </p:grpSp>
      <p:grpSp>
        <p:nvGrpSpPr>
          <p:cNvPr id="50" name="Group 49">
            <a:extLst>
              <a:ext uri="{FF2B5EF4-FFF2-40B4-BE49-F238E27FC236}">
                <a16:creationId xmlns:a16="http://schemas.microsoft.com/office/drawing/2014/main" id="{78E76DCB-0BC9-4F6C-8261-BBEFB3749CEE}"/>
              </a:ext>
            </a:extLst>
          </p:cNvPr>
          <p:cNvGrpSpPr/>
          <p:nvPr/>
        </p:nvGrpSpPr>
        <p:grpSpPr>
          <a:xfrm>
            <a:off x="6384294" y="5333999"/>
            <a:ext cx="1005840" cy="990601"/>
            <a:chOff x="6690360" y="1592831"/>
            <a:chExt cx="1005840" cy="990601"/>
          </a:xfrm>
        </p:grpSpPr>
        <p:sp>
          <p:nvSpPr>
            <p:cNvPr id="51" name="Rectangle 50">
              <a:extLst>
                <a:ext uri="{FF2B5EF4-FFF2-40B4-BE49-F238E27FC236}">
                  <a16:creationId xmlns:a16="http://schemas.microsoft.com/office/drawing/2014/main" id="{41FC474D-FA26-4F96-9F9A-603CFD123A78}"/>
                </a:ext>
              </a:extLst>
            </p:cNvPr>
            <p:cNvSpPr/>
            <p:nvPr/>
          </p:nvSpPr>
          <p:spPr>
            <a:xfrm>
              <a:off x="6858000" y="1592832"/>
              <a:ext cx="304800" cy="990600"/>
            </a:xfrm>
            <a:prstGeom prst="rect">
              <a:avLst/>
            </a:prstGeom>
            <a:solidFill>
              <a:srgbClr val="2C374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Rectangle 51">
              <a:extLst>
                <a:ext uri="{FF2B5EF4-FFF2-40B4-BE49-F238E27FC236}">
                  <a16:creationId xmlns:a16="http://schemas.microsoft.com/office/drawing/2014/main" id="{AF708F5E-5AF6-4192-BA8E-5992323292C0}"/>
                </a:ext>
              </a:extLst>
            </p:cNvPr>
            <p:cNvSpPr>
              <a:spLocks noChangeAspect="1"/>
            </p:cNvSpPr>
            <p:nvPr/>
          </p:nvSpPr>
          <p:spPr>
            <a:xfrm rot="18941761">
              <a:off x="6690360" y="1768090"/>
              <a:ext cx="640080" cy="640080"/>
            </a:xfrm>
            <a:prstGeom prst="rect">
              <a:avLst/>
            </a:prstGeom>
            <a:solidFill>
              <a:schemeClr val="bg1"/>
            </a:solidFill>
            <a:ln>
              <a:no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Rectangle 52">
              <a:extLst>
                <a:ext uri="{FF2B5EF4-FFF2-40B4-BE49-F238E27FC236}">
                  <a16:creationId xmlns:a16="http://schemas.microsoft.com/office/drawing/2014/main" id="{A03657D3-77BA-41BC-A055-268FC4F3C678}"/>
                </a:ext>
              </a:extLst>
            </p:cNvPr>
            <p:cNvSpPr>
              <a:spLocks noChangeAspect="1"/>
            </p:cNvSpPr>
            <p:nvPr/>
          </p:nvSpPr>
          <p:spPr>
            <a:xfrm rot="18941761">
              <a:off x="6708148" y="1836670"/>
              <a:ext cx="502920" cy="502920"/>
            </a:xfrm>
            <a:prstGeom prst="rect">
              <a:avLst/>
            </a:prstGeom>
            <a:solidFill>
              <a:srgbClr val="2C3749"/>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none" rtlCol="0" anchor="ctr" anchorCtr="1"/>
            <a:lstStyle/>
            <a:p>
              <a:pPr algn="ctr"/>
              <a:endParaRPr lang="en-US" dirty="0"/>
            </a:p>
          </p:txBody>
        </p:sp>
        <p:sp>
          <p:nvSpPr>
            <p:cNvPr id="54" name="Freeform: Shape 53">
              <a:extLst>
                <a:ext uri="{FF2B5EF4-FFF2-40B4-BE49-F238E27FC236}">
                  <a16:creationId xmlns:a16="http://schemas.microsoft.com/office/drawing/2014/main" id="{D6F0F264-9E43-48AC-A58F-DEFD846F7699}"/>
                </a:ext>
              </a:extLst>
            </p:cNvPr>
            <p:cNvSpPr/>
            <p:nvPr/>
          </p:nvSpPr>
          <p:spPr>
            <a:xfrm>
              <a:off x="6885146" y="1592831"/>
              <a:ext cx="811054" cy="990600"/>
            </a:xfrm>
            <a:custGeom>
              <a:avLst/>
              <a:gdLst>
                <a:gd name="connsiteX0" fmla="*/ 0 w 811054"/>
                <a:gd name="connsiteY0" fmla="*/ 0 h 990600"/>
                <a:gd name="connsiteX1" fmla="*/ 315754 w 811054"/>
                <a:gd name="connsiteY1" fmla="*/ 0 h 990600"/>
                <a:gd name="connsiteX2" fmla="*/ 811054 w 811054"/>
                <a:gd name="connsiteY2" fmla="*/ 495300 h 990600"/>
                <a:gd name="connsiteX3" fmla="*/ 315754 w 811054"/>
                <a:gd name="connsiteY3" fmla="*/ 990600 h 990600"/>
                <a:gd name="connsiteX4" fmla="*/ 0 w 811054"/>
                <a:gd name="connsiteY4" fmla="*/ 990600 h 990600"/>
                <a:gd name="connsiteX5" fmla="*/ 495300 w 811054"/>
                <a:gd name="connsiteY5" fmla="*/ 495300 h 990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11054" h="990600">
                  <a:moveTo>
                    <a:pt x="0" y="0"/>
                  </a:moveTo>
                  <a:lnTo>
                    <a:pt x="315754" y="0"/>
                  </a:lnTo>
                  <a:lnTo>
                    <a:pt x="811054" y="495300"/>
                  </a:lnTo>
                  <a:lnTo>
                    <a:pt x="315754" y="990600"/>
                  </a:lnTo>
                  <a:lnTo>
                    <a:pt x="0" y="990600"/>
                  </a:lnTo>
                  <a:lnTo>
                    <a:pt x="495300" y="495300"/>
                  </a:lnTo>
                  <a:close/>
                </a:path>
              </a:pathLst>
            </a:custGeom>
            <a:solidFill>
              <a:srgbClr val="2C3749"/>
            </a:solidFill>
            <a:ln w="635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5" name="TextBox 54">
              <a:extLst>
                <a:ext uri="{FF2B5EF4-FFF2-40B4-BE49-F238E27FC236}">
                  <a16:creationId xmlns:a16="http://schemas.microsoft.com/office/drawing/2014/main" id="{A3189983-20F1-46E2-83CD-AF3FB44A2658}"/>
                </a:ext>
              </a:extLst>
            </p:cNvPr>
            <p:cNvSpPr txBox="1"/>
            <p:nvPr/>
          </p:nvSpPr>
          <p:spPr>
            <a:xfrm>
              <a:off x="6692908" y="1892047"/>
              <a:ext cx="533400" cy="400110"/>
            </a:xfrm>
            <a:prstGeom prst="rect">
              <a:avLst/>
            </a:prstGeom>
            <a:noFill/>
          </p:spPr>
          <p:txBody>
            <a:bodyPr wrap="square" rtlCol="0">
              <a:spAutoFit/>
            </a:bodyPr>
            <a:lstStyle/>
            <a:p>
              <a:r>
                <a:rPr lang="en-US" sz="2000" b="1" dirty="0">
                  <a:solidFill>
                    <a:schemeClr val="bg1"/>
                  </a:solidFill>
                  <a:latin typeface="Lato"/>
                </a:rPr>
                <a:t>04</a:t>
              </a:r>
            </a:p>
          </p:txBody>
        </p:sp>
      </p:grpSp>
      <p:grpSp>
        <p:nvGrpSpPr>
          <p:cNvPr id="56" name="Group 55">
            <a:extLst>
              <a:ext uri="{FF2B5EF4-FFF2-40B4-BE49-F238E27FC236}">
                <a16:creationId xmlns:a16="http://schemas.microsoft.com/office/drawing/2014/main" id="{CC7D20EA-8824-4A81-92F6-8027EEE0B60F}"/>
              </a:ext>
            </a:extLst>
          </p:cNvPr>
          <p:cNvGrpSpPr/>
          <p:nvPr/>
        </p:nvGrpSpPr>
        <p:grpSpPr>
          <a:xfrm>
            <a:off x="7571583" y="1790763"/>
            <a:ext cx="4535512" cy="930020"/>
            <a:chOff x="7142434" y="1640347"/>
            <a:chExt cx="4535512" cy="930020"/>
          </a:xfrm>
        </p:grpSpPr>
        <p:sp>
          <p:nvSpPr>
            <p:cNvPr id="57" name="TextBox 56">
              <a:extLst>
                <a:ext uri="{FF2B5EF4-FFF2-40B4-BE49-F238E27FC236}">
                  <a16:creationId xmlns:a16="http://schemas.microsoft.com/office/drawing/2014/main" id="{E3A22FBE-14E0-4FCF-BE75-6FF6C3A1B4BC}"/>
                </a:ext>
              </a:extLst>
            </p:cNvPr>
            <p:cNvSpPr txBox="1"/>
            <p:nvPr/>
          </p:nvSpPr>
          <p:spPr>
            <a:xfrm>
              <a:off x="7142434" y="1877870"/>
              <a:ext cx="4535512" cy="692497"/>
            </a:xfrm>
            <a:prstGeom prst="rect">
              <a:avLst/>
            </a:prstGeom>
            <a:noFill/>
          </p:spPr>
          <p:txBody>
            <a:bodyPr wrap="square" rtlCol="0">
              <a:spAutoFit/>
            </a:bodyPr>
            <a:lstStyle/>
            <a:p>
              <a:pPr defTabSz="1219170">
                <a:spcBef>
                  <a:spcPct val="20000"/>
                </a:spcBef>
                <a:defRPr/>
              </a:pP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58" name="TextBox 57">
              <a:extLst>
                <a:ext uri="{FF2B5EF4-FFF2-40B4-BE49-F238E27FC236}">
                  <a16:creationId xmlns:a16="http://schemas.microsoft.com/office/drawing/2014/main" id="{BBE5C501-E72B-44FA-AFC0-F792B4387D08}"/>
                </a:ext>
              </a:extLst>
            </p:cNvPr>
            <p:cNvSpPr txBox="1"/>
            <p:nvPr/>
          </p:nvSpPr>
          <p:spPr>
            <a:xfrm>
              <a:off x="7142434" y="1640347"/>
              <a:ext cx="2834018" cy="338554"/>
            </a:xfrm>
            <a:prstGeom prst="rect">
              <a:avLst/>
            </a:prstGeom>
            <a:noFill/>
          </p:spPr>
          <p:txBody>
            <a:bodyPr wrap="square" rtlCol="0">
              <a:spAutoFit/>
            </a:bodyPr>
            <a:lstStyle/>
            <a:p>
              <a:pPr defTabSz="1219170">
                <a:spcBef>
                  <a:spcPct val="20000"/>
                </a:spcBef>
                <a:defRPr/>
              </a:pPr>
              <a:r>
                <a:rPr lang="en-US" sz="1600" b="1" dirty="0">
                  <a:solidFill>
                    <a:srgbClr val="EF3425"/>
                  </a:solidFill>
                  <a:latin typeface="Candara" panose="020E0502030303020204" pitchFamily="34" charset="0"/>
                </a:rPr>
                <a:t>LOREM IPSUM DOLOR</a:t>
              </a:r>
            </a:p>
          </p:txBody>
        </p:sp>
      </p:grpSp>
      <p:grpSp>
        <p:nvGrpSpPr>
          <p:cNvPr id="59" name="Group 58">
            <a:extLst>
              <a:ext uri="{FF2B5EF4-FFF2-40B4-BE49-F238E27FC236}">
                <a16:creationId xmlns:a16="http://schemas.microsoft.com/office/drawing/2014/main" id="{46F7BAD7-9D7A-4EE6-801F-14D871B158E0}"/>
              </a:ext>
            </a:extLst>
          </p:cNvPr>
          <p:cNvGrpSpPr/>
          <p:nvPr/>
        </p:nvGrpSpPr>
        <p:grpSpPr>
          <a:xfrm>
            <a:off x="7571583" y="2945927"/>
            <a:ext cx="4535512" cy="930020"/>
            <a:chOff x="7142434" y="1640347"/>
            <a:chExt cx="4535512" cy="930020"/>
          </a:xfrm>
        </p:grpSpPr>
        <p:sp>
          <p:nvSpPr>
            <p:cNvPr id="60" name="TextBox 59">
              <a:extLst>
                <a:ext uri="{FF2B5EF4-FFF2-40B4-BE49-F238E27FC236}">
                  <a16:creationId xmlns:a16="http://schemas.microsoft.com/office/drawing/2014/main" id="{A666A7F4-F3C6-4E8B-8A56-0D2B9763786F}"/>
                </a:ext>
              </a:extLst>
            </p:cNvPr>
            <p:cNvSpPr txBox="1"/>
            <p:nvPr/>
          </p:nvSpPr>
          <p:spPr>
            <a:xfrm>
              <a:off x="7142434" y="1877870"/>
              <a:ext cx="4535512" cy="692497"/>
            </a:xfrm>
            <a:prstGeom prst="rect">
              <a:avLst/>
            </a:prstGeom>
            <a:noFill/>
          </p:spPr>
          <p:txBody>
            <a:bodyPr wrap="square" rtlCol="0">
              <a:spAutoFit/>
            </a:bodyPr>
            <a:lstStyle/>
            <a:p>
              <a:pPr defTabSz="1219170">
                <a:spcBef>
                  <a:spcPct val="20000"/>
                </a:spcBef>
                <a:defRPr/>
              </a:pP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61" name="TextBox 60">
              <a:extLst>
                <a:ext uri="{FF2B5EF4-FFF2-40B4-BE49-F238E27FC236}">
                  <a16:creationId xmlns:a16="http://schemas.microsoft.com/office/drawing/2014/main" id="{8CC90525-5A06-44FE-91AD-9A9779D5D1D4}"/>
                </a:ext>
              </a:extLst>
            </p:cNvPr>
            <p:cNvSpPr txBox="1"/>
            <p:nvPr/>
          </p:nvSpPr>
          <p:spPr>
            <a:xfrm>
              <a:off x="7142434" y="1640347"/>
              <a:ext cx="2834018" cy="338554"/>
            </a:xfrm>
            <a:prstGeom prst="rect">
              <a:avLst/>
            </a:prstGeom>
            <a:noFill/>
          </p:spPr>
          <p:txBody>
            <a:bodyPr wrap="square" rtlCol="0">
              <a:spAutoFit/>
            </a:bodyPr>
            <a:lstStyle/>
            <a:p>
              <a:pPr defTabSz="1219170">
                <a:spcBef>
                  <a:spcPct val="20000"/>
                </a:spcBef>
                <a:defRPr/>
              </a:pPr>
              <a:r>
                <a:rPr lang="en-US" sz="1600" b="1" dirty="0">
                  <a:solidFill>
                    <a:srgbClr val="8397B1"/>
                  </a:solidFill>
                  <a:latin typeface="Candara" panose="020E0502030303020204" pitchFamily="34" charset="0"/>
                </a:rPr>
                <a:t>LOREM IPSUM DOLOR</a:t>
              </a:r>
            </a:p>
          </p:txBody>
        </p:sp>
      </p:grpSp>
      <p:grpSp>
        <p:nvGrpSpPr>
          <p:cNvPr id="62" name="Group 61">
            <a:extLst>
              <a:ext uri="{FF2B5EF4-FFF2-40B4-BE49-F238E27FC236}">
                <a16:creationId xmlns:a16="http://schemas.microsoft.com/office/drawing/2014/main" id="{7A6CE18D-5EF9-4209-83BA-31A47AB6B9CF}"/>
              </a:ext>
            </a:extLst>
          </p:cNvPr>
          <p:cNvGrpSpPr/>
          <p:nvPr/>
        </p:nvGrpSpPr>
        <p:grpSpPr>
          <a:xfrm>
            <a:off x="7571583" y="4049370"/>
            <a:ext cx="4535512" cy="930020"/>
            <a:chOff x="7142434" y="1640347"/>
            <a:chExt cx="4535512" cy="930020"/>
          </a:xfrm>
        </p:grpSpPr>
        <p:sp>
          <p:nvSpPr>
            <p:cNvPr id="63" name="TextBox 62">
              <a:extLst>
                <a:ext uri="{FF2B5EF4-FFF2-40B4-BE49-F238E27FC236}">
                  <a16:creationId xmlns:a16="http://schemas.microsoft.com/office/drawing/2014/main" id="{8BEEB200-B3F4-41DD-9758-E5EFFF4EA89B}"/>
                </a:ext>
              </a:extLst>
            </p:cNvPr>
            <p:cNvSpPr txBox="1"/>
            <p:nvPr/>
          </p:nvSpPr>
          <p:spPr>
            <a:xfrm>
              <a:off x="7142434" y="1877870"/>
              <a:ext cx="4535512" cy="692497"/>
            </a:xfrm>
            <a:prstGeom prst="rect">
              <a:avLst/>
            </a:prstGeom>
            <a:noFill/>
          </p:spPr>
          <p:txBody>
            <a:bodyPr wrap="square" rtlCol="0">
              <a:spAutoFit/>
            </a:bodyPr>
            <a:lstStyle/>
            <a:p>
              <a:pPr defTabSz="1219170">
                <a:spcBef>
                  <a:spcPct val="20000"/>
                </a:spcBef>
                <a:defRPr/>
              </a:pP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64" name="TextBox 63">
              <a:extLst>
                <a:ext uri="{FF2B5EF4-FFF2-40B4-BE49-F238E27FC236}">
                  <a16:creationId xmlns:a16="http://schemas.microsoft.com/office/drawing/2014/main" id="{A1AF74A5-0551-4B14-A6EE-647ABAF1BBCC}"/>
                </a:ext>
              </a:extLst>
            </p:cNvPr>
            <p:cNvSpPr txBox="1"/>
            <p:nvPr/>
          </p:nvSpPr>
          <p:spPr>
            <a:xfrm>
              <a:off x="7142434" y="1640347"/>
              <a:ext cx="2834018" cy="338554"/>
            </a:xfrm>
            <a:prstGeom prst="rect">
              <a:avLst/>
            </a:prstGeom>
            <a:noFill/>
          </p:spPr>
          <p:txBody>
            <a:bodyPr wrap="square" rtlCol="0">
              <a:spAutoFit/>
            </a:bodyPr>
            <a:lstStyle/>
            <a:p>
              <a:pPr defTabSz="1219170">
                <a:spcBef>
                  <a:spcPct val="20000"/>
                </a:spcBef>
                <a:defRPr/>
              </a:pPr>
              <a:r>
                <a:rPr lang="en-US" sz="1600" b="1" dirty="0">
                  <a:solidFill>
                    <a:srgbClr val="44546B"/>
                  </a:solidFill>
                  <a:latin typeface="Candara" panose="020E0502030303020204" pitchFamily="34" charset="0"/>
                </a:rPr>
                <a:t>LOREM IPSUM DOLOR</a:t>
              </a:r>
            </a:p>
          </p:txBody>
        </p:sp>
      </p:grpSp>
      <p:grpSp>
        <p:nvGrpSpPr>
          <p:cNvPr id="65" name="Group 64">
            <a:extLst>
              <a:ext uri="{FF2B5EF4-FFF2-40B4-BE49-F238E27FC236}">
                <a16:creationId xmlns:a16="http://schemas.microsoft.com/office/drawing/2014/main" id="{BBC7CB0E-B2E1-4213-9BA7-304227DD0567}"/>
              </a:ext>
            </a:extLst>
          </p:cNvPr>
          <p:cNvGrpSpPr/>
          <p:nvPr/>
        </p:nvGrpSpPr>
        <p:grpSpPr>
          <a:xfrm>
            <a:off x="7571583" y="5254870"/>
            <a:ext cx="4535512" cy="930020"/>
            <a:chOff x="7142434" y="1640347"/>
            <a:chExt cx="4535512" cy="930020"/>
          </a:xfrm>
        </p:grpSpPr>
        <p:sp>
          <p:nvSpPr>
            <p:cNvPr id="66" name="TextBox 65">
              <a:extLst>
                <a:ext uri="{FF2B5EF4-FFF2-40B4-BE49-F238E27FC236}">
                  <a16:creationId xmlns:a16="http://schemas.microsoft.com/office/drawing/2014/main" id="{AB9BF0E0-83EA-4A8C-AEAD-897CC76FA912}"/>
                </a:ext>
              </a:extLst>
            </p:cNvPr>
            <p:cNvSpPr txBox="1"/>
            <p:nvPr/>
          </p:nvSpPr>
          <p:spPr>
            <a:xfrm>
              <a:off x="7142434" y="1877870"/>
              <a:ext cx="4535512" cy="692497"/>
            </a:xfrm>
            <a:prstGeom prst="rect">
              <a:avLst/>
            </a:prstGeom>
            <a:noFill/>
          </p:spPr>
          <p:txBody>
            <a:bodyPr wrap="square" rtlCol="0">
              <a:spAutoFit/>
            </a:bodyPr>
            <a:lstStyle/>
            <a:p>
              <a:pPr defTabSz="1219170">
                <a:spcBef>
                  <a:spcPct val="20000"/>
                </a:spcBef>
                <a:defRPr/>
              </a:pP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67" name="TextBox 66">
              <a:extLst>
                <a:ext uri="{FF2B5EF4-FFF2-40B4-BE49-F238E27FC236}">
                  <a16:creationId xmlns:a16="http://schemas.microsoft.com/office/drawing/2014/main" id="{F6FE2142-FAED-4281-8021-704CD9C9BB26}"/>
                </a:ext>
              </a:extLst>
            </p:cNvPr>
            <p:cNvSpPr txBox="1"/>
            <p:nvPr/>
          </p:nvSpPr>
          <p:spPr>
            <a:xfrm>
              <a:off x="7142434" y="1640347"/>
              <a:ext cx="2834018" cy="338554"/>
            </a:xfrm>
            <a:prstGeom prst="rect">
              <a:avLst/>
            </a:prstGeom>
            <a:noFill/>
          </p:spPr>
          <p:txBody>
            <a:bodyPr wrap="square" rtlCol="0">
              <a:spAutoFit/>
            </a:bodyPr>
            <a:lstStyle/>
            <a:p>
              <a:pPr defTabSz="1219170">
                <a:spcBef>
                  <a:spcPct val="20000"/>
                </a:spcBef>
                <a:defRPr/>
              </a:pPr>
              <a:r>
                <a:rPr lang="en-US" sz="1600" b="1" dirty="0">
                  <a:solidFill>
                    <a:srgbClr val="2C3749"/>
                  </a:solidFill>
                  <a:latin typeface="Candara" panose="020E0502030303020204" pitchFamily="34" charset="0"/>
                </a:rPr>
                <a:t>LORUM IPSUM DOLOR</a:t>
              </a:r>
            </a:p>
          </p:txBody>
        </p:sp>
      </p:grpSp>
      <p:sp>
        <p:nvSpPr>
          <p:cNvPr id="75" name="Freeform 280">
            <a:extLst>
              <a:ext uri="{FF2B5EF4-FFF2-40B4-BE49-F238E27FC236}">
                <a16:creationId xmlns:a16="http://schemas.microsoft.com/office/drawing/2014/main" id="{C2A3F549-088D-45A7-917A-1F79ED748BE3}"/>
              </a:ext>
            </a:extLst>
          </p:cNvPr>
          <p:cNvSpPr>
            <a:spLocks noChangeAspect="1" noEditPoints="1"/>
          </p:cNvSpPr>
          <p:nvPr/>
        </p:nvSpPr>
        <p:spPr bwMode="auto">
          <a:xfrm>
            <a:off x="715970" y="4172359"/>
            <a:ext cx="389614" cy="365760"/>
          </a:xfrm>
          <a:custGeom>
            <a:avLst/>
            <a:gdLst>
              <a:gd name="T0" fmla="*/ 1254 w 2403"/>
              <a:gd name="T1" fmla="*/ 1295 h 2259"/>
              <a:gd name="T2" fmla="*/ 1337 w 2403"/>
              <a:gd name="T3" fmla="*/ 12 h 2259"/>
              <a:gd name="T4" fmla="*/ 1735 w 2403"/>
              <a:gd name="T5" fmla="*/ 229 h 2259"/>
              <a:gd name="T6" fmla="*/ 1922 w 2403"/>
              <a:gd name="T7" fmla="*/ 598 h 2259"/>
              <a:gd name="T8" fmla="*/ 1812 w 2403"/>
              <a:gd name="T9" fmla="*/ 674 h 2259"/>
              <a:gd name="T10" fmla="*/ 1697 w 2403"/>
              <a:gd name="T11" fmla="*/ 458 h 2259"/>
              <a:gd name="T12" fmla="*/ 1418 w 2403"/>
              <a:gd name="T13" fmla="*/ 210 h 2259"/>
              <a:gd name="T14" fmla="*/ 1023 w 2403"/>
              <a:gd name="T15" fmla="*/ 196 h 2259"/>
              <a:gd name="T16" fmla="*/ 713 w 2403"/>
              <a:gd name="T17" fmla="*/ 448 h 2259"/>
              <a:gd name="T18" fmla="*/ 647 w 2403"/>
              <a:gd name="T19" fmla="*/ 849 h 2259"/>
              <a:gd name="T20" fmla="*/ 843 w 2403"/>
              <a:gd name="T21" fmla="*/ 1173 h 2259"/>
              <a:gd name="T22" fmla="*/ 1085 w 2403"/>
              <a:gd name="T23" fmla="*/ 1079 h 2259"/>
              <a:gd name="T24" fmla="*/ 984 w 2403"/>
              <a:gd name="T25" fmla="*/ 1015 h 2259"/>
              <a:gd name="T26" fmla="*/ 815 w 2403"/>
              <a:gd name="T27" fmla="*/ 936 h 2259"/>
              <a:gd name="T28" fmla="*/ 861 w 2403"/>
              <a:gd name="T29" fmla="*/ 811 h 2259"/>
              <a:gd name="T30" fmla="*/ 1065 w 2403"/>
              <a:gd name="T31" fmla="*/ 868 h 2259"/>
              <a:gd name="T32" fmla="*/ 1202 w 2403"/>
              <a:gd name="T33" fmla="*/ 957 h 2259"/>
              <a:gd name="T34" fmla="*/ 1602 w 2403"/>
              <a:gd name="T35" fmla="*/ 793 h 2259"/>
              <a:gd name="T36" fmla="*/ 2058 w 2403"/>
              <a:gd name="T37" fmla="*/ 902 h 2259"/>
              <a:gd name="T38" fmla="*/ 2351 w 2403"/>
              <a:gd name="T39" fmla="*/ 1255 h 2259"/>
              <a:gd name="T40" fmla="*/ 2372 w 2403"/>
              <a:gd name="T41" fmla="*/ 1731 h 2259"/>
              <a:gd name="T42" fmla="*/ 2112 w 2403"/>
              <a:gd name="T43" fmla="*/ 2110 h 2259"/>
              <a:gd name="T44" fmla="*/ 1668 w 2403"/>
              <a:gd name="T45" fmla="*/ 2259 h 2259"/>
              <a:gd name="T46" fmla="*/ 1348 w 2403"/>
              <a:gd name="T47" fmla="*/ 2178 h 2259"/>
              <a:gd name="T48" fmla="*/ 1357 w 2403"/>
              <a:gd name="T49" fmla="*/ 2060 h 2259"/>
              <a:gd name="T50" fmla="*/ 1554 w 2403"/>
              <a:gd name="T51" fmla="*/ 2080 h 2259"/>
              <a:gd name="T52" fmla="*/ 1954 w 2403"/>
              <a:gd name="T53" fmla="*/ 2014 h 2259"/>
              <a:gd name="T54" fmla="*/ 2206 w 2403"/>
              <a:gd name="T55" fmla="*/ 1704 h 2259"/>
              <a:gd name="T56" fmla="*/ 2184 w 2403"/>
              <a:gd name="T57" fmla="*/ 1291 h 2259"/>
              <a:gd name="T58" fmla="*/ 1902 w 2403"/>
              <a:gd name="T59" fmla="*/ 1008 h 2259"/>
              <a:gd name="T60" fmla="*/ 1506 w 2403"/>
              <a:gd name="T61" fmla="*/ 981 h 2259"/>
              <a:gd name="T62" fmla="*/ 1361 w 2403"/>
              <a:gd name="T63" fmla="*/ 1140 h 2259"/>
              <a:gd name="T64" fmla="*/ 1467 w 2403"/>
              <a:gd name="T65" fmla="*/ 1235 h 2259"/>
              <a:gd name="T66" fmla="*/ 1680 w 2403"/>
              <a:gd name="T67" fmla="*/ 1078 h 2259"/>
              <a:gd name="T68" fmla="*/ 1777 w 2403"/>
              <a:gd name="T69" fmla="*/ 1146 h 2259"/>
              <a:gd name="T70" fmla="*/ 1622 w 2403"/>
              <a:gd name="T71" fmla="*/ 1337 h 2259"/>
              <a:gd name="T72" fmla="*/ 1456 w 2403"/>
              <a:gd name="T73" fmla="*/ 1664 h 2259"/>
              <a:gd name="T74" fmla="*/ 1230 w 2403"/>
              <a:gd name="T75" fmla="*/ 2067 h 2259"/>
              <a:gd name="T76" fmla="*/ 806 w 2403"/>
              <a:gd name="T77" fmla="*/ 2256 h 2259"/>
              <a:gd name="T78" fmla="*/ 345 w 2403"/>
              <a:gd name="T79" fmla="*/ 2147 h 2259"/>
              <a:gd name="T80" fmla="*/ 52 w 2403"/>
              <a:gd name="T81" fmla="*/ 1795 h 2259"/>
              <a:gd name="T82" fmla="*/ 26 w 2403"/>
              <a:gd name="T83" fmla="*/ 1330 h 2259"/>
              <a:gd name="T84" fmla="*/ 272 w 2403"/>
              <a:gd name="T85" fmla="*/ 954 h 2259"/>
              <a:gd name="T86" fmla="*/ 389 w 2403"/>
              <a:gd name="T87" fmla="*/ 966 h 2259"/>
              <a:gd name="T88" fmla="*/ 378 w 2403"/>
              <a:gd name="T89" fmla="*/ 1084 h 2259"/>
              <a:gd name="T90" fmla="*/ 179 w 2403"/>
              <a:gd name="T91" fmla="*/ 1413 h 2259"/>
              <a:gd name="T92" fmla="*/ 246 w 2403"/>
              <a:gd name="T93" fmla="*/ 1811 h 2259"/>
              <a:gd name="T94" fmla="*/ 556 w 2403"/>
              <a:gd name="T95" fmla="*/ 2063 h 2259"/>
              <a:gd name="T96" fmla="*/ 969 w 2403"/>
              <a:gd name="T97" fmla="*/ 2041 h 2259"/>
              <a:gd name="T98" fmla="*/ 1252 w 2403"/>
              <a:gd name="T99" fmla="*/ 1759 h 2259"/>
              <a:gd name="T100" fmla="*/ 1251 w 2403"/>
              <a:gd name="T101" fmla="*/ 1467 h 2259"/>
              <a:gd name="T102" fmla="*/ 1102 w 2403"/>
              <a:gd name="T103" fmla="*/ 1577 h 2259"/>
              <a:gd name="T104" fmla="*/ 1107 w 2403"/>
              <a:gd name="T105" fmla="*/ 1756 h 2259"/>
              <a:gd name="T106" fmla="*/ 1042 w 2403"/>
              <a:gd name="T107" fmla="*/ 1787 h 2259"/>
              <a:gd name="T108" fmla="*/ 994 w 2403"/>
              <a:gd name="T109" fmla="*/ 1772 h 2259"/>
              <a:gd name="T110" fmla="*/ 961 w 2403"/>
              <a:gd name="T111" fmla="*/ 1727 h 2259"/>
              <a:gd name="T112" fmla="*/ 941 w 2403"/>
              <a:gd name="T113" fmla="*/ 1420 h 2259"/>
              <a:gd name="T114" fmla="*/ 582 w 2403"/>
              <a:gd name="T115" fmla="*/ 1127 h 2259"/>
              <a:gd name="T116" fmla="*/ 472 w 2403"/>
              <a:gd name="T117" fmla="*/ 663 h 2259"/>
              <a:gd name="T118" fmla="*/ 661 w 2403"/>
              <a:gd name="T119" fmla="*/ 239 h 2259"/>
              <a:gd name="T120" fmla="*/ 1063 w 2403"/>
              <a:gd name="T121" fmla="*/ 13 h 22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2403" h="2259">
                <a:moveTo>
                  <a:pt x="1201" y="1203"/>
                </a:moveTo>
                <a:lnTo>
                  <a:pt x="1173" y="1250"/>
                </a:lnTo>
                <a:lnTo>
                  <a:pt x="1148" y="1299"/>
                </a:lnTo>
                <a:lnTo>
                  <a:pt x="1202" y="1301"/>
                </a:lnTo>
                <a:lnTo>
                  <a:pt x="1255" y="1298"/>
                </a:lnTo>
                <a:lnTo>
                  <a:pt x="1254" y="1295"/>
                </a:lnTo>
                <a:lnTo>
                  <a:pt x="1254" y="1295"/>
                </a:lnTo>
                <a:lnTo>
                  <a:pt x="1241" y="1268"/>
                </a:lnTo>
                <a:lnTo>
                  <a:pt x="1227" y="1241"/>
                </a:lnTo>
                <a:lnTo>
                  <a:pt x="1221" y="1232"/>
                </a:lnTo>
                <a:lnTo>
                  <a:pt x="1201" y="1203"/>
                </a:lnTo>
                <a:close/>
                <a:moveTo>
                  <a:pt x="1202" y="0"/>
                </a:moveTo>
                <a:lnTo>
                  <a:pt x="1271" y="3"/>
                </a:lnTo>
                <a:lnTo>
                  <a:pt x="1337" y="12"/>
                </a:lnTo>
                <a:lnTo>
                  <a:pt x="1402" y="27"/>
                </a:lnTo>
                <a:lnTo>
                  <a:pt x="1465" y="49"/>
                </a:lnTo>
                <a:lnTo>
                  <a:pt x="1524" y="75"/>
                </a:lnTo>
                <a:lnTo>
                  <a:pt x="1583" y="106"/>
                </a:lnTo>
                <a:lnTo>
                  <a:pt x="1637" y="143"/>
                </a:lnTo>
                <a:lnTo>
                  <a:pt x="1688" y="184"/>
                </a:lnTo>
                <a:lnTo>
                  <a:pt x="1735" y="229"/>
                </a:lnTo>
                <a:lnTo>
                  <a:pt x="1777" y="278"/>
                </a:lnTo>
                <a:lnTo>
                  <a:pt x="1816" y="331"/>
                </a:lnTo>
                <a:lnTo>
                  <a:pt x="1850" y="388"/>
                </a:lnTo>
                <a:lnTo>
                  <a:pt x="1879" y="448"/>
                </a:lnTo>
                <a:lnTo>
                  <a:pt x="1903" y="511"/>
                </a:lnTo>
                <a:lnTo>
                  <a:pt x="1920" y="577"/>
                </a:lnTo>
                <a:lnTo>
                  <a:pt x="1922" y="598"/>
                </a:lnTo>
                <a:lnTo>
                  <a:pt x="1918" y="620"/>
                </a:lnTo>
                <a:lnTo>
                  <a:pt x="1909" y="639"/>
                </a:lnTo>
                <a:lnTo>
                  <a:pt x="1895" y="656"/>
                </a:lnTo>
                <a:lnTo>
                  <a:pt x="1878" y="669"/>
                </a:lnTo>
                <a:lnTo>
                  <a:pt x="1856" y="676"/>
                </a:lnTo>
                <a:lnTo>
                  <a:pt x="1834" y="678"/>
                </a:lnTo>
                <a:lnTo>
                  <a:pt x="1812" y="674"/>
                </a:lnTo>
                <a:lnTo>
                  <a:pt x="1794" y="664"/>
                </a:lnTo>
                <a:lnTo>
                  <a:pt x="1776" y="651"/>
                </a:lnTo>
                <a:lnTo>
                  <a:pt x="1764" y="633"/>
                </a:lnTo>
                <a:lnTo>
                  <a:pt x="1757" y="612"/>
                </a:lnTo>
                <a:lnTo>
                  <a:pt x="1742" y="558"/>
                </a:lnTo>
                <a:lnTo>
                  <a:pt x="1722" y="506"/>
                </a:lnTo>
                <a:lnTo>
                  <a:pt x="1697" y="458"/>
                </a:lnTo>
                <a:lnTo>
                  <a:pt x="1668" y="411"/>
                </a:lnTo>
                <a:lnTo>
                  <a:pt x="1636" y="368"/>
                </a:lnTo>
                <a:lnTo>
                  <a:pt x="1598" y="329"/>
                </a:lnTo>
                <a:lnTo>
                  <a:pt x="1558" y="293"/>
                </a:lnTo>
                <a:lnTo>
                  <a:pt x="1515" y="261"/>
                </a:lnTo>
                <a:lnTo>
                  <a:pt x="1468" y="234"/>
                </a:lnTo>
                <a:lnTo>
                  <a:pt x="1418" y="210"/>
                </a:lnTo>
                <a:lnTo>
                  <a:pt x="1367" y="192"/>
                </a:lnTo>
                <a:lnTo>
                  <a:pt x="1313" y="179"/>
                </a:lnTo>
                <a:lnTo>
                  <a:pt x="1259" y="170"/>
                </a:lnTo>
                <a:lnTo>
                  <a:pt x="1202" y="167"/>
                </a:lnTo>
                <a:lnTo>
                  <a:pt x="1141" y="170"/>
                </a:lnTo>
                <a:lnTo>
                  <a:pt x="1081" y="181"/>
                </a:lnTo>
                <a:lnTo>
                  <a:pt x="1023" y="196"/>
                </a:lnTo>
                <a:lnTo>
                  <a:pt x="968" y="217"/>
                </a:lnTo>
                <a:lnTo>
                  <a:pt x="916" y="245"/>
                </a:lnTo>
                <a:lnTo>
                  <a:pt x="868" y="277"/>
                </a:lnTo>
                <a:lnTo>
                  <a:pt x="823" y="314"/>
                </a:lnTo>
                <a:lnTo>
                  <a:pt x="782" y="355"/>
                </a:lnTo>
                <a:lnTo>
                  <a:pt x="745" y="399"/>
                </a:lnTo>
                <a:lnTo>
                  <a:pt x="713" y="448"/>
                </a:lnTo>
                <a:lnTo>
                  <a:pt x="686" y="500"/>
                </a:lnTo>
                <a:lnTo>
                  <a:pt x="664" y="555"/>
                </a:lnTo>
                <a:lnTo>
                  <a:pt x="648" y="612"/>
                </a:lnTo>
                <a:lnTo>
                  <a:pt x="638" y="673"/>
                </a:lnTo>
                <a:lnTo>
                  <a:pt x="635" y="735"/>
                </a:lnTo>
                <a:lnTo>
                  <a:pt x="638" y="792"/>
                </a:lnTo>
                <a:lnTo>
                  <a:pt x="647" y="849"/>
                </a:lnTo>
                <a:lnTo>
                  <a:pt x="661" y="903"/>
                </a:lnTo>
                <a:lnTo>
                  <a:pt x="680" y="955"/>
                </a:lnTo>
                <a:lnTo>
                  <a:pt x="704" y="1005"/>
                </a:lnTo>
                <a:lnTo>
                  <a:pt x="733" y="1052"/>
                </a:lnTo>
                <a:lnTo>
                  <a:pt x="766" y="1096"/>
                </a:lnTo>
                <a:lnTo>
                  <a:pt x="803" y="1136"/>
                </a:lnTo>
                <a:lnTo>
                  <a:pt x="843" y="1173"/>
                </a:lnTo>
                <a:lnTo>
                  <a:pt x="887" y="1205"/>
                </a:lnTo>
                <a:lnTo>
                  <a:pt x="935" y="1233"/>
                </a:lnTo>
                <a:lnTo>
                  <a:pt x="984" y="1258"/>
                </a:lnTo>
                <a:lnTo>
                  <a:pt x="1005" y="1211"/>
                </a:lnTo>
                <a:lnTo>
                  <a:pt x="1029" y="1164"/>
                </a:lnTo>
                <a:lnTo>
                  <a:pt x="1056" y="1121"/>
                </a:lnTo>
                <a:lnTo>
                  <a:pt x="1085" y="1079"/>
                </a:lnTo>
                <a:lnTo>
                  <a:pt x="1055" y="1056"/>
                </a:lnTo>
                <a:lnTo>
                  <a:pt x="1050" y="1053"/>
                </a:lnTo>
                <a:lnTo>
                  <a:pt x="1047" y="1050"/>
                </a:lnTo>
                <a:lnTo>
                  <a:pt x="1021" y="1035"/>
                </a:lnTo>
                <a:lnTo>
                  <a:pt x="995" y="1021"/>
                </a:lnTo>
                <a:lnTo>
                  <a:pt x="990" y="1018"/>
                </a:lnTo>
                <a:lnTo>
                  <a:pt x="984" y="1015"/>
                </a:lnTo>
                <a:lnTo>
                  <a:pt x="940" y="996"/>
                </a:lnTo>
                <a:lnTo>
                  <a:pt x="925" y="990"/>
                </a:lnTo>
                <a:lnTo>
                  <a:pt x="896" y="981"/>
                </a:lnTo>
                <a:lnTo>
                  <a:pt x="867" y="973"/>
                </a:lnTo>
                <a:lnTo>
                  <a:pt x="846" y="965"/>
                </a:lnTo>
                <a:lnTo>
                  <a:pt x="829" y="952"/>
                </a:lnTo>
                <a:lnTo>
                  <a:pt x="815" y="936"/>
                </a:lnTo>
                <a:lnTo>
                  <a:pt x="806" y="916"/>
                </a:lnTo>
                <a:lnTo>
                  <a:pt x="803" y="895"/>
                </a:lnTo>
                <a:lnTo>
                  <a:pt x="805" y="872"/>
                </a:lnTo>
                <a:lnTo>
                  <a:pt x="812" y="851"/>
                </a:lnTo>
                <a:lnTo>
                  <a:pt x="825" y="834"/>
                </a:lnTo>
                <a:lnTo>
                  <a:pt x="842" y="820"/>
                </a:lnTo>
                <a:lnTo>
                  <a:pt x="861" y="811"/>
                </a:lnTo>
                <a:lnTo>
                  <a:pt x="883" y="808"/>
                </a:lnTo>
                <a:lnTo>
                  <a:pt x="906" y="810"/>
                </a:lnTo>
                <a:lnTo>
                  <a:pt x="943" y="820"/>
                </a:lnTo>
                <a:lnTo>
                  <a:pt x="980" y="833"/>
                </a:lnTo>
                <a:lnTo>
                  <a:pt x="1001" y="841"/>
                </a:lnTo>
                <a:lnTo>
                  <a:pt x="1056" y="864"/>
                </a:lnTo>
                <a:lnTo>
                  <a:pt x="1065" y="868"/>
                </a:lnTo>
                <a:lnTo>
                  <a:pt x="1072" y="872"/>
                </a:lnTo>
                <a:lnTo>
                  <a:pt x="1106" y="890"/>
                </a:lnTo>
                <a:lnTo>
                  <a:pt x="1138" y="910"/>
                </a:lnTo>
                <a:lnTo>
                  <a:pt x="1144" y="913"/>
                </a:lnTo>
                <a:lnTo>
                  <a:pt x="1149" y="917"/>
                </a:lnTo>
                <a:lnTo>
                  <a:pt x="1199" y="955"/>
                </a:lnTo>
                <a:lnTo>
                  <a:pt x="1202" y="957"/>
                </a:lnTo>
                <a:lnTo>
                  <a:pt x="1251" y="920"/>
                </a:lnTo>
                <a:lnTo>
                  <a:pt x="1304" y="887"/>
                </a:lnTo>
                <a:lnTo>
                  <a:pt x="1359" y="859"/>
                </a:lnTo>
                <a:lnTo>
                  <a:pt x="1416" y="834"/>
                </a:lnTo>
                <a:lnTo>
                  <a:pt x="1476" y="816"/>
                </a:lnTo>
                <a:lnTo>
                  <a:pt x="1538" y="802"/>
                </a:lnTo>
                <a:lnTo>
                  <a:pt x="1602" y="793"/>
                </a:lnTo>
                <a:lnTo>
                  <a:pt x="1668" y="790"/>
                </a:lnTo>
                <a:lnTo>
                  <a:pt x="1739" y="793"/>
                </a:lnTo>
                <a:lnTo>
                  <a:pt x="1807" y="804"/>
                </a:lnTo>
                <a:lnTo>
                  <a:pt x="1874" y="820"/>
                </a:lnTo>
                <a:lnTo>
                  <a:pt x="1938" y="842"/>
                </a:lnTo>
                <a:lnTo>
                  <a:pt x="1999" y="869"/>
                </a:lnTo>
                <a:lnTo>
                  <a:pt x="2058" y="902"/>
                </a:lnTo>
                <a:lnTo>
                  <a:pt x="2112" y="940"/>
                </a:lnTo>
                <a:lnTo>
                  <a:pt x="2163" y="982"/>
                </a:lnTo>
                <a:lnTo>
                  <a:pt x="2210" y="1030"/>
                </a:lnTo>
                <a:lnTo>
                  <a:pt x="2252" y="1081"/>
                </a:lnTo>
                <a:lnTo>
                  <a:pt x="2290" y="1135"/>
                </a:lnTo>
                <a:lnTo>
                  <a:pt x="2324" y="1193"/>
                </a:lnTo>
                <a:lnTo>
                  <a:pt x="2351" y="1255"/>
                </a:lnTo>
                <a:lnTo>
                  <a:pt x="2372" y="1319"/>
                </a:lnTo>
                <a:lnTo>
                  <a:pt x="2389" y="1386"/>
                </a:lnTo>
                <a:lnTo>
                  <a:pt x="2398" y="1454"/>
                </a:lnTo>
                <a:lnTo>
                  <a:pt x="2403" y="1524"/>
                </a:lnTo>
                <a:lnTo>
                  <a:pt x="2398" y="1596"/>
                </a:lnTo>
                <a:lnTo>
                  <a:pt x="2389" y="1664"/>
                </a:lnTo>
                <a:lnTo>
                  <a:pt x="2372" y="1731"/>
                </a:lnTo>
                <a:lnTo>
                  <a:pt x="2351" y="1795"/>
                </a:lnTo>
                <a:lnTo>
                  <a:pt x="2324" y="1856"/>
                </a:lnTo>
                <a:lnTo>
                  <a:pt x="2290" y="1914"/>
                </a:lnTo>
                <a:lnTo>
                  <a:pt x="2252" y="1969"/>
                </a:lnTo>
                <a:lnTo>
                  <a:pt x="2210" y="2020"/>
                </a:lnTo>
                <a:lnTo>
                  <a:pt x="2163" y="2067"/>
                </a:lnTo>
                <a:lnTo>
                  <a:pt x="2112" y="2110"/>
                </a:lnTo>
                <a:lnTo>
                  <a:pt x="2058" y="2147"/>
                </a:lnTo>
                <a:lnTo>
                  <a:pt x="1999" y="2180"/>
                </a:lnTo>
                <a:lnTo>
                  <a:pt x="1938" y="2208"/>
                </a:lnTo>
                <a:lnTo>
                  <a:pt x="1874" y="2230"/>
                </a:lnTo>
                <a:lnTo>
                  <a:pt x="1807" y="2246"/>
                </a:lnTo>
                <a:lnTo>
                  <a:pt x="1739" y="2256"/>
                </a:lnTo>
                <a:lnTo>
                  <a:pt x="1668" y="2259"/>
                </a:lnTo>
                <a:lnTo>
                  <a:pt x="1608" y="2257"/>
                </a:lnTo>
                <a:lnTo>
                  <a:pt x="1549" y="2250"/>
                </a:lnTo>
                <a:lnTo>
                  <a:pt x="1491" y="2238"/>
                </a:lnTo>
                <a:lnTo>
                  <a:pt x="1433" y="2221"/>
                </a:lnTo>
                <a:lnTo>
                  <a:pt x="1378" y="2200"/>
                </a:lnTo>
                <a:lnTo>
                  <a:pt x="1361" y="2191"/>
                </a:lnTo>
                <a:lnTo>
                  <a:pt x="1348" y="2178"/>
                </a:lnTo>
                <a:lnTo>
                  <a:pt x="1337" y="2163"/>
                </a:lnTo>
                <a:lnTo>
                  <a:pt x="1331" y="2145"/>
                </a:lnTo>
                <a:lnTo>
                  <a:pt x="1327" y="2127"/>
                </a:lnTo>
                <a:lnTo>
                  <a:pt x="1328" y="2108"/>
                </a:lnTo>
                <a:lnTo>
                  <a:pt x="1334" y="2090"/>
                </a:lnTo>
                <a:lnTo>
                  <a:pt x="1344" y="2074"/>
                </a:lnTo>
                <a:lnTo>
                  <a:pt x="1357" y="2060"/>
                </a:lnTo>
                <a:lnTo>
                  <a:pt x="1372" y="2049"/>
                </a:lnTo>
                <a:lnTo>
                  <a:pt x="1389" y="2043"/>
                </a:lnTo>
                <a:lnTo>
                  <a:pt x="1407" y="2039"/>
                </a:lnTo>
                <a:lnTo>
                  <a:pt x="1426" y="2040"/>
                </a:lnTo>
                <a:lnTo>
                  <a:pt x="1444" y="2047"/>
                </a:lnTo>
                <a:lnTo>
                  <a:pt x="1498" y="2066"/>
                </a:lnTo>
                <a:lnTo>
                  <a:pt x="1554" y="2080"/>
                </a:lnTo>
                <a:lnTo>
                  <a:pt x="1610" y="2089"/>
                </a:lnTo>
                <a:lnTo>
                  <a:pt x="1668" y="2092"/>
                </a:lnTo>
                <a:lnTo>
                  <a:pt x="1730" y="2089"/>
                </a:lnTo>
                <a:lnTo>
                  <a:pt x="1789" y="2079"/>
                </a:lnTo>
                <a:lnTo>
                  <a:pt x="1847" y="2063"/>
                </a:lnTo>
                <a:lnTo>
                  <a:pt x="1902" y="2041"/>
                </a:lnTo>
                <a:lnTo>
                  <a:pt x="1954" y="2014"/>
                </a:lnTo>
                <a:lnTo>
                  <a:pt x="2002" y="1982"/>
                </a:lnTo>
                <a:lnTo>
                  <a:pt x="2048" y="1946"/>
                </a:lnTo>
                <a:lnTo>
                  <a:pt x="2089" y="1905"/>
                </a:lnTo>
                <a:lnTo>
                  <a:pt x="2126" y="1860"/>
                </a:lnTo>
                <a:lnTo>
                  <a:pt x="2157" y="1811"/>
                </a:lnTo>
                <a:lnTo>
                  <a:pt x="2184" y="1759"/>
                </a:lnTo>
                <a:lnTo>
                  <a:pt x="2206" y="1704"/>
                </a:lnTo>
                <a:lnTo>
                  <a:pt x="2222" y="1647"/>
                </a:lnTo>
                <a:lnTo>
                  <a:pt x="2232" y="1586"/>
                </a:lnTo>
                <a:lnTo>
                  <a:pt x="2235" y="1524"/>
                </a:lnTo>
                <a:lnTo>
                  <a:pt x="2232" y="1463"/>
                </a:lnTo>
                <a:lnTo>
                  <a:pt x="2222" y="1403"/>
                </a:lnTo>
                <a:lnTo>
                  <a:pt x="2206" y="1346"/>
                </a:lnTo>
                <a:lnTo>
                  <a:pt x="2184" y="1291"/>
                </a:lnTo>
                <a:lnTo>
                  <a:pt x="2157" y="1239"/>
                </a:lnTo>
                <a:lnTo>
                  <a:pt x="2126" y="1190"/>
                </a:lnTo>
                <a:lnTo>
                  <a:pt x="2089" y="1145"/>
                </a:lnTo>
                <a:lnTo>
                  <a:pt x="2048" y="1103"/>
                </a:lnTo>
                <a:lnTo>
                  <a:pt x="2002" y="1067"/>
                </a:lnTo>
                <a:lnTo>
                  <a:pt x="1954" y="1035"/>
                </a:lnTo>
                <a:lnTo>
                  <a:pt x="1902" y="1008"/>
                </a:lnTo>
                <a:lnTo>
                  <a:pt x="1847" y="987"/>
                </a:lnTo>
                <a:lnTo>
                  <a:pt x="1789" y="970"/>
                </a:lnTo>
                <a:lnTo>
                  <a:pt x="1730" y="961"/>
                </a:lnTo>
                <a:lnTo>
                  <a:pt x="1668" y="957"/>
                </a:lnTo>
                <a:lnTo>
                  <a:pt x="1612" y="961"/>
                </a:lnTo>
                <a:lnTo>
                  <a:pt x="1558" y="968"/>
                </a:lnTo>
                <a:lnTo>
                  <a:pt x="1506" y="981"/>
                </a:lnTo>
                <a:lnTo>
                  <a:pt x="1455" y="999"/>
                </a:lnTo>
                <a:lnTo>
                  <a:pt x="1407" y="1021"/>
                </a:lnTo>
                <a:lnTo>
                  <a:pt x="1362" y="1048"/>
                </a:lnTo>
                <a:lnTo>
                  <a:pt x="1319" y="1079"/>
                </a:lnTo>
                <a:lnTo>
                  <a:pt x="1324" y="1085"/>
                </a:lnTo>
                <a:lnTo>
                  <a:pt x="1328" y="1092"/>
                </a:lnTo>
                <a:lnTo>
                  <a:pt x="1361" y="1140"/>
                </a:lnTo>
                <a:lnTo>
                  <a:pt x="1366" y="1149"/>
                </a:lnTo>
                <a:lnTo>
                  <a:pt x="1372" y="1158"/>
                </a:lnTo>
                <a:lnTo>
                  <a:pt x="1389" y="1190"/>
                </a:lnTo>
                <a:lnTo>
                  <a:pt x="1406" y="1225"/>
                </a:lnTo>
                <a:lnTo>
                  <a:pt x="1406" y="1225"/>
                </a:lnTo>
                <a:lnTo>
                  <a:pt x="1419" y="1258"/>
                </a:lnTo>
                <a:lnTo>
                  <a:pt x="1467" y="1235"/>
                </a:lnTo>
                <a:lnTo>
                  <a:pt x="1512" y="1210"/>
                </a:lnTo>
                <a:lnTo>
                  <a:pt x="1555" y="1179"/>
                </a:lnTo>
                <a:lnTo>
                  <a:pt x="1595" y="1145"/>
                </a:lnTo>
                <a:lnTo>
                  <a:pt x="1631" y="1106"/>
                </a:lnTo>
                <a:lnTo>
                  <a:pt x="1645" y="1093"/>
                </a:lnTo>
                <a:lnTo>
                  <a:pt x="1662" y="1083"/>
                </a:lnTo>
                <a:lnTo>
                  <a:pt x="1680" y="1078"/>
                </a:lnTo>
                <a:lnTo>
                  <a:pt x="1698" y="1076"/>
                </a:lnTo>
                <a:lnTo>
                  <a:pt x="1716" y="1080"/>
                </a:lnTo>
                <a:lnTo>
                  <a:pt x="1734" y="1086"/>
                </a:lnTo>
                <a:lnTo>
                  <a:pt x="1749" y="1097"/>
                </a:lnTo>
                <a:lnTo>
                  <a:pt x="1762" y="1111"/>
                </a:lnTo>
                <a:lnTo>
                  <a:pt x="1772" y="1127"/>
                </a:lnTo>
                <a:lnTo>
                  <a:pt x="1777" y="1146"/>
                </a:lnTo>
                <a:lnTo>
                  <a:pt x="1779" y="1163"/>
                </a:lnTo>
                <a:lnTo>
                  <a:pt x="1776" y="1181"/>
                </a:lnTo>
                <a:lnTo>
                  <a:pt x="1769" y="1199"/>
                </a:lnTo>
                <a:lnTo>
                  <a:pt x="1758" y="1215"/>
                </a:lnTo>
                <a:lnTo>
                  <a:pt x="1716" y="1259"/>
                </a:lnTo>
                <a:lnTo>
                  <a:pt x="1670" y="1300"/>
                </a:lnTo>
                <a:lnTo>
                  <a:pt x="1622" y="1337"/>
                </a:lnTo>
                <a:lnTo>
                  <a:pt x="1571" y="1370"/>
                </a:lnTo>
                <a:lnTo>
                  <a:pt x="1517" y="1398"/>
                </a:lnTo>
                <a:lnTo>
                  <a:pt x="1462" y="1420"/>
                </a:lnTo>
                <a:lnTo>
                  <a:pt x="1467" y="1472"/>
                </a:lnTo>
                <a:lnTo>
                  <a:pt x="1469" y="1524"/>
                </a:lnTo>
                <a:lnTo>
                  <a:pt x="1466" y="1596"/>
                </a:lnTo>
                <a:lnTo>
                  <a:pt x="1456" y="1664"/>
                </a:lnTo>
                <a:lnTo>
                  <a:pt x="1440" y="1731"/>
                </a:lnTo>
                <a:lnTo>
                  <a:pt x="1418" y="1795"/>
                </a:lnTo>
                <a:lnTo>
                  <a:pt x="1390" y="1856"/>
                </a:lnTo>
                <a:lnTo>
                  <a:pt x="1358" y="1914"/>
                </a:lnTo>
                <a:lnTo>
                  <a:pt x="1320" y="1969"/>
                </a:lnTo>
                <a:lnTo>
                  <a:pt x="1277" y="2020"/>
                </a:lnTo>
                <a:lnTo>
                  <a:pt x="1230" y="2067"/>
                </a:lnTo>
                <a:lnTo>
                  <a:pt x="1179" y="2110"/>
                </a:lnTo>
                <a:lnTo>
                  <a:pt x="1124" y="2147"/>
                </a:lnTo>
                <a:lnTo>
                  <a:pt x="1067" y="2180"/>
                </a:lnTo>
                <a:lnTo>
                  <a:pt x="1005" y="2208"/>
                </a:lnTo>
                <a:lnTo>
                  <a:pt x="941" y="2230"/>
                </a:lnTo>
                <a:lnTo>
                  <a:pt x="874" y="2246"/>
                </a:lnTo>
                <a:lnTo>
                  <a:pt x="806" y="2256"/>
                </a:lnTo>
                <a:lnTo>
                  <a:pt x="735" y="2259"/>
                </a:lnTo>
                <a:lnTo>
                  <a:pt x="664" y="2256"/>
                </a:lnTo>
                <a:lnTo>
                  <a:pt x="595" y="2246"/>
                </a:lnTo>
                <a:lnTo>
                  <a:pt x="529" y="2230"/>
                </a:lnTo>
                <a:lnTo>
                  <a:pt x="465" y="2208"/>
                </a:lnTo>
                <a:lnTo>
                  <a:pt x="404" y="2180"/>
                </a:lnTo>
                <a:lnTo>
                  <a:pt x="345" y="2147"/>
                </a:lnTo>
                <a:lnTo>
                  <a:pt x="291" y="2110"/>
                </a:lnTo>
                <a:lnTo>
                  <a:pt x="239" y="2067"/>
                </a:lnTo>
                <a:lnTo>
                  <a:pt x="193" y="2020"/>
                </a:lnTo>
                <a:lnTo>
                  <a:pt x="150" y="1969"/>
                </a:lnTo>
                <a:lnTo>
                  <a:pt x="113" y="1914"/>
                </a:lnTo>
                <a:lnTo>
                  <a:pt x="79" y="1856"/>
                </a:lnTo>
                <a:lnTo>
                  <a:pt x="52" y="1795"/>
                </a:lnTo>
                <a:lnTo>
                  <a:pt x="29" y="1731"/>
                </a:lnTo>
                <a:lnTo>
                  <a:pt x="13" y="1664"/>
                </a:lnTo>
                <a:lnTo>
                  <a:pt x="3" y="1596"/>
                </a:lnTo>
                <a:lnTo>
                  <a:pt x="0" y="1524"/>
                </a:lnTo>
                <a:lnTo>
                  <a:pt x="3" y="1458"/>
                </a:lnTo>
                <a:lnTo>
                  <a:pt x="12" y="1393"/>
                </a:lnTo>
                <a:lnTo>
                  <a:pt x="26" y="1330"/>
                </a:lnTo>
                <a:lnTo>
                  <a:pt x="47" y="1268"/>
                </a:lnTo>
                <a:lnTo>
                  <a:pt x="71" y="1208"/>
                </a:lnTo>
                <a:lnTo>
                  <a:pt x="102" y="1152"/>
                </a:lnTo>
                <a:lnTo>
                  <a:pt x="137" y="1097"/>
                </a:lnTo>
                <a:lnTo>
                  <a:pt x="177" y="1046"/>
                </a:lnTo>
                <a:lnTo>
                  <a:pt x="223" y="999"/>
                </a:lnTo>
                <a:lnTo>
                  <a:pt x="272" y="954"/>
                </a:lnTo>
                <a:lnTo>
                  <a:pt x="288" y="943"/>
                </a:lnTo>
                <a:lnTo>
                  <a:pt x="306" y="938"/>
                </a:lnTo>
                <a:lnTo>
                  <a:pt x="325" y="936"/>
                </a:lnTo>
                <a:lnTo>
                  <a:pt x="343" y="937"/>
                </a:lnTo>
                <a:lnTo>
                  <a:pt x="360" y="943"/>
                </a:lnTo>
                <a:lnTo>
                  <a:pt x="375" y="953"/>
                </a:lnTo>
                <a:lnTo>
                  <a:pt x="389" y="966"/>
                </a:lnTo>
                <a:lnTo>
                  <a:pt x="400" y="982"/>
                </a:lnTo>
                <a:lnTo>
                  <a:pt x="407" y="1001"/>
                </a:lnTo>
                <a:lnTo>
                  <a:pt x="409" y="1019"/>
                </a:lnTo>
                <a:lnTo>
                  <a:pt x="407" y="1036"/>
                </a:lnTo>
                <a:lnTo>
                  <a:pt x="400" y="1055"/>
                </a:lnTo>
                <a:lnTo>
                  <a:pt x="391" y="1070"/>
                </a:lnTo>
                <a:lnTo>
                  <a:pt x="378" y="1084"/>
                </a:lnTo>
                <a:lnTo>
                  <a:pt x="335" y="1122"/>
                </a:lnTo>
                <a:lnTo>
                  <a:pt x="298" y="1164"/>
                </a:lnTo>
                <a:lnTo>
                  <a:pt x="264" y="1208"/>
                </a:lnTo>
                <a:lnTo>
                  <a:pt x="235" y="1256"/>
                </a:lnTo>
                <a:lnTo>
                  <a:pt x="211" y="1306"/>
                </a:lnTo>
                <a:lnTo>
                  <a:pt x="193" y="1359"/>
                </a:lnTo>
                <a:lnTo>
                  <a:pt x="179" y="1413"/>
                </a:lnTo>
                <a:lnTo>
                  <a:pt x="170" y="1468"/>
                </a:lnTo>
                <a:lnTo>
                  <a:pt x="168" y="1524"/>
                </a:lnTo>
                <a:lnTo>
                  <a:pt x="171" y="1586"/>
                </a:lnTo>
                <a:lnTo>
                  <a:pt x="181" y="1647"/>
                </a:lnTo>
                <a:lnTo>
                  <a:pt x="197" y="1704"/>
                </a:lnTo>
                <a:lnTo>
                  <a:pt x="219" y="1759"/>
                </a:lnTo>
                <a:lnTo>
                  <a:pt x="246" y="1811"/>
                </a:lnTo>
                <a:lnTo>
                  <a:pt x="277" y="1860"/>
                </a:lnTo>
                <a:lnTo>
                  <a:pt x="314" y="1905"/>
                </a:lnTo>
                <a:lnTo>
                  <a:pt x="355" y="1946"/>
                </a:lnTo>
                <a:lnTo>
                  <a:pt x="400" y="1982"/>
                </a:lnTo>
                <a:lnTo>
                  <a:pt x="449" y="2014"/>
                </a:lnTo>
                <a:lnTo>
                  <a:pt x="501" y="2041"/>
                </a:lnTo>
                <a:lnTo>
                  <a:pt x="556" y="2063"/>
                </a:lnTo>
                <a:lnTo>
                  <a:pt x="613" y="2079"/>
                </a:lnTo>
                <a:lnTo>
                  <a:pt x="673" y="2089"/>
                </a:lnTo>
                <a:lnTo>
                  <a:pt x="735" y="2092"/>
                </a:lnTo>
                <a:lnTo>
                  <a:pt x="796" y="2089"/>
                </a:lnTo>
                <a:lnTo>
                  <a:pt x="857" y="2079"/>
                </a:lnTo>
                <a:lnTo>
                  <a:pt x="914" y="2063"/>
                </a:lnTo>
                <a:lnTo>
                  <a:pt x="969" y="2041"/>
                </a:lnTo>
                <a:lnTo>
                  <a:pt x="1021" y="2014"/>
                </a:lnTo>
                <a:lnTo>
                  <a:pt x="1070" y="1982"/>
                </a:lnTo>
                <a:lnTo>
                  <a:pt x="1114" y="1946"/>
                </a:lnTo>
                <a:lnTo>
                  <a:pt x="1155" y="1905"/>
                </a:lnTo>
                <a:lnTo>
                  <a:pt x="1192" y="1860"/>
                </a:lnTo>
                <a:lnTo>
                  <a:pt x="1225" y="1811"/>
                </a:lnTo>
                <a:lnTo>
                  <a:pt x="1252" y="1759"/>
                </a:lnTo>
                <a:lnTo>
                  <a:pt x="1273" y="1704"/>
                </a:lnTo>
                <a:lnTo>
                  <a:pt x="1290" y="1647"/>
                </a:lnTo>
                <a:lnTo>
                  <a:pt x="1299" y="1586"/>
                </a:lnTo>
                <a:lnTo>
                  <a:pt x="1303" y="1524"/>
                </a:lnTo>
                <a:lnTo>
                  <a:pt x="1301" y="1493"/>
                </a:lnTo>
                <a:lnTo>
                  <a:pt x="1298" y="1462"/>
                </a:lnTo>
                <a:lnTo>
                  <a:pt x="1251" y="1467"/>
                </a:lnTo>
                <a:lnTo>
                  <a:pt x="1202" y="1469"/>
                </a:lnTo>
                <a:lnTo>
                  <a:pt x="1153" y="1467"/>
                </a:lnTo>
                <a:lnTo>
                  <a:pt x="1105" y="1462"/>
                </a:lnTo>
                <a:lnTo>
                  <a:pt x="1101" y="1493"/>
                </a:lnTo>
                <a:lnTo>
                  <a:pt x="1100" y="1524"/>
                </a:lnTo>
                <a:lnTo>
                  <a:pt x="1100" y="1524"/>
                </a:lnTo>
                <a:lnTo>
                  <a:pt x="1102" y="1577"/>
                </a:lnTo>
                <a:lnTo>
                  <a:pt x="1110" y="1629"/>
                </a:lnTo>
                <a:lnTo>
                  <a:pt x="1122" y="1680"/>
                </a:lnTo>
                <a:lnTo>
                  <a:pt x="1124" y="1689"/>
                </a:lnTo>
                <a:lnTo>
                  <a:pt x="1125" y="1697"/>
                </a:lnTo>
                <a:lnTo>
                  <a:pt x="1124" y="1718"/>
                </a:lnTo>
                <a:lnTo>
                  <a:pt x="1118" y="1739"/>
                </a:lnTo>
                <a:lnTo>
                  <a:pt x="1107" y="1756"/>
                </a:lnTo>
                <a:lnTo>
                  <a:pt x="1092" y="1770"/>
                </a:lnTo>
                <a:lnTo>
                  <a:pt x="1073" y="1781"/>
                </a:lnTo>
                <a:lnTo>
                  <a:pt x="1069" y="1783"/>
                </a:lnTo>
                <a:lnTo>
                  <a:pt x="1065" y="1784"/>
                </a:lnTo>
                <a:lnTo>
                  <a:pt x="1065" y="1784"/>
                </a:lnTo>
                <a:lnTo>
                  <a:pt x="1044" y="1787"/>
                </a:lnTo>
                <a:lnTo>
                  <a:pt x="1042" y="1787"/>
                </a:lnTo>
                <a:lnTo>
                  <a:pt x="1041" y="1787"/>
                </a:lnTo>
                <a:lnTo>
                  <a:pt x="1039" y="1787"/>
                </a:lnTo>
                <a:lnTo>
                  <a:pt x="1027" y="1786"/>
                </a:lnTo>
                <a:lnTo>
                  <a:pt x="1015" y="1783"/>
                </a:lnTo>
                <a:lnTo>
                  <a:pt x="1015" y="1783"/>
                </a:lnTo>
                <a:lnTo>
                  <a:pt x="1004" y="1779"/>
                </a:lnTo>
                <a:lnTo>
                  <a:pt x="994" y="1772"/>
                </a:lnTo>
                <a:lnTo>
                  <a:pt x="991" y="1770"/>
                </a:lnTo>
                <a:lnTo>
                  <a:pt x="984" y="1764"/>
                </a:lnTo>
                <a:lnTo>
                  <a:pt x="979" y="1759"/>
                </a:lnTo>
                <a:lnTo>
                  <a:pt x="975" y="1753"/>
                </a:lnTo>
                <a:lnTo>
                  <a:pt x="971" y="1749"/>
                </a:lnTo>
                <a:lnTo>
                  <a:pt x="966" y="1739"/>
                </a:lnTo>
                <a:lnTo>
                  <a:pt x="961" y="1727"/>
                </a:lnTo>
                <a:lnTo>
                  <a:pt x="961" y="1727"/>
                </a:lnTo>
                <a:lnTo>
                  <a:pt x="948" y="1674"/>
                </a:lnTo>
                <a:lnTo>
                  <a:pt x="939" y="1620"/>
                </a:lnTo>
                <a:lnTo>
                  <a:pt x="935" y="1572"/>
                </a:lnTo>
                <a:lnTo>
                  <a:pt x="933" y="1524"/>
                </a:lnTo>
                <a:lnTo>
                  <a:pt x="936" y="1472"/>
                </a:lnTo>
                <a:lnTo>
                  <a:pt x="941" y="1420"/>
                </a:lnTo>
                <a:lnTo>
                  <a:pt x="880" y="1392"/>
                </a:lnTo>
                <a:lnTo>
                  <a:pt x="820" y="1360"/>
                </a:lnTo>
                <a:lnTo>
                  <a:pt x="764" y="1322"/>
                </a:lnTo>
                <a:lnTo>
                  <a:pt x="712" y="1280"/>
                </a:lnTo>
                <a:lnTo>
                  <a:pt x="664" y="1233"/>
                </a:lnTo>
                <a:lnTo>
                  <a:pt x="621" y="1182"/>
                </a:lnTo>
                <a:lnTo>
                  <a:pt x="582" y="1127"/>
                </a:lnTo>
                <a:lnTo>
                  <a:pt x="549" y="1069"/>
                </a:lnTo>
                <a:lnTo>
                  <a:pt x="520" y="1007"/>
                </a:lnTo>
                <a:lnTo>
                  <a:pt x="498" y="942"/>
                </a:lnTo>
                <a:lnTo>
                  <a:pt x="481" y="875"/>
                </a:lnTo>
                <a:lnTo>
                  <a:pt x="472" y="806"/>
                </a:lnTo>
                <a:lnTo>
                  <a:pt x="468" y="735"/>
                </a:lnTo>
                <a:lnTo>
                  <a:pt x="472" y="663"/>
                </a:lnTo>
                <a:lnTo>
                  <a:pt x="481" y="595"/>
                </a:lnTo>
                <a:lnTo>
                  <a:pt x="498" y="528"/>
                </a:lnTo>
                <a:lnTo>
                  <a:pt x="519" y="464"/>
                </a:lnTo>
                <a:lnTo>
                  <a:pt x="547" y="402"/>
                </a:lnTo>
                <a:lnTo>
                  <a:pt x="580" y="345"/>
                </a:lnTo>
                <a:lnTo>
                  <a:pt x="618" y="290"/>
                </a:lnTo>
                <a:lnTo>
                  <a:pt x="661" y="239"/>
                </a:lnTo>
                <a:lnTo>
                  <a:pt x="708" y="193"/>
                </a:lnTo>
                <a:lnTo>
                  <a:pt x="758" y="149"/>
                </a:lnTo>
                <a:lnTo>
                  <a:pt x="814" y="111"/>
                </a:lnTo>
                <a:lnTo>
                  <a:pt x="871" y="79"/>
                </a:lnTo>
                <a:lnTo>
                  <a:pt x="933" y="51"/>
                </a:lnTo>
                <a:lnTo>
                  <a:pt x="996" y="29"/>
                </a:lnTo>
                <a:lnTo>
                  <a:pt x="1063" y="13"/>
                </a:lnTo>
                <a:lnTo>
                  <a:pt x="1132" y="3"/>
                </a:lnTo>
                <a:lnTo>
                  <a:pt x="1202" y="0"/>
                </a:lnTo>
                <a:close/>
              </a:path>
            </a:pathLst>
          </a:custGeom>
          <a:solidFill>
            <a:srgbClr val="FFFFFF"/>
          </a:solidFill>
          <a:ln w="0">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nvGrpSpPr>
          <p:cNvPr id="76" name="Группа 988">
            <a:extLst>
              <a:ext uri="{FF2B5EF4-FFF2-40B4-BE49-F238E27FC236}">
                <a16:creationId xmlns:a16="http://schemas.microsoft.com/office/drawing/2014/main" id="{B84C2A09-0BDF-4866-BD49-715DC43CA72D}"/>
              </a:ext>
            </a:extLst>
          </p:cNvPr>
          <p:cNvGrpSpPr>
            <a:grpSpLocks noChangeAspect="1"/>
          </p:cNvGrpSpPr>
          <p:nvPr/>
        </p:nvGrpSpPr>
        <p:grpSpPr>
          <a:xfrm>
            <a:off x="727937" y="4868965"/>
            <a:ext cx="365760" cy="368222"/>
            <a:chOff x="2974975" y="4695826"/>
            <a:chExt cx="471488" cy="474662"/>
          </a:xfrm>
        </p:grpSpPr>
        <p:sp>
          <p:nvSpPr>
            <p:cNvPr id="77" name="Freeform 285">
              <a:extLst>
                <a:ext uri="{FF2B5EF4-FFF2-40B4-BE49-F238E27FC236}">
                  <a16:creationId xmlns:a16="http://schemas.microsoft.com/office/drawing/2014/main" id="{2B463244-8F9B-45C3-8981-D53BABF2C9C6}"/>
                </a:ext>
              </a:extLst>
            </p:cNvPr>
            <p:cNvSpPr>
              <a:spLocks/>
            </p:cNvSpPr>
            <p:nvPr/>
          </p:nvSpPr>
          <p:spPr bwMode="auto">
            <a:xfrm>
              <a:off x="2974975" y="4976813"/>
              <a:ext cx="192088" cy="192088"/>
            </a:xfrm>
            <a:custGeom>
              <a:avLst/>
              <a:gdLst>
                <a:gd name="T0" fmla="*/ 530 w 847"/>
                <a:gd name="T1" fmla="*/ 51 h 847"/>
                <a:gd name="T2" fmla="*/ 323 w 847"/>
                <a:gd name="T3" fmla="*/ 366 h 847"/>
                <a:gd name="T4" fmla="*/ 300 w 847"/>
                <a:gd name="T5" fmla="*/ 389 h 847"/>
                <a:gd name="T6" fmla="*/ 271 w 847"/>
                <a:gd name="T7" fmla="*/ 422 h 847"/>
                <a:gd name="T8" fmla="*/ 253 w 847"/>
                <a:gd name="T9" fmla="*/ 461 h 847"/>
                <a:gd name="T10" fmla="*/ 253 w 847"/>
                <a:gd name="T11" fmla="*/ 503 h 847"/>
                <a:gd name="T12" fmla="*/ 271 w 847"/>
                <a:gd name="T13" fmla="*/ 542 h 847"/>
                <a:gd name="T14" fmla="*/ 304 w 847"/>
                <a:gd name="T15" fmla="*/ 576 h 847"/>
                <a:gd name="T16" fmla="*/ 342 w 847"/>
                <a:gd name="T17" fmla="*/ 593 h 847"/>
                <a:gd name="T18" fmla="*/ 385 w 847"/>
                <a:gd name="T19" fmla="*/ 593 h 847"/>
                <a:gd name="T20" fmla="*/ 424 w 847"/>
                <a:gd name="T21" fmla="*/ 576 h 847"/>
                <a:gd name="T22" fmla="*/ 458 w 847"/>
                <a:gd name="T23" fmla="*/ 547 h 847"/>
                <a:gd name="T24" fmla="*/ 751 w 847"/>
                <a:gd name="T25" fmla="*/ 314 h 847"/>
                <a:gd name="T26" fmla="*/ 813 w 847"/>
                <a:gd name="T27" fmla="*/ 316 h 847"/>
                <a:gd name="T28" fmla="*/ 816 w 847"/>
                <a:gd name="T29" fmla="*/ 353 h 847"/>
                <a:gd name="T30" fmla="*/ 741 w 847"/>
                <a:gd name="T31" fmla="*/ 429 h 847"/>
                <a:gd name="T32" fmla="*/ 657 w 847"/>
                <a:gd name="T33" fmla="*/ 501 h 847"/>
                <a:gd name="T34" fmla="*/ 567 w 847"/>
                <a:gd name="T35" fmla="*/ 569 h 847"/>
                <a:gd name="T36" fmla="*/ 476 w 847"/>
                <a:gd name="T37" fmla="*/ 632 h 847"/>
                <a:gd name="T38" fmla="*/ 386 w 847"/>
                <a:gd name="T39" fmla="*/ 687 h 847"/>
                <a:gd name="T40" fmla="*/ 299 w 847"/>
                <a:gd name="T41" fmla="*/ 736 h 847"/>
                <a:gd name="T42" fmla="*/ 219 w 847"/>
                <a:gd name="T43" fmla="*/ 777 h 847"/>
                <a:gd name="T44" fmla="*/ 146 w 847"/>
                <a:gd name="T45" fmla="*/ 810 h 847"/>
                <a:gd name="T46" fmla="*/ 86 w 847"/>
                <a:gd name="T47" fmla="*/ 832 h 847"/>
                <a:gd name="T48" fmla="*/ 40 w 847"/>
                <a:gd name="T49" fmla="*/ 845 h 847"/>
                <a:gd name="T50" fmla="*/ 11 w 847"/>
                <a:gd name="T51" fmla="*/ 846 h 847"/>
                <a:gd name="T52" fmla="*/ 0 w 847"/>
                <a:gd name="T53" fmla="*/ 836 h 847"/>
                <a:gd name="T54" fmla="*/ 2 w 847"/>
                <a:gd name="T55" fmla="*/ 807 h 847"/>
                <a:gd name="T56" fmla="*/ 15 w 847"/>
                <a:gd name="T57" fmla="*/ 761 h 847"/>
                <a:gd name="T58" fmla="*/ 38 w 847"/>
                <a:gd name="T59" fmla="*/ 700 h 847"/>
                <a:gd name="T60" fmla="*/ 69 w 847"/>
                <a:gd name="T61" fmla="*/ 629 h 847"/>
                <a:gd name="T62" fmla="*/ 110 w 847"/>
                <a:gd name="T63" fmla="*/ 548 h 847"/>
                <a:gd name="T64" fmla="*/ 159 w 847"/>
                <a:gd name="T65" fmla="*/ 461 h 847"/>
                <a:gd name="T66" fmla="*/ 215 w 847"/>
                <a:gd name="T67" fmla="*/ 370 h 847"/>
                <a:gd name="T68" fmla="*/ 277 w 847"/>
                <a:gd name="T69" fmla="*/ 280 h 847"/>
                <a:gd name="T70" fmla="*/ 345 w 847"/>
                <a:gd name="T71" fmla="*/ 191 h 847"/>
                <a:gd name="T72" fmla="*/ 418 w 847"/>
                <a:gd name="T73" fmla="*/ 106 h 847"/>
                <a:gd name="T74" fmla="*/ 493 w 847"/>
                <a:gd name="T75" fmla="*/ 31 h 8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847" h="847">
                  <a:moveTo>
                    <a:pt x="530" y="0"/>
                  </a:moveTo>
                  <a:lnTo>
                    <a:pt x="530" y="51"/>
                  </a:lnTo>
                  <a:lnTo>
                    <a:pt x="531" y="98"/>
                  </a:lnTo>
                  <a:lnTo>
                    <a:pt x="323" y="366"/>
                  </a:lnTo>
                  <a:lnTo>
                    <a:pt x="315" y="374"/>
                  </a:lnTo>
                  <a:lnTo>
                    <a:pt x="300" y="389"/>
                  </a:lnTo>
                  <a:lnTo>
                    <a:pt x="285" y="405"/>
                  </a:lnTo>
                  <a:lnTo>
                    <a:pt x="271" y="422"/>
                  </a:lnTo>
                  <a:lnTo>
                    <a:pt x="261" y="441"/>
                  </a:lnTo>
                  <a:lnTo>
                    <a:pt x="253" y="461"/>
                  </a:lnTo>
                  <a:lnTo>
                    <a:pt x="251" y="484"/>
                  </a:lnTo>
                  <a:lnTo>
                    <a:pt x="253" y="503"/>
                  </a:lnTo>
                  <a:lnTo>
                    <a:pt x="260" y="524"/>
                  </a:lnTo>
                  <a:lnTo>
                    <a:pt x="271" y="542"/>
                  </a:lnTo>
                  <a:lnTo>
                    <a:pt x="286" y="561"/>
                  </a:lnTo>
                  <a:lnTo>
                    <a:pt x="304" y="576"/>
                  </a:lnTo>
                  <a:lnTo>
                    <a:pt x="323" y="587"/>
                  </a:lnTo>
                  <a:lnTo>
                    <a:pt x="342" y="593"/>
                  </a:lnTo>
                  <a:lnTo>
                    <a:pt x="363" y="596"/>
                  </a:lnTo>
                  <a:lnTo>
                    <a:pt x="385" y="593"/>
                  </a:lnTo>
                  <a:lnTo>
                    <a:pt x="405" y="587"/>
                  </a:lnTo>
                  <a:lnTo>
                    <a:pt x="424" y="576"/>
                  </a:lnTo>
                  <a:lnTo>
                    <a:pt x="442" y="562"/>
                  </a:lnTo>
                  <a:lnTo>
                    <a:pt x="458" y="547"/>
                  </a:lnTo>
                  <a:lnTo>
                    <a:pt x="473" y="532"/>
                  </a:lnTo>
                  <a:lnTo>
                    <a:pt x="751" y="314"/>
                  </a:lnTo>
                  <a:lnTo>
                    <a:pt x="780" y="315"/>
                  </a:lnTo>
                  <a:lnTo>
                    <a:pt x="813" y="316"/>
                  </a:lnTo>
                  <a:lnTo>
                    <a:pt x="847" y="315"/>
                  </a:lnTo>
                  <a:lnTo>
                    <a:pt x="816" y="353"/>
                  </a:lnTo>
                  <a:lnTo>
                    <a:pt x="780" y="391"/>
                  </a:lnTo>
                  <a:lnTo>
                    <a:pt x="741" y="429"/>
                  </a:lnTo>
                  <a:lnTo>
                    <a:pt x="699" y="466"/>
                  </a:lnTo>
                  <a:lnTo>
                    <a:pt x="657" y="501"/>
                  </a:lnTo>
                  <a:lnTo>
                    <a:pt x="612" y="536"/>
                  </a:lnTo>
                  <a:lnTo>
                    <a:pt x="567" y="569"/>
                  </a:lnTo>
                  <a:lnTo>
                    <a:pt x="522" y="602"/>
                  </a:lnTo>
                  <a:lnTo>
                    <a:pt x="476" y="632"/>
                  </a:lnTo>
                  <a:lnTo>
                    <a:pt x="431" y="660"/>
                  </a:lnTo>
                  <a:lnTo>
                    <a:pt x="386" y="687"/>
                  </a:lnTo>
                  <a:lnTo>
                    <a:pt x="342" y="713"/>
                  </a:lnTo>
                  <a:lnTo>
                    <a:pt x="299" y="736"/>
                  </a:lnTo>
                  <a:lnTo>
                    <a:pt x="258" y="758"/>
                  </a:lnTo>
                  <a:lnTo>
                    <a:pt x="219" y="777"/>
                  </a:lnTo>
                  <a:lnTo>
                    <a:pt x="181" y="794"/>
                  </a:lnTo>
                  <a:lnTo>
                    <a:pt x="146" y="810"/>
                  </a:lnTo>
                  <a:lnTo>
                    <a:pt x="115" y="823"/>
                  </a:lnTo>
                  <a:lnTo>
                    <a:pt x="86" y="832"/>
                  </a:lnTo>
                  <a:lnTo>
                    <a:pt x="61" y="840"/>
                  </a:lnTo>
                  <a:lnTo>
                    <a:pt x="40" y="845"/>
                  </a:lnTo>
                  <a:lnTo>
                    <a:pt x="23" y="847"/>
                  </a:lnTo>
                  <a:lnTo>
                    <a:pt x="11" y="846"/>
                  </a:lnTo>
                  <a:lnTo>
                    <a:pt x="3" y="843"/>
                  </a:lnTo>
                  <a:lnTo>
                    <a:pt x="0" y="836"/>
                  </a:lnTo>
                  <a:lnTo>
                    <a:pt x="0" y="824"/>
                  </a:lnTo>
                  <a:lnTo>
                    <a:pt x="2" y="807"/>
                  </a:lnTo>
                  <a:lnTo>
                    <a:pt x="7" y="786"/>
                  </a:lnTo>
                  <a:lnTo>
                    <a:pt x="15" y="761"/>
                  </a:lnTo>
                  <a:lnTo>
                    <a:pt x="25" y="733"/>
                  </a:lnTo>
                  <a:lnTo>
                    <a:pt x="38" y="700"/>
                  </a:lnTo>
                  <a:lnTo>
                    <a:pt x="52" y="666"/>
                  </a:lnTo>
                  <a:lnTo>
                    <a:pt x="69" y="629"/>
                  </a:lnTo>
                  <a:lnTo>
                    <a:pt x="89" y="589"/>
                  </a:lnTo>
                  <a:lnTo>
                    <a:pt x="110" y="548"/>
                  </a:lnTo>
                  <a:lnTo>
                    <a:pt x="134" y="506"/>
                  </a:lnTo>
                  <a:lnTo>
                    <a:pt x="159" y="461"/>
                  </a:lnTo>
                  <a:lnTo>
                    <a:pt x="186" y="416"/>
                  </a:lnTo>
                  <a:lnTo>
                    <a:pt x="215" y="370"/>
                  </a:lnTo>
                  <a:lnTo>
                    <a:pt x="246" y="325"/>
                  </a:lnTo>
                  <a:lnTo>
                    <a:pt x="277" y="280"/>
                  </a:lnTo>
                  <a:lnTo>
                    <a:pt x="311" y="234"/>
                  </a:lnTo>
                  <a:lnTo>
                    <a:pt x="345" y="191"/>
                  </a:lnTo>
                  <a:lnTo>
                    <a:pt x="381" y="148"/>
                  </a:lnTo>
                  <a:lnTo>
                    <a:pt x="418" y="106"/>
                  </a:lnTo>
                  <a:lnTo>
                    <a:pt x="457" y="66"/>
                  </a:lnTo>
                  <a:lnTo>
                    <a:pt x="493" y="31"/>
                  </a:lnTo>
                  <a:lnTo>
                    <a:pt x="530" y="0"/>
                  </a:lnTo>
                  <a:close/>
                </a:path>
              </a:pathLst>
            </a:custGeom>
            <a:solidFill>
              <a:srgbClr val="FFFFFF"/>
            </a:solidFill>
            <a:ln w="0">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78" name="Freeform 286">
              <a:extLst>
                <a:ext uri="{FF2B5EF4-FFF2-40B4-BE49-F238E27FC236}">
                  <a16:creationId xmlns:a16="http://schemas.microsoft.com/office/drawing/2014/main" id="{2DCF4A87-214B-450D-8FFA-EBB4AF7E8BE6}"/>
                </a:ext>
              </a:extLst>
            </p:cNvPr>
            <p:cNvSpPr>
              <a:spLocks/>
            </p:cNvSpPr>
            <p:nvPr/>
          </p:nvSpPr>
          <p:spPr bwMode="auto">
            <a:xfrm>
              <a:off x="3060700" y="4905376"/>
              <a:ext cx="176213" cy="177800"/>
            </a:xfrm>
            <a:custGeom>
              <a:avLst/>
              <a:gdLst>
                <a:gd name="T0" fmla="*/ 744 w 781"/>
                <a:gd name="T1" fmla="*/ 0 h 781"/>
                <a:gd name="T2" fmla="*/ 760 w 781"/>
                <a:gd name="T3" fmla="*/ 1 h 781"/>
                <a:gd name="T4" fmla="*/ 771 w 781"/>
                <a:gd name="T5" fmla="*/ 2 h 781"/>
                <a:gd name="T6" fmla="*/ 777 w 781"/>
                <a:gd name="T7" fmla="*/ 4 h 781"/>
                <a:gd name="T8" fmla="*/ 781 w 781"/>
                <a:gd name="T9" fmla="*/ 17 h 781"/>
                <a:gd name="T10" fmla="*/ 781 w 781"/>
                <a:gd name="T11" fmla="*/ 36 h 781"/>
                <a:gd name="T12" fmla="*/ 780 w 781"/>
                <a:gd name="T13" fmla="*/ 57 h 781"/>
                <a:gd name="T14" fmla="*/ 777 w 781"/>
                <a:gd name="T15" fmla="*/ 80 h 781"/>
                <a:gd name="T16" fmla="*/ 773 w 781"/>
                <a:gd name="T17" fmla="*/ 105 h 781"/>
                <a:gd name="T18" fmla="*/ 768 w 781"/>
                <a:gd name="T19" fmla="*/ 129 h 781"/>
                <a:gd name="T20" fmla="*/ 761 w 781"/>
                <a:gd name="T21" fmla="*/ 151 h 781"/>
                <a:gd name="T22" fmla="*/ 755 w 781"/>
                <a:gd name="T23" fmla="*/ 171 h 781"/>
                <a:gd name="T24" fmla="*/ 747 w 781"/>
                <a:gd name="T25" fmla="*/ 187 h 781"/>
                <a:gd name="T26" fmla="*/ 740 w 781"/>
                <a:gd name="T27" fmla="*/ 198 h 781"/>
                <a:gd name="T28" fmla="*/ 33 w 781"/>
                <a:gd name="T29" fmla="*/ 747 h 781"/>
                <a:gd name="T30" fmla="*/ 18 w 781"/>
                <a:gd name="T31" fmla="*/ 764 h 781"/>
                <a:gd name="T32" fmla="*/ 9 w 781"/>
                <a:gd name="T33" fmla="*/ 772 h 781"/>
                <a:gd name="T34" fmla="*/ 0 w 781"/>
                <a:gd name="T35" fmla="*/ 781 h 781"/>
                <a:gd name="T36" fmla="*/ 9 w 781"/>
                <a:gd name="T37" fmla="*/ 771 h 781"/>
                <a:gd name="T38" fmla="*/ 18 w 781"/>
                <a:gd name="T39" fmla="*/ 763 h 781"/>
                <a:gd name="T40" fmla="*/ 583 w 781"/>
                <a:gd name="T41" fmla="*/ 41 h 781"/>
                <a:gd name="T42" fmla="*/ 591 w 781"/>
                <a:gd name="T43" fmla="*/ 35 h 781"/>
                <a:gd name="T44" fmla="*/ 605 w 781"/>
                <a:gd name="T45" fmla="*/ 28 h 781"/>
                <a:gd name="T46" fmla="*/ 624 w 781"/>
                <a:gd name="T47" fmla="*/ 22 h 781"/>
                <a:gd name="T48" fmla="*/ 645 w 781"/>
                <a:gd name="T49" fmla="*/ 15 h 781"/>
                <a:gd name="T50" fmla="*/ 668 w 781"/>
                <a:gd name="T51" fmla="*/ 10 h 781"/>
                <a:gd name="T52" fmla="*/ 693 w 781"/>
                <a:gd name="T53" fmla="*/ 4 h 781"/>
                <a:gd name="T54" fmla="*/ 719 w 781"/>
                <a:gd name="T55" fmla="*/ 1 h 781"/>
                <a:gd name="T56" fmla="*/ 744 w 781"/>
                <a:gd name="T57" fmla="*/ 0 h 7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781" h="781">
                  <a:moveTo>
                    <a:pt x="744" y="0"/>
                  </a:moveTo>
                  <a:lnTo>
                    <a:pt x="760" y="1"/>
                  </a:lnTo>
                  <a:lnTo>
                    <a:pt x="771" y="2"/>
                  </a:lnTo>
                  <a:lnTo>
                    <a:pt x="777" y="4"/>
                  </a:lnTo>
                  <a:lnTo>
                    <a:pt x="781" y="17"/>
                  </a:lnTo>
                  <a:lnTo>
                    <a:pt x="781" y="36"/>
                  </a:lnTo>
                  <a:lnTo>
                    <a:pt x="780" y="57"/>
                  </a:lnTo>
                  <a:lnTo>
                    <a:pt x="777" y="80"/>
                  </a:lnTo>
                  <a:lnTo>
                    <a:pt x="773" y="105"/>
                  </a:lnTo>
                  <a:lnTo>
                    <a:pt x="768" y="129"/>
                  </a:lnTo>
                  <a:lnTo>
                    <a:pt x="761" y="151"/>
                  </a:lnTo>
                  <a:lnTo>
                    <a:pt x="755" y="171"/>
                  </a:lnTo>
                  <a:lnTo>
                    <a:pt x="747" y="187"/>
                  </a:lnTo>
                  <a:lnTo>
                    <a:pt x="740" y="198"/>
                  </a:lnTo>
                  <a:lnTo>
                    <a:pt x="33" y="747"/>
                  </a:lnTo>
                  <a:lnTo>
                    <a:pt x="18" y="764"/>
                  </a:lnTo>
                  <a:lnTo>
                    <a:pt x="9" y="772"/>
                  </a:lnTo>
                  <a:lnTo>
                    <a:pt x="0" y="781"/>
                  </a:lnTo>
                  <a:lnTo>
                    <a:pt x="9" y="771"/>
                  </a:lnTo>
                  <a:lnTo>
                    <a:pt x="18" y="763"/>
                  </a:lnTo>
                  <a:lnTo>
                    <a:pt x="583" y="41"/>
                  </a:lnTo>
                  <a:lnTo>
                    <a:pt x="591" y="35"/>
                  </a:lnTo>
                  <a:lnTo>
                    <a:pt x="605" y="28"/>
                  </a:lnTo>
                  <a:lnTo>
                    <a:pt x="624" y="22"/>
                  </a:lnTo>
                  <a:lnTo>
                    <a:pt x="645" y="15"/>
                  </a:lnTo>
                  <a:lnTo>
                    <a:pt x="668" y="10"/>
                  </a:lnTo>
                  <a:lnTo>
                    <a:pt x="693" y="4"/>
                  </a:lnTo>
                  <a:lnTo>
                    <a:pt x="719" y="1"/>
                  </a:lnTo>
                  <a:lnTo>
                    <a:pt x="744" y="0"/>
                  </a:lnTo>
                  <a:close/>
                </a:path>
              </a:pathLst>
            </a:custGeom>
            <a:solidFill>
              <a:srgbClr val="FFFFFF"/>
            </a:solidFill>
            <a:ln w="0">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79" name="Freeform 287">
              <a:extLst>
                <a:ext uri="{FF2B5EF4-FFF2-40B4-BE49-F238E27FC236}">
                  <a16:creationId xmlns:a16="http://schemas.microsoft.com/office/drawing/2014/main" id="{2522C294-9346-4692-99F7-3255F19059CB}"/>
                </a:ext>
              </a:extLst>
            </p:cNvPr>
            <p:cNvSpPr>
              <a:spLocks/>
            </p:cNvSpPr>
            <p:nvPr/>
          </p:nvSpPr>
          <p:spPr bwMode="auto">
            <a:xfrm>
              <a:off x="3136900" y="4995863"/>
              <a:ext cx="203200" cy="174625"/>
            </a:xfrm>
            <a:custGeom>
              <a:avLst/>
              <a:gdLst>
                <a:gd name="T0" fmla="*/ 891 w 898"/>
                <a:gd name="T1" fmla="*/ 0 h 769"/>
                <a:gd name="T2" fmla="*/ 898 w 898"/>
                <a:gd name="T3" fmla="*/ 43 h 769"/>
                <a:gd name="T4" fmla="*/ 898 w 898"/>
                <a:gd name="T5" fmla="*/ 95 h 769"/>
                <a:gd name="T6" fmla="*/ 896 w 898"/>
                <a:gd name="T7" fmla="*/ 142 h 769"/>
                <a:gd name="T8" fmla="*/ 892 w 898"/>
                <a:gd name="T9" fmla="*/ 183 h 769"/>
                <a:gd name="T10" fmla="*/ 887 w 898"/>
                <a:gd name="T11" fmla="*/ 220 h 769"/>
                <a:gd name="T12" fmla="*/ 878 w 898"/>
                <a:gd name="T13" fmla="*/ 252 h 769"/>
                <a:gd name="T14" fmla="*/ 868 w 898"/>
                <a:gd name="T15" fmla="*/ 281 h 769"/>
                <a:gd name="T16" fmla="*/ 855 w 898"/>
                <a:gd name="T17" fmla="*/ 308 h 769"/>
                <a:gd name="T18" fmla="*/ 837 w 898"/>
                <a:gd name="T19" fmla="*/ 332 h 769"/>
                <a:gd name="T20" fmla="*/ 817 w 898"/>
                <a:gd name="T21" fmla="*/ 355 h 769"/>
                <a:gd name="T22" fmla="*/ 793 w 898"/>
                <a:gd name="T23" fmla="*/ 376 h 769"/>
                <a:gd name="T24" fmla="*/ 766 w 898"/>
                <a:gd name="T25" fmla="*/ 398 h 769"/>
                <a:gd name="T26" fmla="*/ 733 w 898"/>
                <a:gd name="T27" fmla="*/ 419 h 769"/>
                <a:gd name="T28" fmla="*/ 697 w 898"/>
                <a:gd name="T29" fmla="*/ 441 h 769"/>
                <a:gd name="T30" fmla="*/ 655 w 898"/>
                <a:gd name="T31" fmla="*/ 465 h 769"/>
                <a:gd name="T32" fmla="*/ 609 w 898"/>
                <a:gd name="T33" fmla="*/ 491 h 769"/>
                <a:gd name="T34" fmla="*/ 156 w 898"/>
                <a:gd name="T35" fmla="*/ 739 h 769"/>
                <a:gd name="T36" fmla="*/ 125 w 898"/>
                <a:gd name="T37" fmla="*/ 753 h 769"/>
                <a:gd name="T38" fmla="*/ 98 w 898"/>
                <a:gd name="T39" fmla="*/ 762 h 769"/>
                <a:gd name="T40" fmla="*/ 75 w 898"/>
                <a:gd name="T41" fmla="*/ 767 h 769"/>
                <a:gd name="T42" fmla="*/ 54 w 898"/>
                <a:gd name="T43" fmla="*/ 769 h 769"/>
                <a:gd name="T44" fmla="*/ 36 w 898"/>
                <a:gd name="T45" fmla="*/ 767 h 769"/>
                <a:gd name="T46" fmla="*/ 22 w 898"/>
                <a:gd name="T47" fmla="*/ 762 h 769"/>
                <a:gd name="T48" fmla="*/ 11 w 898"/>
                <a:gd name="T49" fmla="*/ 754 h 769"/>
                <a:gd name="T50" fmla="*/ 4 w 898"/>
                <a:gd name="T51" fmla="*/ 744 h 769"/>
                <a:gd name="T52" fmla="*/ 0 w 898"/>
                <a:gd name="T53" fmla="*/ 732 h 769"/>
                <a:gd name="T54" fmla="*/ 0 w 898"/>
                <a:gd name="T55" fmla="*/ 718 h 769"/>
                <a:gd name="T56" fmla="*/ 3 w 898"/>
                <a:gd name="T57" fmla="*/ 703 h 769"/>
                <a:gd name="T58" fmla="*/ 11 w 898"/>
                <a:gd name="T59" fmla="*/ 687 h 769"/>
                <a:gd name="T60" fmla="*/ 12 w 898"/>
                <a:gd name="T61" fmla="*/ 684 h 769"/>
                <a:gd name="T62" fmla="*/ 15 w 898"/>
                <a:gd name="T63" fmla="*/ 675 h 769"/>
                <a:gd name="T64" fmla="*/ 22 w 898"/>
                <a:gd name="T65" fmla="*/ 661 h 769"/>
                <a:gd name="T66" fmla="*/ 29 w 898"/>
                <a:gd name="T67" fmla="*/ 644 h 769"/>
                <a:gd name="T68" fmla="*/ 39 w 898"/>
                <a:gd name="T69" fmla="*/ 621 h 769"/>
                <a:gd name="T70" fmla="*/ 50 w 898"/>
                <a:gd name="T71" fmla="*/ 595 h 769"/>
                <a:gd name="T72" fmla="*/ 63 w 898"/>
                <a:gd name="T73" fmla="*/ 565 h 769"/>
                <a:gd name="T74" fmla="*/ 76 w 898"/>
                <a:gd name="T75" fmla="*/ 532 h 769"/>
                <a:gd name="T76" fmla="*/ 91 w 898"/>
                <a:gd name="T77" fmla="*/ 498 h 769"/>
                <a:gd name="T78" fmla="*/ 107 w 898"/>
                <a:gd name="T79" fmla="*/ 461 h 769"/>
                <a:gd name="T80" fmla="*/ 124 w 898"/>
                <a:gd name="T81" fmla="*/ 423 h 769"/>
                <a:gd name="T82" fmla="*/ 142 w 898"/>
                <a:gd name="T83" fmla="*/ 383 h 769"/>
                <a:gd name="T84" fmla="*/ 160 w 898"/>
                <a:gd name="T85" fmla="*/ 344 h 769"/>
                <a:gd name="T86" fmla="*/ 178 w 898"/>
                <a:gd name="T87" fmla="*/ 304 h 769"/>
                <a:gd name="T88" fmla="*/ 197 w 898"/>
                <a:gd name="T89" fmla="*/ 264 h 769"/>
                <a:gd name="T90" fmla="*/ 215 w 898"/>
                <a:gd name="T91" fmla="*/ 225 h 769"/>
                <a:gd name="T92" fmla="*/ 278 w 898"/>
                <a:gd name="T93" fmla="*/ 220 h 769"/>
                <a:gd name="T94" fmla="*/ 344 w 898"/>
                <a:gd name="T95" fmla="*/ 211 h 769"/>
                <a:gd name="T96" fmla="*/ 411 w 898"/>
                <a:gd name="T97" fmla="*/ 200 h 769"/>
                <a:gd name="T98" fmla="*/ 479 w 898"/>
                <a:gd name="T99" fmla="*/ 185 h 769"/>
                <a:gd name="T100" fmla="*/ 548 w 898"/>
                <a:gd name="T101" fmla="*/ 165 h 769"/>
                <a:gd name="T102" fmla="*/ 618 w 898"/>
                <a:gd name="T103" fmla="*/ 143 h 769"/>
                <a:gd name="T104" fmla="*/ 688 w 898"/>
                <a:gd name="T105" fmla="*/ 115 h 769"/>
                <a:gd name="T106" fmla="*/ 756 w 898"/>
                <a:gd name="T107" fmla="*/ 82 h 769"/>
                <a:gd name="T108" fmla="*/ 824 w 898"/>
                <a:gd name="T109" fmla="*/ 44 h 769"/>
                <a:gd name="T110" fmla="*/ 891 w 898"/>
                <a:gd name="T111" fmla="*/ 0 h 7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898" h="769">
                  <a:moveTo>
                    <a:pt x="891" y="0"/>
                  </a:moveTo>
                  <a:lnTo>
                    <a:pt x="898" y="43"/>
                  </a:lnTo>
                  <a:lnTo>
                    <a:pt x="898" y="95"/>
                  </a:lnTo>
                  <a:lnTo>
                    <a:pt x="896" y="142"/>
                  </a:lnTo>
                  <a:lnTo>
                    <a:pt x="892" y="183"/>
                  </a:lnTo>
                  <a:lnTo>
                    <a:pt x="887" y="220"/>
                  </a:lnTo>
                  <a:lnTo>
                    <a:pt x="878" y="252"/>
                  </a:lnTo>
                  <a:lnTo>
                    <a:pt x="868" y="281"/>
                  </a:lnTo>
                  <a:lnTo>
                    <a:pt x="855" y="308"/>
                  </a:lnTo>
                  <a:lnTo>
                    <a:pt x="837" y="332"/>
                  </a:lnTo>
                  <a:lnTo>
                    <a:pt x="817" y="355"/>
                  </a:lnTo>
                  <a:lnTo>
                    <a:pt x="793" y="376"/>
                  </a:lnTo>
                  <a:lnTo>
                    <a:pt x="766" y="398"/>
                  </a:lnTo>
                  <a:lnTo>
                    <a:pt x="733" y="419"/>
                  </a:lnTo>
                  <a:lnTo>
                    <a:pt x="697" y="441"/>
                  </a:lnTo>
                  <a:lnTo>
                    <a:pt x="655" y="465"/>
                  </a:lnTo>
                  <a:lnTo>
                    <a:pt x="609" y="491"/>
                  </a:lnTo>
                  <a:lnTo>
                    <a:pt x="156" y="739"/>
                  </a:lnTo>
                  <a:lnTo>
                    <a:pt x="125" y="753"/>
                  </a:lnTo>
                  <a:lnTo>
                    <a:pt x="98" y="762"/>
                  </a:lnTo>
                  <a:lnTo>
                    <a:pt x="75" y="767"/>
                  </a:lnTo>
                  <a:lnTo>
                    <a:pt x="54" y="769"/>
                  </a:lnTo>
                  <a:lnTo>
                    <a:pt x="36" y="767"/>
                  </a:lnTo>
                  <a:lnTo>
                    <a:pt x="22" y="762"/>
                  </a:lnTo>
                  <a:lnTo>
                    <a:pt x="11" y="754"/>
                  </a:lnTo>
                  <a:lnTo>
                    <a:pt x="4" y="744"/>
                  </a:lnTo>
                  <a:lnTo>
                    <a:pt x="0" y="732"/>
                  </a:lnTo>
                  <a:lnTo>
                    <a:pt x="0" y="718"/>
                  </a:lnTo>
                  <a:lnTo>
                    <a:pt x="3" y="703"/>
                  </a:lnTo>
                  <a:lnTo>
                    <a:pt x="11" y="687"/>
                  </a:lnTo>
                  <a:lnTo>
                    <a:pt x="12" y="684"/>
                  </a:lnTo>
                  <a:lnTo>
                    <a:pt x="15" y="675"/>
                  </a:lnTo>
                  <a:lnTo>
                    <a:pt x="22" y="661"/>
                  </a:lnTo>
                  <a:lnTo>
                    <a:pt x="29" y="644"/>
                  </a:lnTo>
                  <a:lnTo>
                    <a:pt x="39" y="621"/>
                  </a:lnTo>
                  <a:lnTo>
                    <a:pt x="50" y="595"/>
                  </a:lnTo>
                  <a:lnTo>
                    <a:pt x="63" y="565"/>
                  </a:lnTo>
                  <a:lnTo>
                    <a:pt x="76" y="532"/>
                  </a:lnTo>
                  <a:lnTo>
                    <a:pt x="91" y="498"/>
                  </a:lnTo>
                  <a:lnTo>
                    <a:pt x="107" y="461"/>
                  </a:lnTo>
                  <a:lnTo>
                    <a:pt x="124" y="423"/>
                  </a:lnTo>
                  <a:lnTo>
                    <a:pt x="142" y="383"/>
                  </a:lnTo>
                  <a:lnTo>
                    <a:pt x="160" y="344"/>
                  </a:lnTo>
                  <a:lnTo>
                    <a:pt x="178" y="304"/>
                  </a:lnTo>
                  <a:lnTo>
                    <a:pt x="197" y="264"/>
                  </a:lnTo>
                  <a:lnTo>
                    <a:pt x="215" y="225"/>
                  </a:lnTo>
                  <a:lnTo>
                    <a:pt x="278" y="220"/>
                  </a:lnTo>
                  <a:lnTo>
                    <a:pt x="344" y="211"/>
                  </a:lnTo>
                  <a:lnTo>
                    <a:pt x="411" y="200"/>
                  </a:lnTo>
                  <a:lnTo>
                    <a:pt x="479" y="185"/>
                  </a:lnTo>
                  <a:lnTo>
                    <a:pt x="548" y="165"/>
                  </a:lnTo>
                  <a:lnTo>
                    <a:pt x="618" y="143"/>
                  </a:lnTo>
                  <a:lnTo>
                    <a:pt x="688" y="115"/>
                  </a:lnTo>
                  <a:lnTo>
                    <a:pt x="756" y="82"/>
                  </a:lnTo>
                  <a:lnTo>
                    <a:pt x="824" y="44"/>
                  </a:lnTo>
                  <a:lnTo>
                    <a:pt x="891" y="0"/>
                  </a:lnTo>
                  <a:close/>
                </a:path>
              </a:pathLst>
            </a:custGeom>
            <a:solidFill>
              <a:srgbClr val="FFFFFF"/>
            </a:solidFill>
            <a:ln w="0">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80" name="Freeform 288">
              <a:extLst>
                <a:ext uri="{FF2B5EF4-FFF2-40B4-BE49-F238E27FC236}">
                  <a16:creationId xmlns:a16="http://schemas.microsoft.com/office/drawing/2014/main" id="{5EBDCEBD-80D4-4CA2-9A6C-B03F0495CCD6}"/>
                </a:ext>
              </a:extLst>
            </p:cNvPr>
            <p:cNvSpPr>
              <a:spLocks/>
            </p:cNvSpPr>
            <p:nvPr/>
          </p:nvSpPr>
          <p:spPr bwMode="auto">
            <a:xfrm>
              <a:off x="2974975" y="4805363"/>
              <a:ext cx="171450" cy="203200"/>
            </a:xfrm>
            <a:custGeom>
              <a:avLst/>
              <a:gdLst>
                <a:gd name="T0" fmla="*/ 726 w 755"/>
                <a:gd name="T1" fmla="*/ 0 h 898"/>
                <a:gd name="T2" fmla="*/ 755 w 755"/>
                <a:gd name="T3" fmla="*/ 5 h 898"/>
                <a:gd name="T4" fmla="*/ 711 w 755"/>
                <a:gd name="T5" fmla="*/ 74 h 898"/>
                <a:gd name="T6" fmla="*/ 673 w 755"/>
                <a:gd name="T7" fmla="*/ 144 h 898"/>
                <a:gd name="T8" fmla="*/ 639 w 755"/>
                <a:gd name="T9" fmla="*/ 216 h 898"/>
                <a:gd name="T10" fmla="*/ 612 w 755"/>
                <a:gd name="T11" fmla="*/ 287 h 898"/>
                <a:gd name="T12" fmla="*/ 590 w 755"/>
                <a:gd name="T13" fmla="*/ 358 h 898"/>
                <a:gd name="T14" fmla="*/ 571 w 755"/>
                <a:gd name="T15" fmla="*/ 428 h 898"/>
                <a:gd name="T16" fmla="*/ 557 w 755"/>
                <a:gd name="T17" fmla="*/ 497 h 898"/>
                <a:gd name="T18" fmla="*/ 546 w 755"/>
                <a:gd name="T19" fmla="*/ 563 h 898"/>
                <a:gd name="T20" fmla="*/ 539 w 755"/>
                <a:gd name="T21" fmla="*/ 627 h 898"/>
                <a:gd name="T22" fmla="*/ 534 w 755"/>
                <a:gd name="T23" fmla="*/ 687 h 898"/>
                <a:gd name="T24" fmla="*/ 496 w 755"/>
                <a:gd name="T25" fmla="*/ 706 h 898"/>
                <a:gd name="T26" fmla="*/ 457 w 755"/>
                <a:gd name="T27" fmla="*/ 724 h 898"/>
                <a:gd name="T28" fmla="*/ 417 w 755"/>
                <a:gd name="T29" fmla="*/ 743 h 898"/>
                <a:gd name="T30" fmla="*/ 378 w 755"/>
                <a:gd name="T31" fmla="*/ 760 h 898"/>
                <a:gd name="T32" fmla="*/ 340 w 755"/>
                <a:gd name="T33" fmla="*/ 777 h 898"/>
                <a:gd name="T34" fmla="*/ 302 w 755"/>
                <a:gd name="T35" fmla="*/ 793 h 898"/>
                <a:gd name="T36" fmla="*/ 266 w 755"/>
                <a:gd name="T37" fmla="*/ 810 h 898"/>
                <a:gd name="T38" fmla="*/ 233 w 755"/>
                <a:gd name="T39" fmla="*/ 824 h 898"/>
                <a:gd name="T40" fmla="*/ 200 w 755"/>
                <a:gd name="T41" fmla="*/ 838 h 898"/>
                <a:gd name="T42" fmla="*/ 172 w 755"/>
                <a:gd name="T43" fmla="*/ 850 h 898"/>
                <a:gd name="T44" fmla="*/ 146 w 755"/>
                <a:gd name="T45" fmla="*/ 860 h 898"/>
                <a:gd name="T46" fmla="*/ 124 w 755"/>
                <a:gd name="T47" fmla="*/ 870 h 898"/>
                <a:gd name="T48" fmla="*/ 107 w 755"/>
                <a:gd name="T49" fmla="*/ 877 h 898"/>
                <a:gd name="T50" fmla="*/ 94 w 755"/>
                <a:gd name="T51" fmla="*/ 883 h 898"/>
                <a:gd name="T52" fmla="*/ 86 w 755"/>
                <a:gd name="T53" fmla="*/ 886 h 898"/>
                <a:gd name="T54" fmla="*/ 82 w 755"/>
                <a:gd name="T55" fmla="*/ 887 h 898"/>
                <a:gd name="T56" fmla="*/ 66 w 755"/>
                <a:gd name="T57" fmla="*/ 895 h 898"/>
                <a:gd name="T58" fmla="*/ 51 w 755"/>
                <a:gd name="T59" fmla="*/ 898 h 898"/>
                <a:gd name="T60" fmla="*/ 37 w 755"/>
                <a:gd name="T61" fmla="*/ 898 h 898"/>
                <a:gd name="T62" fmla="*/ 25 w 755"/>
                <a:gd name="T63" fmla="*/ 894 h 898"/>
                <a:gd name="T64" fmla="*/ 15 w 755"/>
                <a:gd name="T65" fmla="*/ 887 h 898"/>
                <a:gd name="T66" fmla="*/ 8 w 755"/>
                <a:gd name="T67" fmla="*/ 877 h 898"/>
                <a:gd name="T68" fmla="*/ 2 w 755"/>
                <a:gd name="T69" fmla="*/ 862 h 898"/>
                <a:gd name="T70" fmla="*/ 0 w 755"/>
                <a:gd name="T71" fmla="*/ 844 h 898"/>
                <a:gd name="T72" fmla="*/ 2 w 755"/>
                <a:gd name="T73" fmla="*/ 824 h 898"/>
                <a:gd name="T74" fmla="*/ 8 w 755"/>
                <a:gd name="T75" fmla="*/ 800 h 898"/>
                <a:gd name="T76" fmla="*/ 16 w 755"/>
                <a:gd name="T77" fmla="*/ 773 h 898"/>
                <a:gd name="T78" fmla="*/ 30 w 755"/>
                <a:gd name="T79" fmla="*/ 743 h 898"/>
                <a:gd name="T80" fmla="*/ 278 w 755"/>
                <a:gd name="T81" fmla="*/ 289 h 898"/>
                <a:gd name="T82" fmla="*/ 304 w 755"/>
                <a:gd name="T83" fmla="*/ 243 h 898"/>
                <a:gd name="T84" fmla="*/ 328 w 755"/>
                <a:gd name="T85" fmla="*/ 202 h 898"/>
                <a:gd name="T86" fmla="*/ 349 w 755"/>
                <a:gd name="T87" fmla="*/ 165 h 898"/>
                <a:gd name="T88" fmla="*/ 371 w 755"/>
                <a:gd name="T89" fmla="*/ 132 h 898"/>
                <a:gd name="T90" fmla="*/ 393 w 755"/>
                <a:gd name="T91" fmla="*/ 105 h 898"/>
                <a:gd name="T92" fmla="*/ 414 w 755"/>
                <a:gd name="T93" fmla="*/ 82 h 898"/>
                <a:gd name="T94" fmla="*/ 437 w 755"/>
                <a:gd name="T95" fmla="*/ 61 h 898"/>
                <a:gd name="T96" fmla="*/ 461 w 755"/>
                <a:gd name="T97" fmla="*/ 44 h 898"/>
                <a:gd name="T98" fmla="*/ 488 w 755"/>
                <a:gd name="T99" fmla="*/ 31 h 898"/>
                <a:gd name="T100" fmla="*/ 517 w 755"/>
                <a:gd name="T101" fmla="*/ 20 h 898"/>
                <a:gd name="T102" fmla="*/ 550 w 755"/>
                <a:gd name="T103" fmla="*/ 11 h 898"/>
                <a:gd name="T104" fmla="*/ 585 w 755"/>
                <a:gd name="T105" fmla="*/ 6 h 898"/>
                <a:gd name="T106" fmla="*/ 628 w 755"/>
                <a:gd name="T107" fmla="*/ 3 h 898"/>
                <a:gd name="T108" fmla="*/ 673 w 755"/>
                <a:gd name="T109" fmla="*/ 0 h 898"/>
                <a:gd name="T110" fmla="*/ 726 w 755"/>
                <a:gd name="T111" fmla="*/ 0 h 8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755" h="898">
                  <a:moveTo>
                    <a:pt x="726" y="0"/>
                  </a:moveTo>
                  <a:lnTo>
                    <a:pt x="755" y="5"/>
                  </a:lnTo>
                  <a:lnTo>
                    <a:pt x="711" y="74"/>
                  </a:lnTo>
                  <a:lnTo>
                    <a:pt x="673" y="144"/>
                  </a:lnTo>
                  <a:lnTo>
                    <a:pt x="639" y="216"/>
                  </a:lnTo>
                  <a:lnTo>
                    <a:pt x="612" y="287"/>
                  </a:lnTo>
                  <a:lnTo>
                    <a:pt x="590" y="358"/>
                  </a:lnTo>
                  <a:lnTo>
                    <a:pt x="571" y="428"/>
                  </a:lnTo>
                  <a:lnTo>
                    <a:pt x="557" y="497"/>
                  </a:lnTo>
                  <a:lnTo>
                    <a:pt x="546" y="563"/>
                  </a:lnTo>
                  <a:lnTo>
                    <a:pt x="539" y="627"/>
                  </a:lnTo>
                  <a:lnTo>
                    <a:pt x="534" y="687"/>
                  </a:lnTo>
                  <a:lnTo>
                    <a:pt x="496" y="706"/>
                  </a:lnTo>
                  <a:lnTo>
                    <a:pt x="457" y="724"/>
                  </a:lnTo>
                  <a:lnTo>
                    <a:pt x="417" y="743"/>
                  </a:lnTo>
                  <a:lnTo>
                    <a:pt x="378" y="760"/>
                  </a:lnTo>
                  <a:lnTo>
                    <a:pt x="340" y="777"/>
                  </a:lnTo>
                  <a:lnTo>
                    <a:pt x="302" y="793"/>
                  </a:lnTo>
                  <a:lnTo>
                    <a:pt x="266" y="810"/>
                  </a:lnTo>
                  <a:lnTo>
                    <a:pt x="233" y="824"/>
                  </a:lnTo>
                  <a:lnTo>
                    <a:pt x="200" y="838"/>
                  </a:lnTo>
                  <a:lnTo>
                    <a:pt x="172" y="850"/>
                  </a:lnTo>
                  <a:lnTo>
                    <a:pt x="146" y="860"/>
                  </a:lnTo>
                  <a:lnTo>
                    <a:pt x="124" y="870"/>
                  </a:lnTo>
                  <a:lnTo>
                    <a:pt x="107" y="877"/>
                  </a:lnTo>
                  <a:lnTo>
                    <a:pt x="94" y="883"/>
                  </a:lnTo>
                  <a:lnTo>
                    <a:pt x="86" y="886"/>
                  </a:lnTo>
                  <a:lnTo>
                    <a:pt x="82" y="887"/>
                  </a:lnTo>
                  <a:lnTo>
                    <a:pt x="66" y="895"/>
                  </a:lnTo>
                  <a:lnTo>
                    <a:pt x="51" y="898"/>
                  </a:lnTo>
                  <a:lnTo>
                    <a:pt x="37" y="898"/>
                  </a:lnTo>
                  <a:lnTo>
                    <a:pt x="25" y="894"/>
                  </a:lnTo>
                  <a:lnTo>
                    <a:pt x="15" y="887"/>
                  </a:lnTo>
                  <a:lnTo>
                    <a:pt x="8" y="877"/>
                  </a:lnTo>
                  <a:lnTo>
                    <a:pt x="2" y="862"/>
                  </a:lnTo>
                  <a:lnTo>
                    <a:pt x="0" y="844"/>
                  </a:lnTo>
                  <a:lnTo>
                    <a:pt x="2" y="824"/>
                  </a:lnTo>
                  <a:lnTo>
                    <a:pt x="8" y="800"/>
                  </a:lnTo>
                  <a:lnTo>
                    <a:pt x="16" y="773"/>
                  </a:lnTo>
                  <a:lnTo>
                    <a:pt x="30" y="743"/>
                  </a:lnTo>
                  <a:lnTo>
                    <a:pt x="278" y="289"/>
                  </a:lnTo>
                  <a:lnTo>
                    <a:pt x="304" y="243"/>
                  </a:lnTo>
                  <a:lnTo>
                    <a:pt x="328" y="202"/>
                  </a:lnTo>
                  <a:lnTo>
                    <a:pt x="349" y="165"/>
                  </a:lnTo>
                  <a:lnTo>
                    <a:pt x="371" y="132"/>
                  </a:lnTo>
                  <a:lnTo>
                    <a:pt x="393" y="105"/>
                  </a:lnTo>
                  <a:lnTo>
                    <a:pt x="414" y="82"/>
                  </a:lnTo>
                  <a:lnTo>
                    <a:pt x="437" y="61"/>
                  </a:lnTo>
                  <a:lnTo>
                    <a:pt x="461" y="44"/>
                  </a:lnTo>
                  <a:lnTo>
                    <a:pt x="488" y="31"/>
                  </a:lnTo>
                  <a:lnTo>
                    <a:pt x="517" y="20"/>
                  </a:lnTo>
                  <a:lnTo>
                    <a:pt x="550" y="11"/>
                  </a:lnTo>
                  <a:lnTo>
                    <a:pt x="585" y="6"/>
                  </a:lnTo>
                  <a:lnTo>
                    <a:pt x="628" y="3"/>
                  </a:lnTo>
                  <a:lnTo>
                    <a:pt x="673" y="0"/>
                  </a:lnTo>
                  <a:lnTo>
                    <a:pt x="726" y="0"/>
                  </a:lnTo>
                  <a:close/>
                </a:path>
              </a:pathLst>
            </a:custGeom>
            <a:solidFill>
              <a:srgbClr val="FFFFFF"/>
            </a:solidFill>
            <a:ln w="0">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81" name="Freeform 289">
              <a:extLst>
                <a:ext uri="{FF2B5EF4-FFF2-40B4-BE49-F238E27FC236}">
                  <a16:creationId xmlns:a16="http://schemas.microsoft.com/office/drawing/2014/main" id="{E95728A8-2F89-41A7-A7C0-4DE16DE59BE9}"/>
                </a:ext>
              </a:extLst>
            </p:cNvPr>
            <p:cNvSpPr>
              <a:spLocks noEditPoints="1"/>
            </p:cNvSpPr>
            <p:nvPr/>
          </p:nvSpPr>
          <p:spPr bwMode="auto">
            <a:xfrm>
              <a:off x="3121025" y="4695826"/>
              <a:ext cx="325438" cy="327025"/>
            </a:xfrm>
            <a:custGeom>
              <a:avLst/>
              <a:gdLst>
                <a:gd name="T0" fmla="*/ 767 w 1434"/>
                <a:gd name="T1" fmla="*/ 396 h 1436"/>
                <a:gd name="T2" fmla="*/ 676 w 1434"/>
                <a:gd name="T3" fmla="*/ 451 h 1436"/>
                <a:gd name="T4" fmla="*/ 622 w 1434"/>
                <a:gd name="T5" fmla="*/ 541 h 1436"/>
                <a:gd name="T6" fmla="*/ 613 w 1434"/>
                <a:gd name="T7" fmla="*/ 643 h 1436"/>
                <a:gd name="T8" fmla="*/ 653 w 1434"/>
                <a:gd name="T9" fmla="*/ 739 h 1436"/>
                <a:gd name="T10" fmla="*/ 735 w 1434"/>
                <a:gd name="T11" fmla="*/ 808 h 1436"/>
                <a:gd name="T12" fmla="*/ 834 w 1434"/>
                <a:gd name="T13" fmla="*/ 832 h 1436"/>
                <a:gd name="T14" fmla="*/ 934 w 1434"/>
                <a:gd name="T15" fmla="*/ 808 h 1436"/>
                <a:gd name="T16" fmla="*/ 1016 w 1434"/>
                <a:gd name="T17" fmla="*/ 739 h 1436"/>
                <a:gd name="T18" fmla="*/ 1055 w 1434"/>
                <a:gd name="T19" fmla="*/ 643 h 1436"/>
                <a:gd name="T20" fmla="*/ 1047 w 1434"/>
                <a:gd name="T21" fmla="*/ 541 h 1436"/>
                <a:gd name="T22" fmla="*/ 992 w 1434"/>
                <a:gd name="T23" fmla="*/ 451 h 1436"/>
                <a:gd name="T24" fmla="*/ 902 w 1434"/>
                <a:gd name="T25" fmla="*/ 396 h 1436"/>
                <a:gd name="T26" fmla="*/ 1137 w 1434"/>
                <a:gd name="T27" fmla="*/ 183 h 1436"/>
                <a:gd name="T28" fmla="*/ 1071 w 1434"/>
                <a:gd name="T29" fmla="*/ 214 h 1436"/>
                <a:gd name="T30" fmla="*/ 1039 w 1434"/>
                <a:gd name="T31" fmla="*/ 281 h 1436"/>
                <a:gd name="T32" fmla="*/ 1055 w 1434"/>
                <a:gd name="T33" fmla="*/ 352 h 1436"/>
                <a:gd name="T34" fmla="*/ 1113 w 1434"/>
                <a:gd name="T35" fmla="*/ 399 h 1436"/>
                <a:gd name="T36" fmla="*/ 1186 w 1434"/>
                <a:gd name="T37" fmla="*/ 399 h 1436"/>
                <a:gd name="T38" fmla="*/ 1244 w 1434"/>
                <a:gd name="T39" fmla="*/ 352 h 1436"/>
                <a:gd name="T40" fmla="*/ 1260 w 1434"/>
                <a:gd name="T41" fmla="*/ 281 h 1436"/>
                <a:gd name="T42" fmla="*/ 1229 w 1434"/>
                <a:gd name="T43" fmla="*/ 214 h 1436"/>
                <a:gd name="T44" fmla="*/ 1162 w 1434"/>
                <a:gd name="T45" fmla="*/ 183 h 1436"/>
                <a:gd name="T46" fmla="*/ 1319 w 1434"/>
                <a:gd name="T47" fmla="*/ 1 h 1436"/>
                <a:gd name="T48" fmla="*/ 1388 w 1434"/>
                <a:gd name="T49" fmla="*/ 10 h 1436"/>
                <a:gd name="T50" fmla="*/ 1414 w 1434"/>
                <a:gd name="T51" fmla="*/ 20 h 1436"/>
                <a:gd name="T52" fmla="*/ 1431 w 1434"/>
                <a:gd name="T53" fmla="*/ 80 h 1436"/>
                <a:gd name="T54" fmla="*/ 1433 w 1434"/>
                <a:gd name="T55" fmla="*/ 194 h 1436"/>
                <a:gd name="T56" fmla="*/ 1414 w 1434"/>
                <a:gd name="T57" fmla="*/ 349 h 1436"/>
                <a:gd name="T58" fmla="*/ 1370 w 1434"/>
                <a:gd name="T59" fmla="*/ 533 h 1436"/>
                <a:gd name="T60" fmla="*/ 1292 w 1434"/>
                <a:gd name="T61" fmla="*/ 731 h 1436"/>
                <a:gd name="T62" fmla="*/ 1177 w 1434"/>
                <a:gd name="T63" fmla="*/ 933 h 1436"/>
                <a:gd name="T64" fmla="*/ 1019 w 1434"/>
                <a:gd name="T65" fmla="*/ 1123 h 1436"/>
                <a:gd name="T66" fmla="*/ 849 w 1434"/>
                <a:gd name="T67" fmla="*/ 1259 h 1436"/>
                <a:gd name="T68" fmla="*/ 666 w 1434"/>
                <a:gd name="T69" fmla="*/ 1351 h 1436"/>
                <a:gd name="T70" fmla="*/ 482 w 1434"/>
                <a:gd name="T71" fmla="*/ 1405 h 1436"/>
                <a:gd name="T72" fmla="*/ 305 w 1434"/>
                <a:gd name="T73" fmla="*/ 1432 h 1436"/>
                <a:gd name="T74" fmla="*/ 547 w 1434"/>
                <a:gd name="T75" fmla="*/ 1203 h 1436"/>
                <a:gd name="T76" fmla="*/ 582 w 1434"/>
                <a:gd name="T77" fmla="*/ 1147 h 1436"/>
                <a:gd name="T78" fmla="*/ 610 w 1434"/>
                <a:gd name="T79" fmla="*/ 1062 h 1436"/>
                <a:gd name="T80" fmla="*/ 622 w 1434"/>
                <a:gd name="T81" fmla="*/ 970 h 1436"/>
                <a:gd name="T82" fmla="*/ 610 w 1434"/>
                <a:gd name="T83" fmla="*/ 888 h 1436"/>
                <a:gd name="T84" fmla="*/ 571 w 1434"/>
                <a:gd name="T85" fmla="*/ 835 h 1436"/>
                <a:gd name="T86" fmla="*/ 503 w 1434"/>
                <a:gd name="T87" fmla="*/ 815 h 1436"/>
                <a:gd name="T88" fmla="*/ 408 w 1434"/>
                <a:gd name="T89" fmla="*/ 818 h 1436"/>
                <a:gd name="T90" fmla="*/ 306 w 1434"/>
                <a:gd name="T91" fmla="*/ 844 h 1436"/>
                <a:gd name="T92" fmla="*/ 232 w 1434"/>
                <a:gd name="T93" fmla="*/ 887 h 1436"/>
                <a:gd name="T94" fmla="*/ 9 w 1434"/>
                <a:gd name="T95" fmla="*/ 1085 h 1436"/>
                <a:gd name="T96" fmla="*/ 38 w 1434"/>
                <a:gd name="T97" fmla="*/ 920 h 1436"/>
                <a:gd name="T98" fmla="*/ 93 w 1434"/>
                <a:gd name="T99" fmla="*/ 747 h 1436"/>
                <a:gd name="T100" fmla="*/ 182 w 1434"/>
                <a:gd name="T101" fmla="*/ 576 h 1436"/>
                <a:gd name="T102" fmla="*/ 312 w 1434"/>
                <a:gd name="T103" fmla="*/ 415 h 1436"/>
                <a:gd name="T104" fmla="*/ 497 w 1434"/>
                <a:gd name="T105" fmla="*/ 263 h 1436"/>
                <a:gd name="T106" fmla="*/ 700 w 1434"/>
                <a:gd name="T107" fmla="*/ 146 h 1436"/>
                <a:gd name="T108" fmla="*/ 908 w 1434"/>
                <a:gd name="T109" fmla="*/ 64 h 1436"/>
                <a:gd name="T110" fmla="*/ 1107 w 1434"/>
                <a:gd name="T111" fmla="*/ 16 h 1436"/>
                <a:gd name="T112" fmla="*/ 1284 w 1434"/>
                <a:gd name="T113" fmla="*/ 0 h 14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434" h="1436">
                  <a:moveTo>
                    <a:pt x="834" y="386"/>
                  </a:moveTo>
                  <a:lnTo>
                    <a:pt x="801" y="388"/>
                  </a:lnTo>
                  <a:lnTo>
                    <a:pt x="767" y="396"/>
                  </a:lnTo>
                  <a:lnTo>
                    <a:pt x="735" y="409"/>
                  </a:lnTo>
                  <a:lnTo>
                    <a:pt x="704" y="427"/>
                  </a:lnTo>
                  <a:lnTo>
                    <a:pt x="676" y="451"/>
                  </a:lnTo>
                  <a:lnTo>
                    <a:pt x="653" y="479"/>
                  </a:lnTo>
                  <a:lnTo>
                    <a:pt x="635" y="509"/>
                  </a:lnTo>
                  <a:lnTo>
                    <a:pt x="622" y="541"/>
                  </a:lnTo>
                  <a:lnTo>
                    <a:pt x="613" y="575"/>
                  </a:lnTo>
                  <a:lnTo>
                    <a:pt x="611" y="609"/>
                  </a:lnTo>
                  <a:lnTo>
                    <a:pt x="613" y="643"/>
                  </a:lnTo>
                  <a:lnTo>
                    <a:pt x="622" y="676"/>
                  </a:lnTo>
                  <a:lnTo>
                    <a:pt x="635" y="709"/>
                  </a:lnTo>
                  <a:lnTo>
                    <a:pt x="653" y="739"/>
                  </a:lnTo>
                  <a:lnTo>
                    <a:pt x="676" y="767"/>
                  </a:lnTo>
                  <a:lnTo>
                    <a:pt x="704" y="790"/>
                  </a:lnTo>
                  <a:lnTo>
                    <a:pt x="735" y="808"/>
                  </a:lnTo>
                  <a:lnTo>
                    <a:pt x="767" y="821"/>
                  </a:lnTo>
                  <a:lnTo>
                    <a:pt x="801" y="830"/>
                  </a:lnTo>
                  <a:lnTo>
                    <a:pt x="834" y="832"/>
                  </a:lnTo>
                  <a:lnTo>
                    <a:pt x="869" y="830"/>
                  </a:lnTo>
                  <a:lnTo>
                    <a:pt x="902" y="821"/>
                  </a:lnTo>
                  <a:lnTo>
                    <a:pt x="934" y="808"/>
                  </a:lnTo>
                  <a:lnTo>
                    <a:pt x="964" y="790"/>
                  </a:lnTo>
                  <a:lnTo>
                    <a:pt x="992" y="767"/>
                  </a:lnTo>
                  <a:lnTo>
                    <a:pt x="1016" y="739"/>
                  </a:lnTo>
                  <a:lnTo>
                    <a:pt x="1034" y="709"/>
                  </a:lnTo>
                  <a:lnTo>
                    <a:pt x="1047" y="676"/>
                  </a:lnTo>
                  <a:lnTo>
                    <a:pt x="1055" y="643"/>
                  </a:lnTo>
                  <a:lnTo>
                    <a:pt x="1057" y="609"/>
                  </a:lnTo>
                  <a:lnTo>
                    <a:pt x="1055" y="575"/>
                  </a:lnTo>
                  <a:lnTo>
                    <a:pt x="1047" y="541"/>
                  </a:lnTo>
                  <a:lnTo>
                    <a:pt x="1034" y="509"/>
                  </a:lnTo>
                  <a:lnTo>
                    <a:pt x="1016" y="479"/>
                  </a:lnTo>
                  <a:lnTo>
                    <a:pt x="992" y="451"/>
                  </a:lnTo>
                  <a:lnTo>
                    <a:pt x="964" y="427"/>
                  </a:lnTo>
                  <a:lnTo>
                    <a:pt x="934" y="409"/>
                  </a:lnTo>
                  <a:lnTo>
                    <a:pt x="902" y="396"/>
                  </a:lnTo>
                  <a:lnTo>
                    <a:pt x="869" y="388"/>
                  </a:lnTo>
                  <a:lnTo>
                    <a:pt x="834" y="386"/>
                  </a:lnTo>
                  <a:close/>
                  <a:moveTo>
                    <a:pt x="1137" y="183"/>
                  </a:moveTo>
                  <a:lnTo>
                    <a:pt x="1113" y="188"/>
                  </a:lnTo>
                  <a:lnTo>
                    <a:pt x="1092" y="198"/>
                  </a:lnTo>
                  <a:lnTo>
                    <a:pt x="1071" y="214"/>
                  </a:lnTo>
                  <a:lnTo>
                    <a:pt x="1055" y="235"/>
                  </a:lnTo>
                  <a:lnTo>
                    <a:pt x="1044" y="258"/>
                  </a:lnTo>
                  <a:lnTo>
                    <a:pt x="1039" y="281"/>
                  </a:lnTo>
                  <a:lnTo>
                    <a:pt x="1039" y="305"/>
                  </a:lnTo>
                  <a:lnTo>
                    <a:pt x="1044" y="330"/>
                  </a:lnTo>
                  <a:lnTo>
                    <a:pt x="1055" y="352"/>
                  </a:lnTo>
                  <a:lnTo>
                    <a:pt x="1071" y="372"/>
                  </a:lnTo>
                  <a:lnTo>
                    <a:pt x="1092" y="388"/>
                  </a:lnTo>
                  <a:lnTo>
                    <a:pt x="1113" y="399"/>
                  </a:lnTo>
                  <a:lnTo>
                    <a:pt x="1137" y="405"/>
                  </a:lnTo>
                  <a:lnTo>
                    <a:pt x="1162" y="405"/>
                  </a:lnTo>
                  <a:lnTo>
                    <a:pt x="1186" y="399"/>
                  </a:lnTo>
                  <a:lnTo>
                    <a:pt x="1208" y="388"/>
                  </a:lnTo>
                  <a:lnTo>
                    <a:pt x="1229" y="372"/>
                  </a:lnTo>
                  <a:lnTo>
                    <a:pt x="1244" y="352"/>
                  </a:lnTo>
                  <a:lnTo>
                    <a:pt x="1255" y="330"/>
                  </a:lnTo>
                  <a:lnTo>
                    <a:pt x="1260" y="305"/>
                  </a:lnTo>
                  <a:lnTo>
                    <a:pt x="1260" y="281"/>
                  </a:lnTo>
                  <a:lnTo>
                    <a:pt x="1255" y="258"/>
                  </a:lnTo>
                  <a:lnTo>
                    <a:pt x="1244" y="235"/>
                  </a:lnTo>
                  <a:lnTo>
                    <a:pt x="1229" y="214"/>
                  </a:lnTo>
                  <a:lnTo>
                    <a:pt x="1208" y="198"/>
                  </a:lnTo>
                  <a:lnTo>
                    <a:pt x="1186" y="188"/>
                  </a:lnTo>
                  <a:lnTo>
                    <a:pt x="1162" y="183"/>
                  </a:lnTo>
                  <a:lnTo>
                    <a:pt x="1137" y="183"/>
                  </a:lnTo>
                  <a:close/>
                  <a:moveTo>
                    <a:pt x="1284" y="0"/>
                  </a:moveTo>
                  <a:lnTo>
                    <a:pt x="1319" y="1"/>
                  </a:lnTo>
                  <a:lnTo>
                    <a:pt x="1347" y="3"/>
                  </a:lnTo>
                  <a:lnTo>
                    <a:pt x="1371" y="7"/>
                  </a:lnTo>
                  <a:lnTo>
                    <a:pt x="1388" y="10"/>
                  </a:lnTo>
                  <a:lnTo>
                    <a:pt x="1401" y="13"/>
                  </a:lnTo>
                  <a:lnTo>
                    <a:pt x="1410" y="16"/>
                  </a:lnTo>
                  <a:lnTo>
                    <a:pt x="1414" y="20"/>
                  </a:lnTo>
                  <a:lnTo>
                    <a:pt x="1422" y="33"/>
                  </a:lnTo>
                  <a:lnTo>
                    <a:pt x="1427" y="53"/>
                  </a:lnTo>
                  <a:lnTo>
                    <a:pt x="1431" y="80"/>
                  </a:lnTo>
                  <a:lnTo>
                    <a:pt x="1434" y="113"/>
                  </a:lnTo>
                  <a:lnTo>
                    <a:pt x="1434" y="150"/>
                  </a:lnTo>
                  <a:lnTo>
                    <a:pt x="1433" y="194"/>
                  </a:lnTo>
                  <a:lnTo>
                    <a:pt x="1429" y="242"/>
                  </a:lnTo>
                  <a:lnTo>
                    <a:pt x="1424" y="294"/>
                  </a:lnTo>
                  <a:lnTo>
                    <a:pt x="1414" y="349"/>
                  </a:lnTo>
                  <a:lnTo>
                    <a:pt x="1402" y="408"/>
                  </a:lnTo>
                  <a:lnTo>
                    <a:pt x="1388" y="470"/>
                  </a:lnTo>
                  <a:lnTo>
                    <a:pt x="1370" y="533"/>
                  </a:lnTo>
                  <a:lnTo>
                    <a:pt x="1347" y="598"/>
                  </a:lnTo>
                  <a:lnTo>
                    <a:pt x="1322" y="664"/>
                  </a:lnTo>
                  <a:lnTo>
                    <a:pt x="1292" y="731"/>
                  </a:lnTo>
                  <a:lnTo>
                    <a:pt x="1258" y="800"/>
                  </a:lnTo>
                  <a:lnTo>
                    <a:pt x="1220" y="867"/>
                  </a:lnTo>
                  <a:lnTo>
                    <a:pt x="1177" y="933"/>
                  </a:lnTo>
                  <a:lnTo>
                    <a:pt x="1129" y="997"/>
                  </a:lnTo>
                  <a:lnTo>
                    <a:pt x="1077" y="1061"/>
                  </a:lnTo>
                  <a:lnTo>
                    <a:pt x="1019" y="1123"/>
                  </a:lnTo>
                  <a:lnTo>
                    <a:pt x="965" y="1174"/>
                  </a:lnTo>
                  <a:lnTo>
                    <a:pt x="908" y="1219"/>
                  </a:lnTo>
                  <a:lnTo>
                    <a:pt x="849" y="1259"/>
                  </a:lnTo>
                  <a:lnTo>
                    <a:pt x="790" y="1294"/>
                  </a:lnTo>
                  <a:lnTo>
                    <a:pt x="728" y="1324"/>
                  </a:lnTo>
                  <a:lnTo>
                    <a:pt x="666" y="1351"/>
                  </a:lnTo>
                  <a:lnTo>
                    <a:pt x="605" y="1373"/>
                  </a:lnTo>
                  <a:lnTo>
                    <a:pt x="543" y="1391"/>
                  </a:lnTo>
                  <a:lnTo>
                    <a:pt x="482" y="1405"/>
                  </a:lnTo>
                  <a:lnTo>
                    <a:pt x="422" y="1417"/>
                  </a:lnTo>
                  <a:lnTo>
                    <a:pt x="362" y="1426"/>
                  </a:lnTo>
                  <a:lnTo>
                    <a:pt x="305" y="1432"/>
                  </a:lnTo>
                  <a:lnTo>
                    <a:pt x="249" y="1436"/>
                  </a:lnTo>
                  <a:lnTo>
                    <a:pt x="542" y="1207"/>
                  </a:lnTo>
                  <a:lnTo>
                    <a:pt x="547" y="1203"/>
                  </a:lnTo>
                  <a:lnTo>
                    <a:pt x="559" y="1188"/>
                  </a:lnTo>
                  <a:lnTo>
                    <a:pt x="571" y="1170"/>
                  </a:lnTo>
                  <a:lnTo>
                    <a:pt x="582" y="1147"/>
                  </a:lnTo>
                  <a:lnTo>
                    <a:pt x="593" y="1121"/>
                  </a:lnTo>
                  <a:lnTo>
                    <a:pt x="603" y="1093"/>
                  </a:lnTo>
                  <a:lnTo>
                    <a:pt x="610" y="1062"/>
                  </a:lnTo>
                  <a:lnTo>
                    <a:pt x="616" y="1032"/>
                  </a:lnTo>
                  <a:lnTo>
                    <a:pt x="620" y="1001"/>
                  </a:lnTo>
                  <a:lnTo>
                    <a:pt x="622" y="970"/>
                  </a:lnTo>
                  <a:lnTo>
                    <a:pt x="621" y="940"/>
                  </a:lnTo>
                  <a:lnTo>
                    <a:pt x="618" y="913"/>
                  </a:lnTo>
                  <a:lnTo>
                    <a:pt x="610" y="888"/>
                  </a:lnTo>
                  <a:lnTo>
                    <a:pt x="600" y="866"/>
                  </a:lnTo>
                  <a:lnTo>
                    <a:pt x="586" y="848"/>
                  </a:lnTo>
                  <a:lnTo>
                    <a:pt x="571" y="835"/>
                  </a:lnTo>
                  <a:lnTo>
                    <a:pt x="552" y="825"/>
                  </a:lnTo>
                  <a:lnTo>
                    <a:pt x="529" y="818"/>
                  </a:lnTo>
                  <a:lnTo>
                    <a:pt x="503" y="815"/>
                  </a:lnTo>
                  <a:lnTo>
                    <a:pt x="474" y="813"/>
                  </a:lnTo>
                  <a:lnTo>
                    <a:pt x="442" y="815"/>
                  </a:lnTo>
                  <a:lnTo>
                    <a:pt x="408" y="818"/>
                  </a:lnTo>
                  <a:lnTo>
                    <a:pt x="373" y="824"/>
                  </a:lnTo>
                  <a:lnTo>
                    <a:pt x="340" y="833"/>
                  </a:lnTo>
                  <a:lnTo>
                    <a:pt x="306" y="844"/>
                  </a:lnTo>
                  <a:lnTo>
                    <a:pt x="277" y="857"/>
                  </a:lnTo>
                  <a:lnTo>
                    <a:pt x="251" y="872"/>
                  </a:lnTo>
                  <a:lnTo>
                    <a:pt x="232" y="887"/>
                  </a:lnTo>
                  <a:lnTo>
                    <a:pt x="0" y="1186"/>
                  </a:lnTo>
                  <a:lnTo>
                    <a:pt x="3" y="1136"/>
                  </a:lnTo>
                  <a:lnTo>
                    <a:pt x="9" y="1085"/>
                  </a:lnTo>
                  <a:lnTo>
                    <a:pt x="15" y="1031"/>
                  </a:lnTo>
                  <a:lnTo>
                    <a:pt x="25" y="977"/>
                  </a:lnTo>
                  <a:lnTo>
                    <a:pt x="38" y="920"/>
                  </a:lnTo>
                  <a:lnTo>
                    <a:pt x="53" y="863"/>
                  </a:lnTo>
                  <a:lnTo>
                    <a:pt x="71" y="805"/>
                  </a:lnTo>
                  <a:lnTo>
                    <a:pt x="93" y="747"/>
                  </a:lnTo>
                  <a:lnTo>
                    <a:pt x="119" y="689"/>
                  </a:lnTo>
                  <a:lnTo>
                    <a:pt x="148" y="632"/>
                  </a:lnTo>
                  <a:lnTo>
                    <a:pt x="182" y="576"/>
                  </a:lnTo>
                  <a:lnTo>
                    <a:pt x="221" y="520"/>
                  </a:lnTo>
                  <a:lnTo>
                    <a:pt x="263" y="466"/>
                  </a:lnTo>
                  <a:lnTo>
                    <a:pt x="312" y="415"/>
                  </a:lnTo>
                  <a:lnTo>
                    <a:pt x="370" y="360"/>
                  </a:lnTo>
                  <a:lnTo>
                    <a:pt x="432" y="309"/>
                  </a:lnTo>
                  <a:lnTo>
                    <a:pt x="497" y="263"/>
                  </a:lnTo>
                  <a:lnTo>
                    <a:pt x="563" y="220"/>
                  </a:lnTo>
                  <a:lnTo>
                    <a:pt x="631" y="181"/>
                  </a:lnTo>
                  <a:lnTo>
                    <a:pt x="700" y="146"/>
                  </a:lnTo>
                  <a:lnTo>
                    <a:pt x="769" y="115"/>
                  </a:lnTo>
                  <a:lnTo>
                    <a:pt x="838" y="88"/>
                  </a:lnTo>
                  <a:lnTo>
                    <a:pt x="908" y="64"/>
                  </a:lnTo>
                  <a:lnTo>
                    <a:pt x="976" y="44"/>
                  </a:lnTo>
                  <a:lnTo>
                    <a:pt x="1043" y="28"/>
                  </a:lnTo>
                  <a:lnTo>
                    <a:pt x="1107" y="16"/>
                  </a:lnTo>
                  <a:lnTo>
                    <a:pt x="1169" y="7"/>
                  </a:lnTo>
                  <a:lnTo>
                    <a:pt x="1229" y="2"/>
                  </a:lnTo>
                  <a:lnTo>
                    <a:pt x="1284" y="0"/>
                  </a:lnTo>
                  <a:close/>
                </a:path>
              </a:pathLst>
            </a:custGeom>
            <a:solidFill>
              <a:srgbClr val="FFFFFF"/>
            </a:solidFill>
            <a:ln w="0">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83" name="Freeform 291">
              <a:extLst>
                <a:ext uri="{FF2B5EF4-FFF2-40B4-BE49-F238E27FC236}">
                  <a16:creationId xmlns:a16="http://schemas.microsoft.com/office/drawing/2014/main" id="{9621C888-C414-45EC-80F8-6329EF90CBDB}"/>
                </a:ext>
              </a:extLst>
            </p:cNvPr>
            <p:cNvSpPr>
              <a:spLocks/>
            </p:cNvSpPr>
            <p:nvPr/>
          </p:nvSpPr>
          <p:spPr bwMode="auto">
            <a:xfrm>
              <a:off x="3260725" y="4784726"/>
              <a:ext cx="100013" cy="100013"/>
            </a:xfrm>
            <a:custGeom>
              <a:avLst/>
              <a:gdLst>
                <a:gd name="T0" fmla="*/ 223 w 446"/>
                <a:gd name="T1" fmla="*/ 0 h 446"/>
                <a:gd name="T2" fmla="*/ 258 w 446"/>
                <a:gd name="T3" fmla="*/ 2 h 446"/>
                <a:gd name="T4" fmla="*/ 291 w 446"/>
                <a:gd name="T5" fmla="*/ 10 h 446"/>
                <a:gd name="T6" fmla="*/ 323 w 446"/>
                <a:gd name="T7" fmla="*/ 23 h 446"/>
                <a:gd name="T8" fmla="*/ 353 w 446"/>
                <a:gd name="T9" fmla="*/ 41 h 446"/>
                <a:gd name="T10" fmla="*/ 381 w 446"/>
                <a:gd name="T11" fmla="*/ 65 h 446"/>
                <a:gd name="T12" fmla="*/ 405 w 446"/>
                <a:gd name="T13" fmla="*/ 93 h 446"/>
                <a:gd name="T14" fmla="*/ 423 w 446"/>
                <a:gd name="T15" fmla="*/ 123 h 446"/>
                <a:gd name="T16" fmla="*/ 436 w 446"/>
                <a:gd name="T17" fmla="*/ 155 h 446"/>
                <a:gd name="T18" fmla="*/ 444 w 446"/>
                <a:gd name="T19" fmla="*/ 189 h 446"/>
                <a:gd name="T20" fmla="*/ 446 w 446"/>
                <a:gd name="T21" fmla="*/ 223 h 446"/>
                <a:gd name="T22" fmla="*/ 444 w 446"/>
                <a:gd name="T23" fmla="*/ 257 h 446"/>
                <a:gd name="T24" fmla="*/ 436 w 446"/>
                <a:gd name="T25" fmla="*/ 290 h 446"/>
                <a:gd name="T26" fmla="*/ 423 w 446"/>
                <a:gd name="T27" fmla="*/ 323 h 446"/>
                <a:gd name="T28" fmla="*/ 405 w 446"/>
                <a:gd name="T29" fmla="*/ 353 h 446"/>
                <a:gd name="T30" fmla="*/ 381 w 446"/>
                <a:gd name="T31" fmla="*/ 381 h 446"/>
                <a:gd name="T32" fmla="*/ 353 w 446"/>
                <a:gd name="T33" fmla="*/ 404 h 446"/>
                <a:gd name="T34" fmla="*/ 323 w 446"/>
                <a:gd name="T35" fmla="*/ 422 h 446"/>
                <a:gd name="T36" fmla="*/ 291 w 446"/>
                <a:gd name="T37" fmla="*/ 435 h 446"/>
                <a:gd name="T38" fmla="*/ 258 w 446"/>
                <a:gd name="T39" fmla="*/ 444 h 446"/>
                <a:gd name="T40" fmla="*/ 223 w 446"/>
                <a:gd name="T41" fmla="*/ 446 h 446"/>
                <a:gd name="T42" fmla="*/ 190 w 446"/>
                <a:gd name="T43" fmla="*/ 444 h 446"/>
                <a:gd name="T44" fmla="*/ 156 w 446"/>
                <a:gd name="T45" fmla="*/ 435 h 446"/>
                <a:gd name="T46" fmla="*/ 124 w 446"/>
                <a:gd name="T47" fmla="*/ 422 h 446"/>
                <a:gd name="T48" fmla="*/ 93 w 446"/>
                <a:gd name="T49" fmla="*/ 404 h 446"/>
                <a:gd name="T50" fmla="*/ 65 w 446"/>
                <a:gd name="T51" fmla="*/ 381 h 446"/>
                <a:gd name="T52" fmla="*/ 42 w 446"/>
                <a:gd name="T53" fmla="*/ 353 h 446"/>
                <a:gd name="T54" fmla="*/ 24 w 446"/>
                <a:gd name="T55" fmla="*/ 323 h 446"/>
                <a:gd name="T56" fmla="*/ 11 w 446"/>
                <a:gd name="T57" fmla="*/ 290 h 446"/>
                <a:gd name="T58" fmla="*/ 2 w 446"/>
                <a:gd name="T59" fmla="*/ 257 h 446"/>
                <a:gd name="T60" fmla="*/ 0 w 446"/>
                <a:gd name="T61" fmla="*/ 223 h 446"/>
                <a:gd name="T62" fmla="*/ 2 w 446"/>
                <a:gd name="T63" fmla="*/ 189 h 446"/>
                <a:gd name="T64" fmla="*/ 11 w 446"/>
                <a:gd name="T65" fmla="*/ 155 h 446"/>
                <a:gd name="T66" fmla="*/ 24 w 446"/>
                <a:gd name="T67" fmla="*/ 123 h 446"/>
                <a:gd name="T68" fmla="*/ 42 w 446"/>
                <a:gd name="T69" fmla="*/ 93 h 446"/>
                <a:gd name="T70" fmla="*/ 65 w 446"/>
                <a:gd name="T71" fmla="*/ 65 h 446"/>
                <a:gd name="T72" fmla="*/ 93 w 446"/>
                <a:gd name="T73" fmla="*/ 41 h 446"/>
                <a:gd name="T74" fmla="*/ 124 w 446"/>
                <a:gd name="T75" fmla="*/ 23 h 446"/>
                <a:gd name="T76" fmla="*/ 156 w 446"/>
                <a:gd name="T77" fmla="*/ 10 h 446"/>
                <a:gd name="T78" fmla="*/ 190 w 446"/>
                <a:gd name="T79" fmla="*/ 2 h 446"/>
                <a:gd name="T80" fmla="*/ 223 w 446"/>
                <a:gd name="T81" fmla="*/ 0 h 4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446" h="446">
                  <a:moveTo>
                    <a:pt x="223" y="0"/>
                  </a:moveTo>
                  <a:lnTo>
                    <a:pt x="258" y="2"/>
                  </a:lnTo>
                  <a:lnTo>
                    <a:pt x="291" y="10"/>
                  </a:lnTo>
                  <a:lnTo>
                    <a:pt x="323" y="23"/>
                  </a:lnTo>
                  <a:lnTo>
                    <a:pt x="353" y="41"/>
                  </a:lnTo>
                  <a:lnTo>
                    <a:pt x="381" y="65"/>
                  </a:lnTo>
                  <a:lnTo>
                    <a:pt x="405" y="93"/>
                  </a:lnTo>
                  <a:lnTo>
                    <a:pt x="423" y="123"/>
                  </a:lnTo>
                  <a:lnTo>
                    <a:pt x="436" y="155"/>
                  </a:lnTo>
                  <a:lnTo>
                    <a:pt x="444" y="189"/>
                  </a:lnTo>
                  <a:lnTo>
                    <a:pt x="446" y="223"/>
                  </a:lnTo>
                  <a:lnTo>
                    <a:pt x="444" y="257"/>
                  </a:lnTo>
                  <a:lnTo>
                    <a:pt x="436" y="290"/>
                  </a:lnTo>
                  <a:lnTo>
                    <a:pt x="423" y="323"/>
                  </a:lnTo>
                  <a:lnTo>
                    <a:pt x="405" y="353"/>
                  </a:lnTo>
                  <a:lnTo>
                    <a:pt x="381" y="381"/>
                  </a:lnTo>
                  <a:lnTo>
                    <a:pt x="353" y="404"/>
                  </a:lnTo>
                  <a:lnTo>
                    <a:pt x="323" y="422"/>
                  </a:lnTo>
                  <a:lnTo>
                    <a:pt x="291" y="435"/>
                  </a:lnTo>
                  <a:lnTo>
                    <a:pt x="258" y="444"/>
                  </a:lnTo>
                  <a:lnTo>
                    <a:pt x="223" y="446"/>
                  </a:lnTo>
                  <a:lnTo>
                    <a:pt x="190" y="444"/>
                  </a:lnTo>
                  <a:lnTo>
                    <a:pt x="156" y="435"/>
                  </a:lnTo>
                  <a:lnTo>
                    <a:pt x="124" y="422"/>
                  </a:lnTo>
                  <a:lnTo>
                    <a:pt x="93" y="404"/>
                  </a:lnTo>
                  <a:lnTo>
                    <a:pt x="65" y="381"/>
                  </a:lnTo>
                  <a:lnTo>
                    <a:pt x="42" y="353"/>
                  </a:lnTo>
                  <a:lnTo>
                    <a:pt x="24" y="323"/>
                  </a:lnTo>
                  <a:lnTo>
                    <a:pt x="11" y="290"/>
                  </a:lnTo>
                  <a:lnTo>
                    <a:pt x="2" y="257"/>
                  </a:lnTo>
                  <a:lnTo>
                    <a:pt x="0" y="223"/>
                  </a:lnTo>
                  <a:lnTo>
                    <a:pt x="2" y="189"/>
                  </a:lnTo>
                  <a:lnTo>
                    <a:pt x="11" y="155"/>
                  </a:lnTo>
                  <a:lnTo>
                    <a:pt x="24" y="123"/>
                  </a:lnTo>
                  <a:lnTo>
                    <a:pt x="42" y="93"/>
                  </a:lnTo>
                  <a:lnTo>
                    <a:pt x="65" y="65"/>
                  </a:lnTo>
                  <a:lnTo>
                    <a:pt x="93" y="41"/>
                  </a:lnTo>
                  <a:lnTo>
                    <a:pt x="124" y="23"/>
                  </a:lnTo>
                  <a:lnTo>
                    <a:pt x="156" y="10"/>
                  </a:lnTo>
                  <a:lnTo>
                    <a:pt x="190" y="2"/>
                  </a:lnTo>
                  <a:lnTo>
                    <a:pt x="223" y="0"/>
                  </a:lnTo>
                  <a:close/>
                </a:path>
              </a:pathLst>
            </a:custGeom>
            <a:no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84" name="Freeform 292">
              <a:extLst>
                <a:ext uri="{FF2B5EF4-FFF2-40B4-BE49-F238E27FC236}">
                  <a16:creationId xmlns:a16="http://schemas.microsoft.com/office/drawing/2014/main" id="{104C75FA-F9B9-4376-83C8-1FB10509522B}"/>
                </a:ext>
              </a:extLst>
            </p:cNvPr>
            <p:cNvSpPr>
              <a:spLocks/>
            </p:cNvSpPr>
            <p:nvPr/>
          </p:nvSpPr>
          <p:spPr bwMode="auto">
            <a:xfrm>
              <a:off x="3357563" y="4738688"/>
              <a:ext cx="49213" cy="49213"/>
            </a:xfrm>
            <a:custGeom>
              <a:avLst/>
              <a:gdLst>
                <a:gd name="T0" fmla="*/ 98 w 221"/>
                <a:gd name="T1" fmla="*/ 0 h 222"/>
                <a:gd name="T2" fmla="*/ 123 w 221"/>
                <a:gd name="T3" fmla="*/ 0 h 222"/>
                <a:gd name="T4" fmla="*/ 147 w 221"/>
                <a:gd name="T5" fmla="*/ 5 h 222"/>
                <a:gd name="T6" fmla="*/ 169 w 221"/>
                <a:gd name="T7" fmla="*/ 15 h 222"/>
                <a:gd name="T8" fmla="*/ 190 w 221"/>
                <a:gd name="T9" fmla="*/ 31 h 222"/>
                <a:gd name="T10" fmla="*/ 205 w 221"/>
                <a:gd name="T11" fmla="*/ 52 h 222"/>
                <a:gd name="T12" fmla="*/ 216 w 221"/>
                <a:gd name="T13" fmla="*/ 75 h 222"/>
                <a:gd name="T14" fmla="*/ 221 w 221"/>
                <a:gd name="T15" fmla="*/ 98 h 222"/>
                <a:gd name="T16" fmla="*/ 221 w 221"/>
                <a:gd name="T17" fmla="*/ 122 h 222"/>
                <a:gd name="T18" fmla="*/ 216 w 221"/>
                <a:gd name="T19" fmla="*/ 147 h 222"/>
                <a:gd name="T20" fmla="*/ 205 w 221"/>
                <a:gd name="T21" fmla="*/ 169 h 222"/>
                <a:gd name="T22" fmla="*/ 190 w 221"/>
                <a:gd name="T23" fmla="*/ 189 h 222"/>
                <a:gd name="T24" fmla="*/ 169 w 221"/>
                <a:gd name="T25" fmla="*/ 205 h 222"/>
                <a:gd name="T26" fmla="*/ 147 w 221"/>
                <a:gd name="T27" fmla="*/ 216 h 222"/>
                <a:gd name="T28" fmla="*/ 123 w 221"/>
                <a:gd name="T29" fmla="*/ 222 h 222"/>
                <a:gd name="T30" fmla="*/ 98 w 221"/>
                <a:gd name="T31" fmla="*/ 222 h 222"/>
                <a:gd name="T32" fmla="*/ 74 w 221"/>
                <a:gd name="T33" fmla="*/ 216 h 222"/>
                <a:gd name="T34" fmla="*/ 53 w 221"/>
                <a:gd name="T35" fmla="*/ 205 h 222"/>
                <a:gd name="T36" fmla="*/ 32 w 221"/>
                <a:gd name="T37" fmla="*/ 189 h 222"/>
                <a:gd name="T38" fmla="*/ 16 w 221"/>
                <a:gd name="T39" fmla="*/ 169 h 222"/>
                <a:gd name="T40" fmla="*/ 5 w 221"/>
                <a:gd name="T41" fmla="*/ 147 h 222"/>
                <a:gd name="T42" fmla="*/ 0 w 221"/>
                <a:gd name="T43" fmla="*/ 122 h 222"/>
                <a:gd name="T44" fmla="*/ 0 w 221"/>
                <a:gd name="T45" fmla="*/ 98 h 222"/>
                <a:gd name="T46" fmla="*/ 5 w 221"/>
                <a:gd name="T47" fmla="*/ 75 h 222"/>
                <a:gd name="T48" fmla="*/ 16 w 221"/>
                <a:gd name="T49" fmla="*/ 52 h 222"/>
                <a:gd name="T50" fmla="*/ 32 w 221"/>
                <a:gd name="T51" fmla="*/ 31 h 222"/>
                <a:gd name="T52" fmla="*/ 53 w 221"/>
                <a:gd name="T53" fmla="*/ 15 h 222"/>
                <a:gd name="T54" fmla="*/ 74 w 221"/>
                <a:gd name="T55" fmla="*/ 5 h 222"/>
                <a:gd name="T56" fmla="*/ 98 w 221"/>
                <a:gd name="T57" fmla="*/ 0 h 2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221" h="222">
                  <a:moveTo>
                    <a:pt x="98" y="0"/>
                  </a:moveTo>
                  <a:lnTo>
                    <a:pt x="123" y="0"/>
                  </a:lnTo>
                  <a:lnTo>
                    <a:pt x="147" y="5"/>
                  </a:lnTo>
                  <a:lnTo>
                    <a:pt x="169" y="15"/>
                  </a:lnTo>
                  <a:lnTo>
                    <a:pt x="190" y="31"/>
                  </a:lnTo>
                  <a:lnTo>
                    <a:pt x="205" y="52"/>
                  </a:lnTo>
                  <a:lnTo>
                    <a:pt x="216" y="75"/>
                  </a:lnTo>
                  <a:lnTo>
                    <a:pt x="221" y="98"/>
                  </a:lnTo>
                  <a:lnTo>
                    <a:pt x="221" y="122"/>
                  </a:lnTo>
                  <a:lnTo>
                    <a:pt x="216" y="147"/>
                  </a:lnTo>
                  <a:lnTo>
                    <a:pt x="205" y="169"/>
                  </a:lnTo>
                  <a:lnTo>
                    <a:pt x="190" y="189"/>
                  </a:lnTo>
                  <a:lnTo>
                    <a:pt x="169" y="205"/>
                  </a:lnTo>
                  <a:lnTo>
                    <a:pt x="147" y="216"/>
                  </a:lnTo>
                  <a:lnTo>
                    <a:pt x="123" y="222"/>
                  </a:lnTo>
                  <a:lnTo>
                    <a:pt x="98" y="222"/>
                  </a:lnTo>
                  <a:lnTo>
                    <a:pt x="74" y="216"/>
                  </a:lnTo>
                  <a:lnTo>
                    <a:pt x="53" y="205"/>
                  </a:lnTo>
                  <a:lnTo>
                    <a:pt x="32" y="189"/>
                  </a:lnTo>
                  <a:lnTo>
                    <a:pt x="16" y="169"/>
                  </a:lnTo>
                  <a:lnTo>
                    <a:pt x="5" y="147"/>
                  </a:lnTo>
                  <a:lnTo>
                    <a:pt x="0" y="122"/>
                  </a:lnTo>
                  <a:lnTo>
                    <a:pt x="0" y="98"/>
                  </a:lnTo>
                  <a:lnTo>
                    <a:pt x="5" y="75"/>
                  </a:lnTo>
                  <a:lnTo>
                    <a:pt x="16" y="52"/>
                  </a:lnTo>
                  <a:lnTo>
                    <a:pt x="32" y="31"/>
                  </a:lnTo>
                  <a:lnTo>
                    <a:pt x="53" y="15"/>
                  </a:lnTo>
                  <a:lnTo>
                    <a:pt x="74" y="5"/>
                  </a:lnTo>
                  <a:lnTo>
                    <a:pt x="98" y="0"/>
                  </a:lnTo>
                  <a:close/>
                </a:path>
              </a:pathLst>
            </a:custGeom>
            <a:no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grpSp>
        <p:nvGrpSpPr>
          <p:cNvPr id="91" name="Группа 1422">
            <a:extLst>
              <a:ext uri="{FF2B5EF4-FFF2-40B4-BE49-F238E27FC236}">
                <a16:creationId xmlns:a16="http://schemas.microsoft.com/office/drawing/2014/main" id="{AB9EDFA8-415F-4D90-B7FB-036FC5AAF855}"/>
              </a:ext>
            </a:extLst>
          </p:cNvPr>
          <p:cNvGrpSpPr>
            <a:grpSpLocks noChangeAspect="1"/>
          </p:cNvGrpSpPr>
          <p:nvPr/>
        </p:nvGrpSpPr>
        <p:grpSpPr>
          <a:xfrm>
            <a:off x="719969" y="3470947"/>
            <a:ext cx="365760" cy="365760"/>
            <a:chOff x="6224588" y="2566988"/>
            <a:chExt cx="555625" cy="555625"/>
          </a:xfrm>
        </p:grpSpPr>
        <p:sp>
          <p:nvSpPr>
            <p:cNvPr id="92" name="Freeform 662">
              <a:extLst>
                <a:ext uri="{FF2B5EF4-FFF2-40B4-BE49-F238E27FC236}">
                  <a16:creationId xmlns:a16="http://schemas.microsoft.com/office/drawing/2014/main" id="{742FD781-4A7B-4D74-B363-26B6A2F4B137}"/>
                </a:ext>
              </a:extLst>
            </p:cNvPr>
            <p:cNvSpPr>
              <a:spLocks/>
            </p:cNvSpPr>
            <p:nvPr/>
          </p:nvSpPr>
          <p:spPr bwMode="auto">
            <a:xfrm>
              <a:off x="6224588" y="2566988"/>
              <a:ext cx="555625" cy="555625"/>
            </a:xfrm>
            <a:custGeom>
              <a:avLst/>
              <a:gdLst>
                <a:gd name="T0" fmla="*/ 2002 w 2454"/>
                <a:gd name="T1" fmla="*/ 10 h 2454"/>
                <a:gd name="T2" fmla="*/ 1739 w 2454"/>
                <a:gd name="T3" fmla="*/ 399 h 2454"/>
                <a:gd name="T4" fmla="*/ 1684 w 2454"/>
                <a:gd name="T5" fmla="*/ 490 h 2454"/>
                <a:gd name="T6" fmla="*/ 1676 w 2454"/>
                <a:gd name="T7" fmla="*/ 592 h 2454"/>
                <a:gd name="T8" fmla="*/ 1715 w 2454"/>
                <a:gd name="T9" fmla="*/ 688 h 2454"/>
                <a:gd name="T10" fmla="*/ 1796 w 2454"/>
                <a:gd name="T11" fmla="*/ 757 h 2454"/>
                <a:gd name="T12" fmla="*/ 1897 w 2454"/>
                <a:gd name="T13" fmla="*/ 780 h 2454"/>
                <a:gd name="T14" fmla="*/ 1996 w 2454"/>
                <a:gd name="T15" fmla="*/ 757 h 2454"/>
                <a:gd name="T16" fmla="*/ 2415 w 2454"/>
                <a:gd name="T17" fmla="*/ 354 h 2454"/>
                <a:gd name="T18" fmla="*/ 2452 w 2454"/>
                <a:gd name="T19" fmla="*/ 504 h 2454"/>
                <a:gd name="T20" fmla="*/ 2441 w 2454"/>
                <a:gd name="T21" fmla="*/ 677 h 2454"/>
                <a:gd name="T22" fmla="*/ 2378 w 2454"/>
                <a:gd name="T23" fmla="*/ 839 h 2454"/>
                <a:gd name="T24" fmla="*/ 2270 w 2454"/>
                <a:gd name="T25" fmla="*/ 972 h 2454"/>
                <a:gd name="T26" fmla="*/ 2127 w 2454"/>
                <a:gd name="T27" fmla="*/ 1066 h 2454"/>
                <a:gd name="T28" fmla="*/ 1957 w 2454"/>
                <a:gd name="T29" fmla="*/ 1112 h 2454"/>
                <a:gd name="T30" fmla="*/ 1792 w 2454"/>
                <a:gd name="T31" fmla="*/ 1106 h 2454"/>
                <a:gd name="T32" fmla="*/ 1077 w 2454"/>
                <a:gd name="T33" fmla="*/ 1693 h 2454"/>
                <a:gd name="T34" fmla="*/ 1112 w 2454"/>
                <a:gd name="T35" fmla="*/ 1844 h 2454"/>
                <a:gd name="T36" fmla="*/ 1103 w 2454"/>
                <a:gd name="T37" fmla="*/ 2016 h 2454"/>
                <a:gd name="T38" fmla="*/ 1039 w 2454"/>
                <a:gd name="T39" fmla="*/ 2178 h 2454"/>
                <a:gd name="T40" fmla="*/ 932 w 2454"/>
                <a:gd name="T41" fmla="*/ 2311 h 2454"/>
                <a:gd name="T42" fmla="*/ 788 w 2454"/>
                <a:gd name="T43" fmla="*/ 2404 h 2454"/>
                <a:gd name="T44" fmla="*/ 618 w 2454"/>
                <a:gd name="T45" fmla="*/ 2451 h 2454"/>
                <a:gd name="T46" fmla="*/ 452 w 2454"/>
                <a:gd name="T47" fmla="*/ 2444 h 2454"/>
                <a:gd name="T48" fmla="*/ 715 w 2454"/>
                <a:gd name="T49" fmla="*/ 2055 h 2454"/>
                <a:gd name="T50" fmla="*/ 770 w 2454"/>
                <a:gd name="T51" fmla="*/ 1964 h 2454"/>
                <a:gd name="T52" fmla="*/ 778 w 2454"/>
                <a:gd name="T53" fmla="*/ 1862 h 2454"/>
                <a:gd name="T54" fmla="*/ 739 w 2454"/>
                <a:gd name="T55" fmla="*/ 1766 h 2454"/>
                <a:gd name="T56" fmla="*/ 658 w 2454"/>
                <a:gd name="T57" fmla="*/ 1697 h 2454"/>
                <a:gd name="T58" fmla="*/ 557 w 2454"/>
                <a:gd name="T59" fmla="*/ 1674 h 2454"/>
                <a:gd name="T60" fmla="*/ 458 w 2454"/>
                <a:gd name="T61" fmla="*/ 1697 h 2454"/>
                <a:gd name="T62" fmla="*/ 39 w 2454"/>
                <a:gd name="T63" fmla="*/ 2100 h 2454"/>
                <a:gd name="T64" fmla="*/ 2 w 2454"/>
                <a:gd name="T65" fmla="*/ 1950 h 2454"/>
                <a:gd name="T66" fmla="*/ 13 w 2454"/>
                <a:gd name="T67" fmla="*/ 1777 h 2454"/>
                <a:gd name="T68" fmla="*/ 76 w 2454"/>
                <a:gd name="T69" fmla="*/ 1615 h 2454"/>
                <a:gd name="T70" fmla="*/ 184 w 2454"/>
                <a:gd name="T71" fmla="*/ 1482 h 2454"/>
                <a:gd name="T72" fmla="*/ 327 w 2454"/>
                <a:gd name="T73" fmla="*/ 1388 h 2454"/>
                <a:gd name="T74" fmla="*/ 497 w 2454"/>
                <a:gd name="T75" fmla="*/ 1342 h 2454"/>
                <a:gd name="T76" fmla="*/ 662 w 2454"/>
                <a:gd name="T77" fmla="*/ 1348 h 2454"/>
                <a:gd name="T78" fmla="*/ 1377 w 2454"/>
                <a:gd name="T79" fmla="*/ 761 h 2454"/>
                <a:gd name="T80" fmla="*/ 1342 w 2454"/>
                <a:gd name="T81" fmla="*/ 610 h 2454"/>
                <a:gd name="T82" fmla="*/ 1351 w 2454"/>
                <a:gd name="T83" fmla="*/ 438 h 2454"/>
                <a:gd name="T84" fmla="*/ 1415 w 2454"/>
                <a:gd name="T85" fmla="*/ 276 h 2454"/>
                <a:gd name="T86" fmla="*/ 1522 w 2454"/>
                <a:gd name="T87" fmla="*/ 143 h 2454"/>
                <a:gd name="T88" fmla="*/ 1666 w 2454"/>
                <a:gd name="T89" fmla="*/ 50 h 2454"/>
                <a:gd name="T90" fmla="*/ 1836 w 2454"/>
                <a:gd name="T91" fmla="*/ 3 h 24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2454" h="2454">
                  <a:moveTo>
                    <a:pt x="1897" y="0"/>
                  </a:moveTo>
                  <a:lnTo>
                    <a:pt x="1950" y="2"/>
                  </a:lnTo>
                  <a:lnTo>
                    <a:pt x="2002" y="10"/>
                  </a:lnTo>
                  <a:lnTo>
                    <a:pt x="2051" y="22"/>
                  </a:lnTo>
                  <a:lnTo>
                    <a:pt x="2100" y="39"/>
                  </a:lnTo>
                  <a:lnTo>
                    <a:pt x="1739" y="399"/>
                  </a:lnTo>
                  <a:lnTo>
                    <a:pt x="1715" y="428"/>
                  </a:lnTo>
                  <a:lnTo>
                    <a:pt x="1697" y="458"/>
                  </a:lnTo>
                  <a:lnTo>
                    <a:pt x="1684" y="490"/>
                  </a:lnTo>
                  <a:lnTo>
                    <a:pt x="1676" y="524"/>
                  </a:lnTo>
                  <a:lnTo>
                    <a:pt x="1674" y="557"/>
                  </a:lnTo>
                  <a:lnTo>
                    <a:pt x="1676" y="592"/>
                  </a:lnTo>
                  <a:lnTo>
                    <a:pt x="1684" y="626"/>
                  </a:lnTo>
                  <a:lnTo>
                    <a:pt x="1697" y="658"/>
                  </a:lnTo>
                  <a:lnTo>
                    <a:pt x="1715" y="688"/>
                  </a:lnTo>
                  <a:lnTo>
                    <a:pt x="1739" y="715"/>
                  </a:lnTo>
                  <a:lnTo>
                    <a:pt x="1766" y="739"/>
                  </a:lnTo>
                  <a:lnTo>
                    <a:pt x="1796" y="757"/>
                  </a:lnTo>
                  <a:lnTo>
                    <a:pt x="1828" y="770"/>
                  </a:lnTo>
                  <a:lnTo>
                    <a:pt x="1862" y="778"/>
                  </a:lnTo>
                  <a:lnTo>
                    <a:pt x="1897" y="780"/>
                  </a:lnTo>
                  <a:lnTo>
                    <a:pt x="1930" y="778"/>
                  </a:lnTo>
                  <a:lnTo>
                    <a:pt x="1964" y="770"/>
                  </a:lnTo>
                  <a:lnTo>
                    <a:pt x="1996" y="757"/>
                  </a:lnTo>
                  <a:lnTo>
                    <a:pt x="2026" y="739"/>
                  </a:lnTo>
                  <a:lnTo>
                    <a:pt x="2055" y="715"/>
                  </a:lnTo>
                  <a:lnTo>
                    <a:pt x="2415" y="354"/>
                  </a:lnTo>
                  <a:lnTo>
                    <a:pt x="2432" y="403"/>
                  </a:lnTo>
                  <a:lnTo>
                    <a:pt x="2444" y="452"/>
                  </a:lnTo>
                  <a:lnTo>
                    <a:pt x="2452" y="504"/>
                  </a:lnTo>
                  <a:lnTo>
                    <a:pt x="2454" y="557"/>
                  </a:lnTo>
                  <a:lnTo>
                    <a:pt x="2451" y="618"/>
                  </a:lnTo>
                  <a:lnTo>
                    <a:pt x="2441" y="677"/>
                  </a:lnTo>
                  <a:lnTo>
                    <a:pt x="2426" y="734"/>
                  </a:lnTo>
                  <a:lnTo>
                    <a:pt x="2404" y="788"/>
                  </a:lnTo>
                  <a:lnTo>
                    <a:pt x="2378" y="839"/>
                  </a:lnTo>
                  <a:lnTo>
                    <a:pt x="2347" y="887"/>
                  </a:lnTo>
                  <a:lnTo>
                    <a:pt x="2311" y="932"/>
                  </a:lnTo>
                  <a:lnTo>
                    <a:pt x="2270" y="972"/>
                  </a:lnTo>
                  <a:lnTo>
                    <a:pt x="2226" y="1007"/>
                  </a:lnTo>
                  <a:lnTo>
                    <a:pt x="2178" y="1039"/>
                  </a:lnTo>
                  <a:lnTo>
                    <a:pt x="2127" y="1066"/>
                  </a:lnTo>
                  <a:lnTo>
                    <a:pt x="2073" y="1087"/>
                  </a:lnTo>
                  <a:lnTo>
                    <a:pt x="2016" y="1103"/>
                  </a:lnTo>
                  <a:lnTo>
                    <a:pt x="1957" y="1112"/>
                  </a:lnTo>
                  <a:lnTo>
                    <a:pt x="1897" y="1116"/>
                  </a:lnTo>
                  <a:lnTo>
                    <a:pt x="1844" y="1112"/>
                  </a:lnTo>
                  <a:lnTo>
                    <a:pt x="1792" y="1106"/>
                  </a:lnTo>
                  <a:lnTo>
                    <a:pt x="1741" y="1093"/>
                  </a:lnTo>
                  <a:lnTo>
                    <a:pt x="1693" y="1077"/>
                  </a:lnTo>
                  <a:lnTo>
                    <a:pt x="1077" y="1693"/>
                  </a:lnTo>
                  <a:lnTo>
                    <a:pt x="1093" y="1741"/>
                  </a:lnTo>
                  <a:lnTo>
                    <a:pt x="1106" y="1792"/>
                  </a:lnTo>
                  <a:lnTo>
                    <a:pt x="1112" y="1844"/>
                  </a:lnTo>
                  <a:lnTo>
                    <a:pt x="1116" y="1897"/>
                  </a:lnTo>
                  <a:lnTo>
                    <a:pt x="1112" y="1957"/>
                  </a:lnTo>
                  <a:lnTo>
                    <a:pt x="1103" y="2016"/>
                  </a:lnTo>
                  <a:lnTo>
                    <a:pt x="1087" y="2073"/>
                  </a:lnTo>
                  <a:lnTo>
                    <a:pt x="1066" y="2127"/>
                  </a:lnTo>
                  <a:lnTo>
                    <a:pt x="1039" y="2178"/>
                  </a:lnTo>
                  <a:lnTo>
                    <a:pt x="1007" y="2226"/>
                  </a:lnTo>
                  <a:lnTo>
                    <a:pt x="972" y="2270"/>
                  </a:lnTo>
                  <a:lnTo>
                    <a:pt x="932" y="2311"/>
                  </a:lnTo>
                  <a:lnTo>
                    <a:pt x="887" y="2347"/>
                  </a:lnTo>
                  <a:lnTo>
                    <a:pt x="839" y="2378"/>
                  </a:lnTo>
                  <a:lnTo>
                    <a:pt x="788" y="2404"/>
                  </a:lnTo>
                  <a:lnTo>
                    <a:pt x="734" y="2426"/>
                  </a:lnTo>
                  <a:lnTo>
                    <a:pt x="677" y="2441"/>
                  </a:lnTo>
                  <a:lnTo>
                    <a:pt x="618" y="2451"/>
                  </a:lnTo>
                  <a:lnTo>
                    <a:pt x="557" y="2454"/>
                  </a:lnTo>
                  <a:lnTo>
                    <a:pt x="504" y="2452"/>
                  </a:lnTo>
                  <a:lnTo>
                    <a:pt x="452" y="2444"/>
                  </a:lnTo>
                  <a:lnTo>
                    <a:pt x="403" y="2432"/>
                  </a:lnTo>
                  <a:lnTo>
                    <a:pt x="354" y="2415"/>
                  </a:lnTo>
                  <a:lnTo>
                    <a:pt x="715" y="2055"/>
                  </a:lnTo>
                  <a:lnTo>
                    <a:pt x="739" y="2026"/>
                  </a:lnTo>
                  <a:lnTo>
                    <a:pt x="757" y="1996"/>
                  </a:lnTo>
                  <a:lnTo>
                    <a:pt x="770" y="1964"/>
                  </a:lnTo>
                  <a:lnTo>
                    <a:pt x="778" y="1930"/>
                  </a:lnTo>
                  <a:lnTo>
                    <a:pt x="780" y="1897"/>
                  </a:lnTo>
                  <a:lnTo>
                    <a:pt x="778" y="1862"/>
                  </a:lnTo>
                  <a:lnTo>
                    <a:pt x="770" y="1828"/>
                  </a:lnTo>
                  <a:lnTo>
                    <a:pt x="757" y="1796"/>
                  </a:lnTo>
                  <a:lnTo>
                    <a:pt x="739" y="1766"/>
                  </a:lnTo>
                  <a:lnTo>
                    <a:pt x="715" y="1739"/>
                  </a:lnTo>
                  <a:lnTo>
                    <a:pt x="688" y="1715"/>
                  </a:lnTo>
                  <a:lnTo>
                    <a:pt x="658" y="1697"/>
                  </a:lnTo>
                  <a:lnTo>
                    <a:pt x="626" y="1684"/>
                  </a:lnTo>
                  <a:lnTo>
                    <a:pt x="592" y="1676"/>
                  </a:lnTo>
                  <a:lnTo>
                    <a:pt x="557" y="1674"/>
                  </a:lnTo>
                  <a:lnTo>
                    <a:pt x="524" y="1676"/>
                  </a:lnTo>
                  <a:lnTo>
                    <a:pt x="490" y="1684"/>
                  </a:lnTo>
                  <a:lnTo>
                    <a:pt x="458" y="1697"/>
                  </a:lnTo>
                  <a:lnTo>
                    <a:pt x="428" y="1715"/>
                  </a:lnTo>
                  <a:lnTo>
                    <a:pt x="399" y="1739"/>
                  </a:lnTo>
                  <a:lnTo>
                    <a:pt x="39" y="2100"/>
                  </a:lnTo>
                  <a:lnTo>
                    <a:pt x="22" y="2051"/>
                  </a:lnTo>
                  <a:lnTo>
                    <a:pt x="10" y="2002"/>
                  </a:lnTo>
                  <a:lnTo>
                    <a:pt x="2" y="1950"/>
                  </a:lnTo>
                  <a:lnTo>
                    <a:pt x="0" y="1897"/>
                  </a:lnTo>
                  <a:lnTo>
                    <a:pt x="3" y="1836"/>
                  </a:lnTo>
                  <a:lnTo>
                    <a:pt x="13" y="1777"/>
                  </a:lnTo>
                  <a:lnTo>
                    <a:pt x="28" y="1720"/>
                  </a:lnTo>
                  <a:lnTo>
                    <a:pt x="50" y="1666"/>
                  </a:lnTo>
                  <a:lnTo>
                    <a:pt x="76" y="1615"/>
                  </a:lnTo>
                  <a:lnTo>
                    <a:pt x="107" y="1567"/>
                  </a:lnTo>
                  <a:lnTo>
                    <a:pt x="143" y="1522"/>
                  </a:lnTo>
                  <a:lnTo>
                    <a:pt x="184" y="1482"/>
                  </a:lnTo>
                  <a:lnTo>
                    <a:pt x="228" y="1447"/>
                  </a:lnTo>
                  <a:lnTo>
                    <a:pt x="276" y="1415"/>
                  </a:lnTo>
                  <a:lnTo>
                    <a:pt x="327" y="1388"/>
                  </a:lnTo>
                  <a:lnTo>
                    <a:pt x="381" y="1367"/>
                  </a:lnTo>
                  <a:lnTo>
                    <a:pt x="438" y="1351"/>
                  </a:lnTo>
                  <a:lnTo>
                    <a:pt x="497" y="1342"/>
                  </a:lnTo>
                  <a:lnTo>
                    <a:pt x="557" y="1338"/>
                  </a:lnTo>
                  <a:lnTo>
                    <a:pt x="610" y="1342"/>
                  </a:lnTo>
                  <a:lnTo>
                    <a:pt x="662" y="1348"/>
                  </a:lnTo>
                  <a:lnTo>
                    <a:pt x="713" y="1361"/>
                  </a:lnTo>
                  <a:lnTo>
                    <a:pt x="761" y="1377"/>
                  </a:lnTo>
                  <a:lnTo>
                    <a:pt x="1377" y="761"/>
                  </a:lnTo>
                  <a:lnTo>
                    <a:pt x="1361" y="713"/>
                  </a:lnTo>
                  <a:lnTo>
                    <a:pt x="1348" y="662"/>
                  </a:lnTo>
                  <a:lnTo>
                    <a:pt x="1342" y="610"/>
                  </a:lnTo>
                  <a:lnTo>
                    <a:pt x="1338" y="557"/>
                  </a:lnTo>
                  <a:lnTo>
                    <a:pt x="1342" y="497"/>
                  </a:lnTo>
                  <a:lnTo>
                    <a:pt x="1351" y="438"/>
                  </a:lnTo>
                  <a:lnTo>
                    <a:pt x="1367" y="381"/>
                  </a:lnTo>
                  <a:lnTo>
                    <a:pt x="1388" y="327"/>
                  </a:lnTo>
                  <a:lnTo>
                    <a:pt x="1415" y="276"/>
                  </a:lnTo>
                  <a:lnTo>
                    <a:pt x="1447" y="228"/>
                  </a:lnTo>
                  <a:lnTo>
                    <a:pt x="1482" y="184"/>
                  </a:lnTo>
                  <a:lnTo>
                    <a:pt x="1522" y="143"/>
                  </a:lnTo>
                  <a:lnTo>
                    <a:pt x="1567" y="107"/>
                  </a:lnTo>
                  <a:lnTo>
                    <a:pt x="1615" y="76"/>
                  </a:lnTo>
                  <a:lnTo>
                    <a:pt x="1666" y="50"/>
                  </a:lnTo>
                  <a:lnTo>
                    <a:pt x="1720" y="28"/>
                  </a:lnTo>
                  <a:lnTo>
                    <a:pt x="1777" y="13"/>
                  </a:lnTo>
                  <a:lnTo>
                    <a:pt x="1836" y="3"/>
                  </a:lnTo>
                  <a:lnTo>
                    <a:pt x="1897" y="0"/>
                  </a:lnTo>
                  <a:close/>
                </a:path>
              </a:pathLst>
            </a:custGeom>
            <a:solidFill>
              <a:srgbClr val="FFFFFF"/>
            </a:solidFill>
            <a:ln w="0">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93" name="Freeform 663">
              <a:extLst>
                <a:ext uri="{FF2B5EF4-FFF2-40B4-BE49-F238E27FC236}">
                  <a16:creationId xmlns:a16="http://schemas.microsoft.com/office/drawing/2014/main" id="{BDBC8ABF-96D9-44BF-A032-838D0EF0F54C}"/>
                </a:ext>
              </a:extLst>
            </p:cNvPr>
            <p:cNvSpPr>
              <a:spLocks/>
            </p:cNvSpPr>
            <p:nvPr/>
          </p:nvSpPr>
          <p:spPr bwMode="auto">
            <a:xfrm>
              <a:off x="6249988" y="2593976"/>
              <a:ext cx="217488" cy="215900"/>
            </a:xfrm>
            <a:custGeom>
              <a:avLst/>
              <a:gdLst>
                <a:gd name="T0" fmla="*/ 160 w 956"/>
                <a:gd name="T1" fmla="*/ 0 h 952"/>
                <a:gd name="T2" fmla="*/ 490 w 956"/>
                <a:gd name="T3" fmla="*/ 170 h 952"/>
                <a:gd name="T4" fmla="*/ 660 w 956"/>
                <a:gd name="T5" fmla="*/ 499 h 952"/>
                <a:gd name="T6" fmla="*/ 956 w 956"/>
                <a:gd name="T7" fmla="*/ 792 h 952"/>
                <a:gd name="T8" fmla="*/ 796 w 956"/>
                <a:gd name="T9" fmla="*/ 952 h 952"/>
                <a:gd name="T10" fmla="*/ 500 w 956"/>
                <a:gd name="T11" fmla="*/ 660 h 952"/>
                <a:gd name="T12" fmla="*/ 500 w 956"/>
                <a:gd name="T13" fmla="*/ 660 h 952"/>
                <a:gd name="T14" fmla="*/ 170 w 956"/>
                <a:gd name="T15" fmla="*/ 490 h 952"/>
                <a:gd name="T16" fmla="*/ 0 w 956"/>
                <a:gd name="T17" fmla="*/ 160 h 952"/>
                <a:gd name="T18" fmla="*/ 160 w 956"/>
                <a:gd name="T19" fmla="*/ 0 h 9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956" h="952">
                  <a:moveTo>
                    <a:pt x="160" y="0"/>
                  </a:moveTo>
                  <a:lnTo>
                    <a:pt x="490" y="170"/>
                  </a:lnTo>
                  <a:lnTo>
                    <a:pt x="660" y="499"/>
                  </a:lnTo>
                  <a:lnTo>
                    <a:pt x="956" y="792"/>
                  </a:lnTo>
                  <a:lnTo>
                    <a:pt x="796" y="952"/>
                  </a:lnTo>
                  <a:lnTo>
                    <a:pt x="500" y="660"/>
                  </a:lnTo>
                  <a:lnTo>
                    <a:pt x="500" y="660"/>
                  </a:lnTo>
                  <a:lnTo>
                    <a:pt x="170" y="490"/>
                  </a:lnTo>
                  <a:lnTo>
                    <a:pt x="0" y="160"/>
                  </a:lnTo>
                  <a:lnTo>
                    <a:pt x="160" y="0"/>
                  </a:lnTo>
                  <a:close/>
                </a:path>
              </a:pathLst>
            </a:custGeom>
            <a:solidFill>
              <a:srgbClr val="FFFFFF"/>
            </a:solidFill>
            <a:ln w="0">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94" name="Freeform 664">
              <a:extLst>
                <a:ext uri="{FF2B5EF4-FFF2-40B4-BE49-F238E27FC236}">
                  <a16:creationId xmlns:a16="http://schemas.microsoft.com/office/drawing/2014/main" id="{2D035B94-889E-4CF3-9A52-0FAA1DC54EF4}"/>
                </a:ext>
              </a:extLst>
            </p:cNvPr>
            <p:cNvSpPr>
              <a:spLocks/>
            </p:cNvSpPr>
            <p:nvPr/>
          </p:nvSpPr>
          <p:spPr bwMode="auto">
            <a:xfrm>
              <a:off x="6519863" y="2862263"/>
              <a:ext cx="223838" cy="223838"/>
            </a:xfrm>
            <a:custGeom>
              <a:avLst/>
              <a:gdLst>
                <a:gd name="T0" fmla="*/ 316 w 984"/>
                <a:gd name="T1" fmla="*/ 0 h 984"/>
                <a:gd name="T2" fmla="*/ 920 w 984"/>
                <a:gd name="T3" fmla="*/ 604 h 984"/>
                <a:gd name="T4" fmla="*/ 943 w 984"/>
                <a:gd name="T5" fmla="*/ 632 h 984"/>
                <a:gd name="T6" fmla="*/ 962 w 984"/>
                <a:gd name="T7" fmla="*/ 662 h 984"/>
                <a:gd name="T8" fmla="*/ 975 w 984"/>
                <a:gd name="T9" fmla="*/ 695 h 984"/>
                <a:gd name="T10" fmla="*/ 982 w 984"/>
                <a:gd name="T11" fmla="*/ 728 h 984"/>
                <a:gd name="T12" fmla="*/ 984 w 984"/>
                <a:gd name="T13" fmla="*/ 762 h 984"/>
                <a:gd name="T14" fmla="*/ 982 w 984"/>
                <a:gd name="T15" fmla="*/ 796 h 984"/>
                <a:gd name="T16" fmla="*/ 975 w 984"/>
                <a:gd name="T17" fmla="*/ 830 h 984"/>
                <a:gd name="T18" fmla="*/ 962 w 984"/>
                <a:gd name="T19" fmla="*/ 861 h 984"/>
                <a:gd name="T20" fmla="*/ 943 w 984"/>
                <a:gd name="T21" fmla="*/ 891 h 984"/>
                <a:gd name="T22" fmla="*/ 920 w 984"/>
                <a:gd name="T23" fmla="*/ 920 h 984"/>
                <a:gd name="T24" fmla="*/ 891 w 984"/>
                <a:gd name="T25" fmla="*/ 943 h 984"/>
                <a:gd name="T26" fmla="*/ 861 w 984"/>
                <a:gd name="T27" fmla="*/ 962 h 984"/>
                <a:gd name="T28" fmla="*/ 830 w 984"/>
                <a:gd name="T29" fmla="*/ 975 h 984"/>
                <a:gd name="T30" fmla="*/ 796 w 984"/>
                <a:gd name="T31" fmla="*/ 982 h 984"/>
                <a:gd name="T32" fmla="*/ 762 w 984"/>
                <a:gd name="T33" fmla="*/ 984 h 984"/>
                <a:gd name="T34" fmla="*/ 728 w 984"/>
                <a:gd name="T35" fmla="*/ 982 h 984"/>
                <a:gd name="T36" fmla="*/ 695 w 984"/>
                <a:gd name="T37" fmla="*/ 975 h 984"/>
                <a:gd name="T38" fmla="*/ 662 w 984"/>
                <a:gd name="T39" fmla="*/ 962 h 984"/>
                <a:gd name="T40" fmla="*/ 632 w 984"/>
                <a:gd name="T41" fmla="*/ 943 h 984"/>
                <a:gd name="T42" fmla="*/ 604 w 984"/>
                <a:gd name="T43" fmla="*/ 920 h 984"/>
                <a:gd name="T44" fmla="*/ 0 w 984"/>
                <a:gd name="T45" fmla="*/ 316 h 984"/>
                <a:gd name="T46" fmla="*/ 316 w 984"/>
                <a:gd name="T47" fmla="*/ 0 h 9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984" h="984">
                  <a:moveTo>
                    <a:pt x="316" y="0"/>
                  </a:moveTo>
                  <a:lnTo>
                    <a:pt x="920" y="604"/>
                  </a:lnTo>
                  <a:lnTo>
                    <a:pt x="943" y="632"/>
                  </a:lnTo>
                  <a:lnTo>
                    <a:pt x="962" y="662"/>
                  </a:lnTo>
                  <a:lnTo>
                    <a:pt x="975" y="695"/>
                  </a:lnTo>
                  <a:lnTo>
                    <a:pt x="982" y="728"/>
                  </a:lnTo>
                  <a:lnTo>
                    <a:pt x="984" y="762"/>
                  </a:lnTo>
                  <a:lnTo>
                    <a:pt x="982" y="796"/>
                  </a:lnTo>
                  <a:lnTo>
                    <a:pt x="975" y="830"/>
                  </a:lnTo>
                  <a:lnTo>
                    <a:pt x="962" y="861"/>
                  </a:lnTo>
                  <a:lnTo>
                    <a:pt x="943" y="891"/>
                  </a:lnTo>
                  <a:lnTo>
                    <a:pt x="920" y="920"/>
                  </a:lnTo>
                  <a:lnTo>
                    <a:pt x="891" y="943"/>
                  </a:lnTo>
                  <a:lnTo>
                    <a:pt x="861" y="962"/>
                  </a:lnTo>
                  <a:lnTo>
                    <a:pt x="830" y="975"/>
                  </a:lnTo>
                  <a:lnTo>
                    <a:pt x="796" y="982"/>
                  </a:lnTo>
                  <a:lnTo>
                    <a:pt x="762" y="984"/>
                  </a:lnTo>
                  <a:lnTo>
                    <a:pt x="728" y="982"/>
                  </a:lnTo>
                  <a:lnTo>
                    <a:pt x="695" y="975"/>
                  </a:lnTo>
                  <a:lnTo>
                    <a:pt x="662" y="962"/>
                  </a:lnTo>
                  <a:lnTo>
                    <a:pt x="632" y="943"/>
                  </a:lnTo>
                  <a:lnTo>
                    <a:pt x="604" y="920"/>
                  </a:lnTo>
                  <a:lnTo>
                    <a:pt x="0" y="316"/>
                  </a:lnTo>
                  <a:lnTo>
                    <a:pt x="316" y="0"/>
                  </a:lnTo>
                  <a:close/>
                </a:path>
              </a:pathLst>
            </a:custGeom>
            <a:solidFill>
              <a:srgbClr val="FFFFFF"/>
            </a:solidFill>
            <a:ln w="0">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grpSp>
        <p:nvGrpSpPr>
          <p:cNvPr id="96" name="Группа 612">
            <a:extLst>
              <a:ext uri="{FF2B5EF4-FFF2-40B4-BE49-F238E27FC236}">
                <a16:creationId xmlns:a16="http://schemas.microsoft.com/office/drawing/2014/main" id="{D8514715-73CB-4815-8EBC-69804A40FB32}"/>
              </a:ext>
            </a:extLst>
          </p:cNvPr>
          <p:cNvGrpSpPr>
            <a:grpSpLocks noChangeAspect="1"/>
          </p:cNvGrpSpPr>
          <p:nvPr/>
        </p:nvGrpSpPr>
        <p:grpSpPr>
          <a:xfrm>
            <a:off x="740434" y="2793577"/>
            <a:ext cx="402566" cy="365760"/>
            <a:chOff x="8502650" y="4503738"/>
            <a:chExt cx="555625" cy="504825"/>
          </a:xfrm>
        </p:grpSpPr>
        <p:sp>
          <p:nvSpPr>
            <p:cNvPr id="97" name="Freeform 302">
              <a:extLst>
                <a:ext uri="{FF2B5EF4-FFF2-40B4-BE49-F238E27FC236}">
                  <a16:creationId xmlns:a16="http://schemas.microsoft.com/office/drawing/2014/main" id="{D1EE5636-3A9B-47C7-A7C3-EBC3EA022A79}"/>
                </a:ext>
              </a:extLst>
            </p:cNvPr>
            <p:cNvSpPr>
              <a:spLocks noEditPoints="1"/>
            </p:cNvSpPr>
            <p:nvPr/>
          </p:nvSpPr>
          <p:spPr bwMode="auto">
            <a:xfrm>
              <a:off x="8502650" y="4503738"/>
              <a:ext cx="354013" cy="504825"/>
            </a:xfrm>
            <a:custGeom>
              <a:avLst/>
              <a:gdLst>
                <a:gd name="T0" fmla="*/ 223 w 1562"/>
                <a:gd name="T1" fmla="*/ 502 h 2230"/>
                <a:gd name="T2" fmla="*/ 781 w 1562"/>
                <a:gd name="T3" fmla="*/ 390 h 2230"/>
                <a:gd name="T4" fmla="*/ 166 w 1562"/>
                <a:gd name="T5" fmla="*/ 0 h 2230"/>
                <a:gd name="T6" fmla="*/ 1424 w 1562"/>
                <a:gd name="T7" fmla="*/ 2 h 2230"/>
                <a:gd name="T8" fmla="*/ 1478 w 1562"/>
                <a:gd name="T9" fmla="*/ 22 h 2230"/>
                <a:gd name="T10" fmla="*/ 1522 w 1562"/>
                <a:gd name="T11" fmla="*/ 59 h 2230"/>
                <a:gd name="T12" fmla="*/ 1551 w 1562"/>
                <a:gd name="T13" fmla="*/ 108 h 2230"/>
                <a:gd name="T14" fmla="*/ 1562 w 1562"/>
                <a:gd name="T15" fmla="*/ 166 h 2230"/>
                <a:gd name="T16" fmla="*/ 1292 w 1562"/>
                <a:gd name="T17" fmla="*/ 724 h 2230"/>
                <a:gd name="T18" fmla="*/ 223 w 1562"/>
                <a:gd name="T19" fmla="*/ 836 h 2230"/>
                <a:gd name="T20" fmla="*/ 1013 w 1562"/>
                <a:gd name="T21" fmla="*/ 1004 h 2230"/>
                <a:gd name="T22" fmla="*/ 223 w 1562"/>
                <a:gd name="T23" fmla="*/ 1115 h 2230"/>
                <a:gd name="T24" fmla="*/ 769 w 1562"/>
                <a:gd name="T25" fmla="*/ 1248 h 2230"/>
                <a:gd name="T26" fmla="*/ 223 w 1562"/>
                <a:gd name="T27" fmla="*/ 1283 h 2230"/>
                <a:gd name="T28" fmla="*/ 740 w 1562"/>
                <a:gd name="T29" fmla="*/ 1394 h 2230"/>
                <a:gd name="T30" fmla="*/ 223 w 1562"/>
                <a:gd name="T31" fmla="*/ 1562 h 2230"/>
                <a:gd name="T32" fmla="*/ 684 w 1562"/>
                <a:gd name="T33" fmla="*/ 1673 h 2230"/>
                <a:gd name="T34" fmla="*/ 650 w 1562"/>
                <a:gd name="T35" fmla="*/ 1840 h 2230"/>
                <a:gd name="T36" fmla="*/ 223 w 1562"/>
                <a:gd name="T37" fmla="*/ 1951 h 2230"/>
                <a:gd name="T38" fmla="*/ 1562 w 1562"/>
                <a:gd name="T39" fmla="*/ 1726 h 2230"/>
                <a:gd name="T40" fmla="*/ 1559 w 1562"/>
                <a:gd name="T41" fmla="*/ 2093 h 2230"/>
                <a:gd name="T42" fmla="*/ 1538 w 1562"/>
                <a:gd name="T43" fmla="*/ 2148 h 2230"/>
                <a:gd name="T44" fmla="*/ 1501 w 1562"/>
                <a:gd name="T45" fmla="*/ 2191 h 2230"/>
                <a:gd name="T46" fmla="*/ 1453 w 1562"/>
                <a:gd name="T47" fmla="*/ 2221 h 2230"/>
                <a:gd name="T48" fmla="*/ 1394 w 1562"/>
                <a:gd name="T49" fmla="*/ 2230 h 2230"/>
                <a:gd name="T50" fmla="*/ 137 w 1562"/>
                <a:gd name="T51" fmla="*/ 2228 h 2230"/>
                <a:gd name="T52" fmla="*/ 82 w 1562"/>
                <a:gd name="T53" fmla="*/ 2208 h 2230"/>
                <a:gd name="T54" fmla="*/ 39 w 1562"/>
                <a:gd name="T55" fmla="*/ 2171 h 2230"/>
                <a:gd name="T56" fmla="*/ 9 w 1562"/>
                <a:gd name="T57" fmla="*/ 2122 h 2230"/>
                <a:gd name="T58" fmla="*/ 0 w 1562"/>
                <a:gd name="T59" fmla="*/ 2064 h 2230"/>
                <a:gd name="T60" fmla="*/ 2 w 1562"/>
                <a:gd name="T61" fmla="*/ 137 h 2230"/>
                <a:gd name="T62" fmla="*/ 22 w 1562"/>
                <a:gd name="T63" fmla="*/ 82 h 2230"/>
                <a:gd name="T64" fmla="*/ 59 w 1562"/>
                <a:gd name="T65" fmla="*/ 39 h 2230"/>
                <a:gd name="T66" fmla="*/ 108 w 1562"/>
                <a:gd name="T67" fmla="*/ 9 h 2230"/>
                <a:gd name="T68" fmla="*/ 166 w 1562"/>
                <a:gd name="T69" fmla="*/ 0 h 22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562" h="2230">
                  <a:moveTo>
                    <a:pt x="223" y="390"/>
                  </a:moveTo>
                  <a:lnTo>
                    <a:pt x="223" y="502"/>
                  </a:lnTo>
                  <a:lnTo>
                    <a:pt x="781" y="502"/>
                  </a:lnTo>
                  <a:lnTo>
                    <a:pt x="781" y="390"/>
                  </a:lnTo>
                  <a:lnTo>
                    <a:pt x="223" y="390"/>
                  </a:lnTo>
                  <a:close/>
                  <a:moveTo>
                    <a:pt x="166" y="0"/>
                  </a:moveTo>
                  <a:lnTo>
                    <a:pt x="1394" y="0"/>
                  </a:lnTo>
                  <a:lnTo>
                    <a:pt x="1424" y="2"/>
                  </a:lnTo>
                  <a:lnTo>
                    <a:pt x="1453" y="9"/>
                  </a:lnTo>
                  <a:lnTo>
                    <a:pt x="1478" y="22"/>
                  </a:lnTo>
                  <a:lnTo>
                    <a:pt x="1501" y="39"/>
                  </a:lnTo>
                  <a:lnTo>
                    <a:pt x="1522" y="59"/>
                  </a:lnTo>
                  <a:lnTo>
                    <a:pt x="1538" y="82"/>
                  </a:lnTo>
                  <a:lnTo>
                    <a:pt x="1551" y="108"/>
                  </a:lnTo>
                  <a:lnTo>
                    <a:pt x="1559" y="137"/>
                  </a:lnTo>
                  <a:lnTo>
                    <a:pt x="1562" y="166"/>
                  </a:lnTo>
                  <a:lnTo>
                    <a:pt x="1562" y="456"/>
                  </a:lnTo>
                  <a:lnTo>
                    <a:pt x="1292" y="724"/>
                  </a:lnTo>
                  <a:lnTo>
                    <a:pt x="223" y="724"/>
                  </a:lnTo>
                  <a:lnTo>
                    <a:pt x="223" y="836"/>
                  </a:lnTo>
                  <a:lnTo>
                    <a:pt x="1181" y="836"/>
                  </a:lnTo>
                  <a:lnTo>
                    <a:pt x="1013" y="1004"/>
                  </a:lnTo>
                  <a:lnTo>
                    <a:pt x="223" y="1004"/>
                  </a:lnTo>
                  <a:lnTo>
                    <a:pt x="223" y="1115"/>
                  </a:lnTo>
                  <a:lnTo>
                    <a:pt x="902" y="1115"/>
                  </a:lnTo>
                  <a:lnTo>
                    <a:pt x="769" y="1248"/>
                  </a:lnTo>
                  <a:lnTo>
                    <a:pt x="762" y="1283"/>
                  </a:lnTo>
                  <a:lnTo>
                    <a:pt x="223" y="1283"/>
                  </a:lnTo>
                  <a:lnTo>
                    <a:pt x="223" y="1394"/>
                  </a:lnTo>
                  <a:lnTo>
                    <a:pt x="740" y="1394"/>
                  </a:lnTo>
                  <a:lnTo>
                    <a:pt x="706" y="1562"/>
                  </a:lnTo>
                  <a:lnTo>
                    <a:pt x="223" y="1562"/>
                  </a:lnTo>
                  <a:lnTo>
                    <a:pt x="223" y="1673"/>
                  </a:lnTo>
                  <a:lnTo>
                    <a:pt x="684" y="1673"/>
                  </a:lnTo>
                  <a:lnTo>
                    <a:pt x="664" y="1774"/>
                  </a:lnTo>
                  <a:lnTo>
                    <a:pt x="650" y="1840"/>
                  </a:lnTo>
                  <a:lnTo>
                    <a:pt x="223" y="1840"/>
                  </a:lnTo>
                  <a:lnTo>
                    <a:pt x="223" y="1951"/>
                  </a:lnTo>
                  <a:lnTo>
                    <a:pt x="1338" y="1951"/>
                  </a:lnTo>
                  <a:lnTo>
                    <a:pt x="1562" y="1726"/>
                  </a:lnTo>
                  <a:lnTo>
                    <a:pt x="1562" y="2064"/>
                  </a:lnTo>
                  <a:lnTo>
                    <a:pt x="1559" y="2093"/>
                  </a:lnTo>
                  <a:lnTo>
                    <a:pt x="1551" y="2122"/>
                  </a:lnTo>
                  <a:lnTo>
                    <a:pt x="1538" y="2148"/>
                  </a:lnTo>
                  <a:lnTo>
                    <a:pt x="1522" y="2171"/>
                  </a:lnTo>
                  <a:lnTo>
                    <a:pt x="1501" y="2191"/>
                  </a:lnTo>
                  <a:lnTo>
                    <a:pt x="1478" y="2208"/>
                  </a:lnTo>
                  <a:lnTo>
                    <a:pt x="1453" y="2221"/>
                  </a:lnTo>
                  <a:lnTo>
                    <a:pt x="1424" y="2228"/>
                  </a:lnTo>
                  <a:lnTo>
                    <a:pt x="1394" y="2230"/>
                  </a:lnTo>
                  <a:lnTo>
                    <a:pt x="166" y="2230"/>
                  </a:lnTo>
                  <a:lnTo>
                    <a:pt x="137" y="2228"/>
                  </a:lnTo>
                  <a:lnTo>
                    <a:pt x="108" y="2221"/>
                  </a:lnTo>
                  <a:lnTo>
                    <a:pt x="82" y="2208"/>
                  </a:lnTo>
                  <a:lnTo>
                    <a:pt x="59" y="2191"/>
                  </a:lnTo>
                  <a:lnTo>
                    <a:pt x="39" y="2171"/>
                  </a:lnTo>
                  <a:lnTo>
                    <a:pt x="22" y="2148"/>
                  </a:lnTo>
                  <a:lnTo>
                    <a:pt x="9" y="2122"/>
                  </a:lnTo>
                  <a:lnTo>
                    <a:pt x="2" y="2093"/>
                  </a:lnTo>
                  <a:lnTo>
                    <a:pt x="0" y="2064"/>
                  </a:lnTo>
                  <a:lnTo>
                    <a:pt x="0" y="166"/>
                  </a:lnTo>
                  <a:lnTo>
                    <a:pt x="2" y="137"/>
                  </a:lnTo>
                  <a:lnTo>
                    <a:pt x="9" y="108"/>
                  </a:lnTo>
                  <a:lnTo>
                    <a:pt x="22" y="82"/>
                  </a:lnTo>
                  <a:lnTo>
                    <a:pt x="39" y="59"/>
                  </a:lnTo>
                  <a:lnTo>
                    <a:pt x="59" y="39"/>
                  </a:lnTo>
                  <a:lnTo>
                    <a:pt x="82" y="22"/>
                  </a:lnTo>
                  <a:lnTo>
                    <a:pt x="108" y="9"/>
                  </a:lnTo>
                  <a:lnTo>
                    <a:pt x="137" y="2"/>
                  </a:lnTo>
                  <a:lnTo>
                    <a:pt x="166" y="0"/>
                  </a:lnTo>
                  <a:close/>
                </a:path>
              </a:pathLst>
            </a:custGeom>
            <a:solidFill>
              <a:srgbClr val="FFFFFF"/>
            </a:solidFill>
            <a:ln w="0">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98" name="Freeform 303">
              <a:extLst>
                <a:ext uri="{FF2B5EF4-FFF2-40B4-BE49-F238E27FC236}">
                  <a16:creationId xmlns:a16="http://schemas.microsoft.com/office/drawing/2014/main" id="{499A8B00-D50A-4148-819E-0635FD103126}"/>
                </a:ext>
              </a:extLst>
            </p:cNvPr>
            <p:cNvSpPr>
              <a:spLocks/>
            </p:cNvSpPr>
            <p:nvPr/>
          </p:nvSpPr>
          <p:spPr bwMode="auto">
            <a:xfrm>
              <a:off x="8909050" y="4546601"/>
              <a:ext cx="149225" cy="150813"/>
            </a:xfrm>
            <a:custGeom>
              <a:avLst/>
              <a:gdLst>
                <a:gd name="T0" fmla="*/ 237 w 661"/>
                <a:gd name="T1" fmla="*/ 0 h 661"/>
                <a:gd name="T2" fmla="*/ 261 w 661"/>
                <a:gd name="T3" fmla="*/ 3 h 661"/>
                <a:gd name="T4" fmla="*/ 285 w 661"/>
                <a:gd name="T5" fmla="*/ 10 h 661"/>
                <a:gd name="T6" fmla="*/ 306 w 661"/>
                <a:gd name="T7" fmla="*/ 21 h 661"/>
                <a:gd name="T8" fmla="*/ 326 w 661"/>
                <a:gd name="T9" fmla="*/ 37 h 661"/>
                <a:gd name="T10" fmla="*/ 623 w 661"/>
                <a:gd name="T11" fmla="*/ 336 h 661"/>
                <a:gd name="T12" fmla="*/ 640 w 661"/>
                <a:gd name="T13" fmla="*/ 355 h 661"/>
                <a:gd name="T14" fmla="*/ 652 w 661"/>
                <a:gd name="T15" fmla="*/ 377 h 661"/>
                <a:gd name="T16" fmla="*/ 658 w 661"/>
                <a:gd name="T17" fmla="*/ 401 h 661"/>
                <a:gd name="T18" fmla="*/ 661 w 661"/>
                <a:gd name="T19" fmla="*/ 424 h 661"/>
                <a:gd name="T20" fmla="*/ 658 w 661"/>
                <a:gd name="T21" fmla="*/ 448 h 661"/>
                <a:gd name="T22" fmla="*/ 652 w 661"/>
                <a:gd name="T23" fmla="*/ 472 h 661"/>
                <a:gd name="T24" fmla="*/ 640 w 661"/>
                <a:gd name="T25" fmla="*/ 494 h 661"/>
                <a:gd name="T26" fmla="*/ 623 w 661"/>
                <a:gd name="T27" fmla="*/ 514 h 661"/>
                <a:gd name="T28" fmla="*/ 476 w 661"/>
                <a:gd name="T29" fmla="*/ 661 h 661"/>
                <a:gd name="T30" fmla="*/ 396 w 661"/>
                <a:gd name="T31" fmla="*/ 580 h 661"/>
                <a:gd name="T32" fmla="*/ 80 w 661"/>
                <a:gd name="T33" fmla="*/ 265 h 661"/>
                <a:gd name="T34" fmla="*/ 0 w 661"/>
                <a:gd name="T35" fmla="*/ 185 h 661"/>
                <a:gd name="T36" fmla="*/ 147 w 661"/>
                <a:gd name="T37" fmla="*/ 37 h 661"/>
                <a:gd name="T38" fmla="*/ 167 w 661"/>
                <a:gd name="T39" fmla="*/ 21 h 661"/>
                <a:gd name="T40" fmla="*/ 190 w 661"/>
                <a:gd name="T41" fmla="*/ 10 h 661"/>
                <a:gd name="T42" fmla="*/ 212 w 661"/>
                <a:gd name="T43" fmla="*/ 3 h 661"/>
                <a:gd name="T44" fmla="*/ 237 w 661"/>
                <a:gd name="T45" fmla="*/ 0 h 6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661" h="661">
                  <a:moveTo>
                    <a:pt x="237" y="0"/>
                  </a:moveTo>
                  <a:lnTo>
                    <a:pt x="261" y="3"/>
                  </a:lnTo>
                  <a:lnTo>
                    <a:pt x="285" y="10"/>
                  </a:lnTo>
                  <a:lnTo>
                    <a:pt x="306" y="21"/>
                  </a:lnTo>
                  <a:lnTo>
                    <a:pt x="326" y="37"/>
                  </a:lnTo>
                  <a:lnTo>
                    <a:pt x="623" y="336"/>
                  </a:lnTo>
                  <a:lnTo>
                    <a:pt x="640" y="355"/>
                  </a:lnTo>
                  <a:lnTo>
                    <a:pt x="652" y="377"/>
                  </a:lnTo>
                  <a:lnTo>
                    <a:pt x="658" y="401"/>
                  </a:lnTo>
                  <a:lnTo>
                    <a:pt x="661" y="424"/>
                  </a:lnTo>
                  <a:lnTo>
                    <a:pt x="658" y="448"/>
                  </a:lnTo>
                  <a:lnTo>
                    <a:pt x="652" y="472"/>
                  </a:lnTo>
                  <a:lnTo>
                    <a:pt x="640" y="494"/>
                  </a:lnTo>
                  <a:lnTo>
                    <a:pt x="623" y="514"/>
                  </a:lnTo>
                  <a:lnTo>
                    <a:pt x="476" y="661"/>
                  </a:lnTo>
                  <a:lnTo>
                    <a:pt x="396" y="580"/>
                  </a:lnTo>
                  <a:lnTo>
                    <a:pt x="80" y="265"/>
                  </a:lnTo>
                  <a:lnTo>
                    <a:pt x="0" y="185"/>
                  </a:lnTo>
                  <a:lnTo>
                    <a:pt x="147" y="37"/>
                  </a:lnTo>
                  <a:lnTo>
                    <a:pt x="167" y="21"/>
                  </a:lnTo>
                  <a:lnTo>
                    <a:pt x="190" y="10"/>
                  </a:lnTo>
                  <a:lnTo>
                    <a:pt x="212" y="3"/>
                  </a:lnTo>
                  <a:lnTo>
                    <a:pt x="237" y="0"/>
                  </a:lnTo>
                  <a:close/>
                </a:path>
              </a:pathLst>
            </a:custGeom>
            <a:solidFill>
              <a:srgbClr val="FFFFFF"/>
            </a:solidFill>
            <a:ln w="0">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99" name="Freeform 304">
              <a:extLst>
                <a:ext uri="{FF2B5EF4-FFF2-40B4-BE49-F238E27FC236}">
                  <a16:creationId xmlns:a16="http://schemas.microsoft.com/office/drawing/2014/main" id="{4F3C928E-DC4E-490A-A21C-92CF103C6D54}"/>
                </a:ext>
              </a:extLst>
            </p:cNvPr>
            <p:cNvSpPr>
              <a:spLocks/>
            </p:cNvSpPr>
            <p:nvPr/>
          </p:nvSpPr>
          <p:spPr bwMode="auto">
            <a:xfrm>
              <a:off x="8675688" y="4606926"/>
              <a:ext cx="322263" cy="314325"/>
            </a:xfrm>
            <a:custGeom>
              <a:avLst/>
              <a:gdLst>
                <a:gd name="T0" fmla="*/ 951 w 1425"/>
                <a:gd name="T1" fmla="*/ 0 h 1381"/>
                <a:gd name="T2" fmla="*/ 1030 w 1425"/>
                <a:gd name="T3" fmla="*/ 79 h 1381"/>
                <a:gd name="T4" fmla="*/ 1346 w 1425"/>
                <a:gd name="T5" fmla="*/ 394 h 1381"/>
                <a:gd name="T6" fmla="*/ 1425 w 1425"/>
                <a:gd name="T7" fmla="*/ 474 h 1381"/>
                <a:gd name="T8" fmla="*/ 527 w 1425"/>
                <a:gd name="T9" fmla="*/ 1381 h 1381"/>
                <a:gd name="T10" fmla="*/ 0 w 1425"/>
                <a:gd name="T11" fmla="*/ 1381 h 1381"/>
                <a:gd name="T12" fmla="*/ 9 w 1425"/>
                <a:gd name="T13" fmla="*/ 1336 h 1381"/>
                <a:gd name="T14" fmla="*/ 108 w 1425"/>
                <a:gd name="T15" fmla="*/ 844 h 1381"/>
                <a:gd name="T16" fmla="*/ 951 w 1425"/>
                <a:gd name="T17" fmla="*/ 0 h 13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425" h="1381">
                  <a:moveTo>
                    <a:pt x="951" y="0"/>
                  </a:moveTo>
                  <a:lnTo>
                    <a:pt x="1030" y="79"/>
                  </a:lnTo>
                  <a:lnTo>
                    <a:pt x="1346" y="394"/>
                  </a:lnTo>
                  <a:lnTo>
                    <a:pt x="1425" y="474"/>
                  </a:lnTo>
                  <a:lnTo>
                    <a:pt x="527" y="1381"/>
                  </a:lnTo>
                  <a:lnTo>
                    <a:pt x="0" y="1381"/>
                  </a:lnTo>
                  <a:lnTo>
                    <a:pt x="9" y="1336"/>
                  </a:lnTo>
                  <a:lnTo>
                    <a:pt x="108" y="844"/>
                  </a:lnTo>
                  <a:lnTo>
                    <a:pt x="951" y="0"/>
                  </a:lnTo>
                  <a:close/>
                </a:path>
              </a:pathLst>
            </a:custGeom>
            <a:solidFill>
              <a:srgbClr val="FFFFFF"/>
            </a:solidFill>
            <a:ln w="0">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101" name="Rectangle 306">
              <a:extLst>
                <a:ext uri="{FF2B5EF4-FFF2-40B4-BE49-F238E27FC236}">
                  <a16:creationId xmlns:a16="http://schemas.microsoft.com/office/drawing/2014/main" id="{FE893FFF-496D-4EFE-8993-C5E5989321E7}"/>
                </a:ext>
              </a:extLst>
            </p:cNvPr>
            <p:cNvSpPr>
              <a:spLocks noChangeArrowheads="1"/>
            </p:cNvSpPr>
            <p:nvPr/>
          </p:nvSpPr>
          <p:spPr bwMode="auto">
            <a:xfrm>
              <a:off x="8553450" y="4591051"/>
              <a:ext cx="125413" cy="25400"/>
            </a:xfrm>
            <a:prstGeom prst="rect">
              <a:avLst/>
            </a:prstGeom>
            <a:no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ru-RU"/>
            </a:p>
          </p:txBody>
        </p:sp>
      </p:grpSp>
      <p:pic>
        <p:nvPicPr>
          <p:cNvPr id="70" name="Picture 69">
            <a:hlinkClick r:id="rId2"/>
            <a:extLst>
              <a:ext uri="{FF2B5EF4-FFF2-40B4-BE49-F238E27FC236}">
                <a16:creationId xmlns:a16="http://schemas.microsoft.com/office/drawing/2014/main" id="{7DFB6C7F-1B49-43C7-9A20-0D0DE2D6907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5894508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17"/>
                                        </p:tgtEl>
                                        <p:attrNameLst>
                                          <p:attrName>style.visibility</p:attrName>
                                        </p:attrNameLst>
                                      </p:cBhvr>
                                      <p:to>
                                        <p:strVal val="visible"/>
                                      </p:to>
                                    </p:set>
                                    <p:anim calcmode="lin" valueType="num">
                                      <p:cBhvr>
                                        <p:cTn id="11" dur="500" fill="hold"/>
                                        <p:tgtEl>
                                          <p:spTgt spid="17"/>
                                        </p:tgtEl>
                                        <p:attrNameLst>
                                          <p:attrName>ppt_w</p:attrName>
                                        </p:attrNameLst>
                                      </p:cBhvr>
                                      <p:tavLst>
                                        <p:tav tm="0">
                                          <p:val>
                                            <p:fltVal val="0"/>
                                          </p:val>
                                        </p:tav>
                                        <p:tav tm="100000">
                                          <p:val>
                                            <p:strVal val="#ppt_w"/>
                                          </p:val>
                                        </p:tav>
                                      </p:tavLst>
                                    </p:anim>
                                    <p:anim calcmode="lin" valueType="num">
                                      <p:cBhvr>
                                        <p:cTn id="12" dur="500" fill="hold"/>
                                        <p:tgtEl>
                                          <p:spTgt spid="17"/>
                                        </p:tgtEl>
                                        <p:attrNameLst>
                                          <p:attrName>ppt_h</p:attrName>
                                        </p:attrNameLst>
                                      </p:cBhvr>
                                      <p:tavLst>
                                        <p:tav tm="0">
                                          <p:val>
                                            <p:fltVal val="0"/>
                                          </p:val>
                                        </p:tav>
                                        <p:tav tm="100000">
                                          <p:val>
                                            <p:strVal val="#ppt_h"/>
                                          </p:val>
                                        </p:tav>
                                      </p:tavLst>
                                    </p:anim>
                                    <p:animEffect transition="in" filter="fade">
                                      <p:cBhvr>
                                        <p:cTn id="13" dur="500"/>
                                        <p:tgtEl>
                                          <p:spTgt spid="17"/>
                                        </p:tgtEl>
                                      </p:cBhvr>
                                    </p:animEffect>
                                  </p:childTnLst>
                                </p:cTn>
                              </p:par>
                            </p:childTnLst>
                          </p:cTn>
                        </p:par>
                        <p:par>
                          <p:cTn id="14" fill="hold">
                            <p:stCondLst>
                              <p:cond delay="1000"/>
                            </p:stCondLst>
                            <p:childTnLst>
                              <p:par>
                                <p:cTn id="15" presetID="53" presetClass="entr" presetSubtype="16" fill="hold" nodeType="afterEffect">
                                  <p:stCondLst>
                                    <p:cond delay="0"/>
                                  </p:stCondLst>
                                  <p:childTnLst>
                                    <p:set>
                                      <p:cBhvr>
                                        <p:cTn id="16" dur="1" fill="hold">
                                          <p:stCondLst>
                                            <p:cond delay="0"/>
                                          </p:stCondLst>
                                        </p:cTn>
                                        <p:tgtEl>
                                          <p:spTgt spid="96"/>
                                        </p:tgtEl>
                                        <p:attrNameLst>
                                          <p:attrName>style.visibility</p:attrName>
                                        </p:attrNameLst>
                                      </p:cBhvr>
                                      <p:to>
                                        <p:strVal val="visible"/>
                                      </p:to>
                                    </p:set>
                                    <p:anim calcmode="lin" valueType="num">
                                      <p:cBhvr>
                                        <p:cTn id="17" dur="500" fill="hold"/>
                                        <p:tgtEl>
                                          <p:spTgt spid="96"/>
                                        </p:tgtEl>
                                        <p:attrNameLst>
                                          <p:attrName>ppt_w</p:attrName>
                                        </p:attrNameLst>
                                      </p:cBhvr>
                                      <p:tavLst>
                                        <p:tav tm="0">
                                          <p:val>
                                            <p:fltVal val="0"/>
                                          </p:val>
                                        </p:tav>
                                        <p:tav tm="100000">
                                          <p:val>
                                            <p:strVal val="#ppt_w"/>
                                          </p:val>
                                        </p:tav>
                                      </p:tavLst>
                                    </p:anim>
                                    <p:anim calcmode="lin" valueType="num">
                                      <p:cBhvr>
                                        <p:cTn id="18" dur="500" fill="hold"/>
                                        <p:tgtEl>
                                          <p:spTgt spid="96"/>
                                        </p:tgtEl>
                                        <p:attrNameLst>
                                          <p:attrName>ppt_h</p:attrName>
                                        </p:attrNameLst>
                                      </p:cBhvr>
                                      <p:tavLst>
                                        <p:tav tm="0">
                                          <p:val>
                                            <p:fltVal val="0"/>
                                          </p:val>
                                        </p:tav>
                                        <p:tav tm="100000">
                                          <p:val>
                                            <p:strVal val="#ppt_h"/>
                                          </p:val>
                                        </p:tav>
                                      </p:tavLst>
                                    </p:anim>
                                    <p:animEffect transition="in" filter="fade">
                                      <p:cBhvr>
                                        <p:cTn id="19" dur="500"/>
                                        <p:tgtEl>
                                          <p:spTgt spid="96"/>
                                        </p:tgtEl>
                                      </p:cBhvr>
                                    </p:animEffect>
                                  </p:childTnLst>
                                </p:cTn>
                              </p:par>
                            </p:childTnLst>
                          </p:cTn>
                        </p:par>
                        <p:par>
                          <p:cTn id="20" fill="hold">
                            <p:stCondLst>
                              <p:cond delay="1500"/>
                            </p:stCondLst>
                            <p:childTnLst>
                              <p:par>
                                <p:cTn id="21" presetID="22" presetClass="entr" presetSubtype="8" fill="hold" grpId="0" nodeType="afterEffect">
                                  <p:stCondLst>
                                    <p:cond delay="0"/>
                                  </p:stCondLst>
                                  <p:childTnLst>
                                    <p:set>
                                      <p:cBhvr>
                                        <p:cTn id="22" dur="1" fill="hold">
                                          <p:stCondLst>
                                            <p:cond delay="0"/>
                                          </p:stCondLst>
                                        </p:cTn>
                                        <p:tgtEl>
                                          <p:spTgt spid="3"/>
                                        </p:tgtEl>
                                        <p:attrNameLst>
                                          <p:attrName>style.visibility</p:attrName>
                                        </p:attrNameLst>
                                      </p:cBhvr>
                                      <p:to>
                                        <p:strVal val="visible"/>
                                      </p:to>
                                    </p:set>
                                    <p:animEffect transition="in" filter="wipe(left)">
                                      <p:cBhvr>
                                        <p:cTn id="23" dur="500"/>
                                        <p:tgtEl>
                                          <p:spTgt spid="3"/>
                                        </p:tgtEl>
                                      </p:cBhvr>
                                    </p:animEffect>
                                  </p:childTnLst>
                                </p:cTn>
                              </p:par>
                            </p:childTnLst>
                          </p:cTn>
                        </p:par>
                        <p:par>
                          <p:cTn id="24" fill="hold">
                            <p:stCondLst>
                              <p:cond delay="2000"/>
                            </p:stCondLst>
                            <p:childTnLst>
                              <p:par>
                                <p:cTn id="25" presetID="22" presetClass="entr" presetSubtype="8" fill="hold" grpId="0" nodeType="afterEffect">
                                  <p:stCondLst>
                                    <p:cond delay="0"/>
                                  </p:stCondLst>
                                  <p:childTnLst>
                                    <p:set>
                                      <p:cBhvr>
                                        <p:cTn id="26" dur="1" fill="hold">
                                          <p:stCondLst>
                                            <p:cond delay="0"/>
                                          </p:stCondLst>
                                        </p:cTn>
                                        <p:tgtEl>
                                          <p:spTgt spid="12"/>
                                        </p:tgtEl>
                                        <p:attrNameLst>
                                          <p:attrName>style.visibility</p:attrName>
                                        </p:attrNameLst>
                                      </p:cBhvr>
                                      <p:to>
                                        <p:strVal val="visible"/>
                                      </p:to>
                                    </p:set>
                                    <p:animEffect transition="in" filter="wipe(left)">
                                      <p:cBhvr>
                                        <p:cTn id="27" dur="500"/>
                                        <p:tgtEl>
                                          <p:spTgt spid="12"/>
                                        </p:tgtEl>
                                      </p:cBhvr>
                                    </p:animEffect>
                                  </p:childTnLst>
                                </p:cTn>
                              </p:par>
                            </p:childTnLst>
                          </p:cTn>
                        </p:par>
                        <p:par>
                          <p:cTn id="28" fill="hold">
                            <p:stCondLst>
                              <p:cond delay="2500"/>
                            </p:stCondLst>
                            <p:childTnLst>
                              <p:par>
                                <p:cTn id="29" presetID="22" presetClass="entr" presetSubtype="8" fill="hold" grpId="0" nodeType="afterEffect">
                                  <p:stCondLst>
                                    <p:cond delay="0"/>
                                  </p:stCondLst>
                                  <p:childTnLst>
                                    <p:set>
                                      <p:cBhvr>
                                        <p:cTn id="30" dur="1" fill="hold">
                                          <p:stCondLst>
                                            <p:cond delay="0"/>
                                          </p:stCondLst>
                                        </p:cTn>
                                        <p:tgtEl>
                                          <p:spTgt spid="34"/>
                                        </p:tgtEl>
                                        <p:attrNameLst>
                                          <p:attrName>style.visibility</p:attrName>
                                        </p:attrNameLst>
                                      </p:cBhvr>
                                      <p:to>
                                        <p:strVal val="visible"/>
                                      </p:to>
                                    </p:set>
                                    <p:animEffect transition="in" filter="wipe(left)">
                                      <p:cBhvr>
                                        <p:cTn id="31" dur="500"/>
                                        <p:tgtEl>
                                          <p:spTgt spid="34"/>
                                        </p:tgtEl>
                                      </p:cBhvr>
                                    </p:animEffect>
                                  </p:childTnLst>
                                </p:cTn>
                              </p:par>
                              <p:par>
                                <p:cTn id="32" presetID="2" presetClass="entr" presetSubtype="8" fill="hold" nodeType="withEffect">
                                  <p:stCondLst>
                                    <p:cond delay="250"/>
                                  </p:stCondLst>
                                  <p:childTnLst>
                                    <p:set>
                                      <p:cBhvr>
                                        <p:cTn id="33" dur="1" fill="hold">
                                          <p:stCondLst>
                                            <p:cond delay="0"/>
                                          </p:stCondLst>
                                        </p:cTn>
                                        <p:tgtEl>
                                          <p:spTgt spid="19"/>
                                        </p:tgtEl>
                                        <p:attrNameLst>
                                          <p:attrName>style.visibility</p:attrName>
                                        </p:attrNameLst>
                                      </p:cBhvr>
                                      <p:to>
                                        <p:strVal val="visible"/>
                                      </p:to>
                                    </p:set>
                                    <p:anim calcmode="lin" valueType="num">
                                      <p:cBhvr additive="base">
                                        <p:cTn id="34" dur="500" fill="hold"/>
                                        <p:tgtEl>
                                          <p:spTgt spid="19"/>
                                        </p:tgtEl>
                                        <p:attrNameLst>
                                          <p:attrName>ppt_x</p:attrName>
                                        </p:attrNameLst>
                                      </p:cBhvr>
                                      <p:tavLst>
                                        <p:tav tm="0">
                                          <p:val>
                                            <p:strVal val="0-#ppt_w/2"/>
                                          </p:val>
                                        </p:tav>
                                        <p:tav tm="100000">
                                          <p:val>
                                            <p:strVal val="#ppt_x"/>
                                          </p:val>
                                        </p:tav>
                                      </p:tavLst>
                                    </p:anim>
                                    <p:anim calcmode="lin" valueType="num">
                                      <p:cBhvr additive="base">
                                        <p:cTn id="35" dur="500" fill="hold"/>
                                        <p:tgtEl>
                                          <p:spTgt spid="19"/>
                                        </p:tgtEl>
                                        <p:attrNameLst>
                                          <p:attrName>ppt_y</p:attrName>
                                        </p:attrNameLst>
                                      </p:cBhvr>
                                      <p:tavLst>
                                        <p:tav tm="0">
                                          <p:val>
                                            <p:strVal val="#ppt_y"/>
                                          </p:val>
                                        </p:tav>
                                        <p:tav tm="100000">
                                          <p:val>
                                            <p:strVal val="#ppt_y"/>
                                          </p:val>
                                        </p:tav>
                                      </p:tavLst>
                                    </p:anim>
                                  </p:childTnLst>
                                </p:cTn>
                              </p:par>
                            </p:childTnLst>
                          </p:cTn>
                        </p:par>
                        <p:par>
                          <p:cTn id="36" fill="hold">
                            <p:stCondLst>
                              <p:cond delay="3250"/>
                            </p:stCondLst>
                            <p:childTnLst>
                              <p:par>
                                <p:cTn id="37" presetID="42" presetClass="entr" presetSubtype="0" fill="hold" nodeType="afterEffect">
                                  <p:stCondLst>
                                    <p:cond delay="0"/>
                                  </p:stCondLst>
                                  <p:childTnLst>
                                    <p:set>
                                      <p:cBhvr>
                                        <p:cTn id="38" dur="1" fill="hold">
                                          <p:stCondLst>
                                            <p:cond delay="0"/>
                                          </p:stCondLst>
                                        </p:cTn>
                                        <p:tgtEl>
                                          <p:spTgt spid="56"/>
                                        </p:tgtEl>
                                        <p:attrNameLst>
                                          <p:attrName>style.visibility</p:attrName>
                                        </p:attrNameLst>
                                      </p:cBhvr>
                                      <p:to>
                                        <p:strVal val="visible"/>
                                      </p:to>
                                    </p:set>
                                    <p:animEffect transition="in" filter="fade">
                                      <p:cBhvr>
                                        <p:cTn id="39" dur="1000"/>
                                        <p:tgtEl>
                                          <p:spTgt spid="56"/>
                                        </p:tgtEl>
                                      </p:cBhvr>
                                    </p:animEffect>
                                    <p:anim calcmode="lin" valueType="num">
                                      <p:cBhvr>
                                        <p:cTn id="40" dur="1000" fill="hold"/>
                                        <p:tgtEl>
                                          <p:spTgt spid="56"/>
                                        </p:tgtEl>
                                        <p:attrNameLst>
                                          <p:attrName>ppt_x</p:attrName>
                                        </p:attrNameLst>
                                      </p:cBhvr>
                                      <p:tavLst>
                                        <p:tav tm="0">
                                          <p:val>
                                            <p:strVal val="#ppt_x"/>
                                          </p:val>
                                        </p:tav>
                                        <p:tav tm="100000">
                                          <p:val>
                                            <p:strVal val="#ppt_x"/>
                                          </p:val>
                                        </p:tav>
                                      </p:tavLst>
                                    </p:anim>
                                    <p:anim calcmode="lin" valueType="num">
                                      <p:cBhvr>
                                        <p:cTn id="41" dur="1000" fill="hold"/>
                                        <p:tgtEl>
                                          <p:spTgt spid="56"/>
                                        </p:tgtEl>
                                        <p:attrNameLst>
                                          <p:attrName>ppt_y</p:attrName>
                                        </p:attrNameLst>
                                      </p:cBhvr>
                                      <p:tavLst>
                                        <p:tav tm="0">
                                          <p:val>
                                            <p:strVal val="#ppt_y+.1"/>
                                          </p:val>
                                        </p:tav>
                                        <p:tav tm="100000">
                                          <p:val>
                                            <p:strVal val="#ppt_y"/>
                                          </p:val>
                                        </p:tav>
                                      </p:tavLst>
                                    </p:anim>
                                  </p:childTnLst>
                                </p:cTn>
                              </p:par>
                            </p:childTnLst>
                          </p:cTn>
                        </p:par>
                        <p:par>
                          <p:cTn id="42" fill="hold">
                            <p:stCondLst>
                              <p:cond delay="4250"/>
                            </p:stCondLst>
                            <p:childTnLst>
                              <p:par>
                                <p:cTn id="43" presetID="53" presetClass="entr" presetSubtype="16" fill="hold" nodeType="afterEffect">
                                  <p:stCondLst>
                                    <p:cond delay="0"/>
                                  </p:stCondLst>
                                  <p:childTnLst>
                                    <p:set>
                                      <p:cBhvr>
                                        <p:cTn id="44" dur="1" fill="hold">
                                          <p:stCondLst>
                                            <p:cond delay="0"/>
                                          </p:stCondLst>
                                        </p:cTn>
                                        <p:tgtEl>
                                          <p:spTgt spid="91"/>
                                        </p:tgtEl>
                                        <p:attrNameLst>
                                          <p:attrName>style.visibility</p:attrName>
                                        </p:attrNameLst>
                                      </p:cBhvr>
                                      <p:to>
                                        <p:strVal val="visible"/>
                                      </p:to>
                                    </p:set>
                                    <p:anim calcmode="lin" valueType="num">
                                      <p:cBhvr>
                                        <p:cTn id="45" dur="500" fill="hold"/>
                                        <p:tgtEl>
                                          <p:spTgt spid="91"/>
                                        </p:tgtEl>
                                        <p:attrNameLst>
                                          <p:attrName>ppt_w</p:attrName>
                                        </p:attrNameLst>
                                      </p:cBhvr>
                                      <p:tavLst>
                                        <p:tav tm="0">
                                          <p:val>
                                            <p:fltVal val="0"/>
                                          </p:val>
                                        </p:tav>
                                        <p:tav tm="100000">
                                          <p:val>
                                            <p:strVal val="#ppt_w"/>
                                          </p:val>
                                        </p:tav>
                                      </p:tavLst>
                                    </p:anim>
                                    <p:anim calcmode="lin" valueType="num">
                                      <p:cBhvr>
                                        <p:cTn id="46" dur="500" fill="hold"/>
                                        <p:tgtEl>
                                          <p:spTgt spid="91"/>
                                        </p:tgtEl>
                                        <p:attrNameLst>
                                          <p:attrName>ppt_h</p:attrName>
                                        </p:attrNameLst>
                                      </p:cBhvr>
                                      <p:tavLst>
                                        <p:tav tm="0">
                                          <p:val>
                                            <p:fltVal val="0"/>
                                          </p:val>
                                        </p:tav>
                                        <p:tav tm="100000">
                                          <p:val>
                                            <p:strVal val="#ppt_h"/>
                                          </p:val>
                                        </p:tav>
                                      </p:tavLst>
                                    </p:anim>
                                    <p:animEffect transition="in" filter="fade">
                                      <p:cBhvr>
                                        <p:cTn id="47" dur="500"/>
                                        <p:tgtEl>
                                          <p:spTgt spid="91"/>
                                        </p:tgtEl>
                                      </p:cBhvr>
                                    </p:animEffect>
                                  </p:childTnLst>
                                </p:cTn>
                              </p:par>
                            </p:childTnLst>
                          </p:cTn>
                        </p:par>
                        <p:par>
                          <p:cTn id="48" fill="hold">
                            <p:stCondLst>
                              <p:cond delay="4750"/>
                            </p:stCondLst>
                            <p:childTnLst>
                              <p:par>
                                <p:cTn id="49" presetID="22" presetClass="entr" presetSubtype="8" fill="hold" grpId="0" nodeType="afterEffect">
                                  <p:stCondLst>
                                    <p:cond delay="0"/>
                                  </p:stCondLst>
                                  <p:childTnLst>
                                    <p:set>
                                      <p:cBhvr>
                                        <p:cTn id="50" dur="1" fill="hold">
                                          <p:stCondLst>
                                            <p:cond delay="0"/>
                                          </p:stCondLst>
                                        </p:cTn>
                                        <p:tgtEl>
                                          <p:spTgt spid="31"/>
                                        </p:tgtEl>
                                        <p:attrNameLst>
                                          <p:attrName>style.visibility</p:attrName>
                                        </p:attrNameLst>
                                      </p:cBhvr>
                                      <p:to>
                                        <p:strVal val="visible"/>
                                      </p:to>
                                    </p:set>
                                    <p:animEffect transition="in" filter="wipe(left)">
                                      <p:cBhvr>
                                        <p:cTn id="51" dur="500"/>
                                        <p:tgtEl>
                                          <p:spTgt spid="31"/>
                                        </p:tgtEl>
                                      </p:cBhvr>
                                    </p:animEffect>
                                  </p:childTnLst>
                                </p:cTn>
                              </p:par>
                            </p:childTnLst>
                          </p:cTn>
                        </p:par>
                        <p:par>
                          <p:cTn id="52" fill="hold">
                            <p:stCondLst>
                              <p:cond delay="5250"/>
                            </p:stCondLst>
                            <p:childTnLst>
                              <p:par>
                                <p:cTn id="53" presetID="22" presetClass="entr" presetSubtype="8" fill="hold" grpId="0" nodeType="afterEffect">
                                  <p:stCondLst>
                                    <p:cond delay="0"/>
                                  </p:stCondLst>
                                  <p:childTnLst>
                                    <p:set>
                                      <p:cBhvr>
                                        <p:cTn id="54" dur="1" fill="hold">
                                          <p:stCondLst>
                                            <p:cond delay="0"/>
                                          </p:stCondLst>
                                        </p:cTn>
                                        <p:tgtEl>
                                          <p:spTgt spid="41"/>
                                        </p:tgtEl>
                                        <p:attrNameLst>
                                          <p:attrName>style.visibility</p:attrName>
                                        </p:attrNameLst>
                                      </p:cBhvr>
                                      <p:to>
                                        <p:strVal val="visible"/>
                                      </p:to>
                                    </p:set>
                                    <p:animEffect transition="in" filter="wipe(left)">
                                      <p:cBhvr>
                                        <p:cTn id="55" dur="500"/>
                                        <p:tgtEl>
                                          <p:spTgt spid="41"/>
                                        </p:tgtEl>
                                      </p:cBhvr>
                                    </p:animEffect>
                                  </p:childTnLst>
                                </p:cTn>
                              </p:par>
                            </p:childTnLst>
                          </p:cTn>
                        </p:par>
                        <p:par>
                          <p:cTn id="56" fill="hold">
                            <p:stCondLst>
                              <p:cond delay="5750"/>
                            </p:stCondLst>
                            <p:childTnLst>
                              <p:par>
                                <p:cTn id="57" presetID="22" presetClass="entr" presetSubtype="8" fill="hold" grpId="0" nodeType="afterEffect">
                                  <p:stCondLst>
                                    <p:cond delay="0"/>
                                  </p:stCondLst>
                                  <p:childTnLst>
                                    <p:set>
                                      <p:cBhvr>
                                        <p:cTn id="58" dur="1" fill="hold">
                                          <p:stCondLst>
                                            <p:cond delay="0"/>
                                          </p:stCondLst>
                                        </p:cTn>
                                        <p:tgtEl>
                                          <p:spTgt spid="35"/>
                                        </p:tgtEl>
                                        <p:attrNameLst>
                                          <p:attrName>style.visibility</p:attrName>
                                        </p:attrNameLst>
                                      </p:cBhvr>
                                      <p:to>
                                        <p:strVal val="visible"/>
                                      </p:to>
                                    </p:set>
                                    <p:animEffect transition="in" filter="wipe(left)">
                                      <p:cBhvr>
                                        <p:cTn id="59" dur="500"/>
                                        <p:tgtEl>
                                          <p:spTgt spid="35"/>
                                        </p:tgtEl>
                                      </p:cBhvr>
                                    </p:animEffect>
                                  </p:childTnLst>
                                </p:cTn>
                              </p:par>
                              <p:par>
                                <p:cTn id="60" presetID="2" presetClass="entr" presetSubtype="8" fill="hold" nodeType="withEffect">
                                  <p:stCondLst>
                                    <p:cond delay="250"/>
                                  </p:stCondLst>
                                  <p:childTnLst>
                                    <p:set>
                                      <p:cBhvr>
                                        <p:cTn id="61" dur="1" fill="hold">
                                          <p:stCondLst>
                                            <p:cond delay="0"/>
                                          </p:stCondLst>
                                        </p:cTn>
                                        <p:tgtEl>
                                          <p:spTgt spid="26"/>
                                        </p:tgtEl>
                                        <p:attrNameLst>
                                          <p:attrName>style.visibility</p:attrName>
                                        </p:attrNameLst>
                                      </p:cBhvr>
                                      <p:to>
                                        <p:strVal val="visible"/>
                                      </p:to>
                                    </p:set>
                                    <p:anim calcmode="lin" valueType="num">
                                      <p:cBhvr additive="base">
                                        <p:cTn id="62" dur="500" fill="hold"/>
                                        <p:tgtEl>
                                          <p:spTgt spid="26"/>
                                        </p:tgtEl>
                                        <p:attrNameLst>
                                          <p:attrName>ppt_x</p:attrName>
                                        </p:attrNameLst>
                                      </p:cBhvr>
                                      <p:tavLst>
                                        <p:tav tm="0">
                                          <p:val>
                                            <p:strVal val="0-#ppt_w/2"/>
                                          </p:val>
                                        </p:tav>
                                        <p:tav tm="100000">
                                          <p:val>
                                            <p:strVal val="#ppt_x"/>
                                          </p:val>
                                        </p:tav>
                                      </p:tavLst>
                                    </p:anim>
                                    <p:anim calcmode="lin" valueType="num">
                                      <p:cBhvr additive="base">
                                        <p:cTn id="63" dur="500" fill="hold"/>
                                        <p:tgtEl>
                                          <p:spTgt spid="26"/>
                                        </p:tgtEl>
                                        <p:attrNameLst>
                                          <p:attrName>ppt_y</p:attrName>
                                        </p:attrNameLst>
                                      </p:cBhvr>
                                      <p:tavLst>
                                        <p:tav tm="0">
                                          <p:val>
                                            <p:strVal val="#ppt_y"/>
                                          </p:val>
                                        </p:tav>
                                        <p:tav tm="100000">
                                          <p:val>
                                            <p:strVal val="#ppt_y"/>
                                          </p:val>
                                        </p:tav>
                                      </p:tavLst>
                                    </p:anim>
                                  </p:childTnLst>
                                </p:cTn>
                              </p:par>
                            </p:childTnLst>
                          </p:cTn>
                        </p:par>
                        <p:par>
                          <p:cTn id="64" fill="hold">
                            <p:stCondLst>
                              <p:cond delay="6500"/>
                            </p:stCondLst>
                            <p:childTnLst>
                              <p:par>
                                <p:cTn id="65" presetID="42" presetClass="entr" presetSubtype="0" fill="hold" nodeType="afterEffect">
                                  <p:stCondLst>
                                    <p:cond delay="0"/>
                                  </p:stCondLst>
                                  <p:childTnLst>
                                    <p:set>
                                      <p:cBhvr>
                                        <p:cTn id="66" dur="1" fill="hold">
                                          <p:stCondLst>
                                            <p:cond delay="0"/>
                                          </p:stCondLst>
                                        </p:cTn>
                                        <p:tgtEl>
                                          <p:spTgt spid="59"/>
                                        </p:tgtEl>
                                        <p:attrNameLst>
                                          <p:attrName>style.visibility</p:attrName>
                                        </p:attrNameLst>
                                      </p:cBhvr>
                                      <p:to>
                                        <p:strVal val="visible"/>
                                      </p:to>
                                    </p:set>
                                    <p:animEffect transition="in" filter="fade">
                                      <p:cBhvr>
                                        <p:cTn id="67" dur="1000"/>
                                        <p:tgtEl>
                                          <p:spTgt spid="59"/>
                                        </p:tgtEl>
                                      </p:cBhvr>
                                    </p:animEffect>
                                    <p:anim calcmode="lin" valueType="num">
                                      <p:cBhvr>
                                        <p:cTn id="68" dur="1000" fill="hold"/>
                                        <p:tgtEl>
                                          <p:spTgt spid="59"/>
                                        </p:tgtEl>
                                        <p:attrNameLst>
                                          <p:attrName>ppt_x</p:attrName>
                                        </p:attrNameLst>
                                      </p:cBhvr>
                                      <p:tavLst>
                                        <p:tav tm="0">
                                          <p:val>
                                            <p:strVal val="#ppt_x"/>
                                          </p:val>
                                        </p:tav>
                                        <p:tav tm="100000">
                                          <p:val>
                                            <p:strVal val="#ppt_x"/>
                                          </p:val>
                                        </p:tav>
                                      </p:tavLst>
                                    </p:anim>
                                    <p:anim calcmode="lin" valueType="num">
                                      <p:cBhvr>
                                        <p:cTn id="69" dur="1000" fill="hold"/>
                                        <p:tgtEl>
                                          <p:spTgt spid="59"/>
                                        </p:tgtEl>
                                        <p:attrNameLst>
                                          <p:attrName>ppt_y</p:attrName>
                                        </p:attrNameLst>
                                      </p:cBhvr>
                                      <p:tavLst>
                                        <p:tav tm="0">
                                          <p:val>
                                            <p:strVal val="#ppt_y+.1"/>
                                          </p:val>
                                        </p:tav>
                                        <p:tav tm="100000">
                                          <p:val>
                                            <p:strVal val="#ppt_y"/>
                                          </p:val>
                                        </p:tav>
                                      </p:tavLst>
                                    </p:anim>
                                  </p:childTnLst>
                                </p:cTn>
                              </p:par>
                            </p:childTnLst>
                          </p:cTn>
                        </p:par>
                        <p:par>
                          <p:cTn id="70" fill="hold">
                            <p:stCondLst>
                              <p:cond delay="7500"/>
                            </p:stCondLst>
                            <p:childTnLst>
                              <p:par>
                                <p:cTn id="71" presetID="53" presetClass="entr" presetSubtype="16" fill="hold" grpId="0" nodeType="afterEffect">
                                  <p:stCondLst>
                                    <p:cond delay="0"/>
                                  </p:stCondLst>
                                  <p:childTnLst>
                                    <p:set>
                                      <p:cBhvr>
                                        <p:cTn id="72" dur="1" fill="hold">
                                          <p:stCondLst>
                                            <p:cond delay="0"/>
                                          </p:stCondLst>
                                        </p:cTn>
                                        <p:tgtEl>
                                          <p:spTgt spid="75"/>
                                        </p:tgtEl>
                                        <p:attrNameLst>
                                          <p:attrName>style.visibility</p:attrName>
                                        </p:attrNameLst>
                                      </p:cBhvr>
                                      <p:to>
                                        <p:strVal val="visible"/>
                                      </p:to>
                                    </p:set>
                                    <p:anim calcmode="lin" valueType="num">
                                      <p:cBhvr>
                                        <p:cTn id="73" dur="500" fill="hold"/>
                                        <p:tgtEl>
                                          <p:spTgt spid="75"/>
                                        </p:tgtEl>
                                        <p:attrNameLst>
                                          <p:attrName>ppt_w</p:attrName>
                                        </p:attrNameLst>
                                      </p:cBhvr>
                                      <p:tavLst>
                                        <p:tav tm="0">
                                          <p:val>
                                            <p:fltVal val="0"/>
                                          </p:val>
                                        </p:tav>
                                        <p:tav tm="100000">
                                          <p:val>
                                            <p:strVal val="#ppt_w"/>
                                          </p:val>
                                        </p:tav>
                                      </p:tavLst>
                                    </p:anim>
                                    <p:anim calcmode="lin" valueType="num">
                                      <p:cBhvr>
                                        <p:cTn id="74" dur="500" fill="hold"/>
                                        <p:tgtEl>
                                          <p:spTgt spid="75"/>
                                        </p:tgtEl>
                                        <p:attrNameLst>
                                          <p:attrName>ppt_h</p:attrName>
                                        </p:attrNameLst>
                                      </p:cBhvr>
                                      <p:tavLst>
                                        <p:tav tm="0">
                                          <p:val>
                                            <p:fltVal val="0"/>
                                          </p:val>
                                        </p:tav>
                                        <p:tav tm="100000">
                                          <p:val>
                                            <p:strVal val="#ppt_h"/>
                                          </p:val>
                                        </p:tav>
                                      </p:tavLst>
                                    </p:anim>
                                    <p:animEffect transition="in" filter="fade">
                                      <p:cBhvr>
                                        <p:cTn id="75" dur="500"/>
                                        <p:tgtEl>
                                          <p:spTgt spid="75"/>
                                        </p:tgtEl>
                                      </p:cBhvr>
                                    </p:animEffect>
                                  </p:childTnLst>
                                </p:cTn>
                              </p:par>
                            </p:childTnLst>
                          </p:cTn>
                        </p:par>
                        <p:par>
                          <p:cTn id="76" fill="hold">
                            <p:stCondLst>
                              <p:cond delay="8000"/>
                            </p:stCondLst>
                            <p:childTnLst>
                              <p:par>
                                <p:cTn id="77" presetID="22" presetClass="entr" presetSubtype="8" fill="hold" grpId="0" nodeType="afterEffect">
                                  <p:stCondLst>
                                    <p:cond delay="0"/>
                                  </p:stCondLst>
                                  <p:childTnLst>
                                    <p:set>
                                      <p:cBhvr>
                                        <p:cTn id="78" dur="1" fill="hold">
                                          <p:stCondLst>
                                            <p:cond delay="0"/>
                                          </p:stCondLst>
                                        </p:cTn>
                                        <p:tgtEl>
                                          <p:spTgt spid="32"/>
                                        </p:tgtEl>
                                        <p:attrNameLst>
                                          <p:attrName>style.visibility</p:attrName>
                                        </p:attrNameLst>
                                      </p:cBhvr>
                                      <p:to>
                                        <p:strVal val="visible"/>
                                      </p:to>
                                    </p:set>
                                    <p:animEffect transition="in" filter="wipe(left)">
                                      <p:cBhvr>
                                        <p:cTn id="79" dur="500"/>
                                        <p:tgtEl>
                                          <p:spTgt spid="32"/>
                                        </p:tgtEl>
                                      </p:cBhvr>
                                    </p:animEffect>
                                  </p:childTnLst>
                                </p:cTn>
                              </p:par>
                            </p:childTnLst>
                          </p:cTn>
                        </p:par>
                        <p:par>
                          <p:cTn id="80" fill="hold">
                            <p:stCondLst>
                              <p:cond delay="8500"/>
                            </p:stCondLst>
                            <p:childTnLst>
                              <p:par>
                                <p:cTn id="81" presetID="22" presetClass="entr" presetSubtype="8" fill="hold" grpId="0" nodeType="afterEffect">
                                  <p:stCondLst>
                                    <p:cond delay="0"/>
                                  </p:stCondLst>
                                  <p:childTnLst>
                                    <p:set>
                                      <p:cBhvr>
                                        <p:cTn id="82" dur="1" fill="hold">
                                          <p:stCondLst>
                                            <p:cond delay="0"/>
                                          </p:stCondLst>
                                        </p:cTn>
                                        <p:tgtEl>
                                          <p:spTgt spid="43"/>
                                        </p:tgtEl>
                                        <p:attrNameLst>
                                          <p:attrName>style.visibility</p:attrName>
                                        </p:attrNameLst>
                                      </p:cBhvr>
                                      <p:to>
                                        <p:strVal val="visible"/>
                                      </p:to>
                                    </p:set>
                                    <p:animEffect transition="in" filter="wipe(left)">
                                      <p:cBhvr>
                                        <p:cTn id="83" dur="500"/>
                                        <p:tgtEl>
                                          <p:spTgt spid="43"/>
                                        </p:tgtEl>
                                      </p:cBhvr>
                                    </p:animEffect>
                                  </p:childTnLst>
                                </p:cTn>
                              </p:par>
                            </p:childTnLst>
                          </p:cTn>
                        </p:par>
                        <p:par>
                          <p:cTn id="84" fill="hold">
                            <p:stCondLst>
                              <p:cond delay="9000"/>
                            </p:stCondLst>
                            <p:childTnLst>
                              <p:par>
                                <p:cTn id="85" presetID="22" presetClass="entr" presetSubtype="8" fill="hold" grpId="0" nodeType="afterEffect">
                                  <p:stCondLst>
                                    <p:cond delay="0"/>
                                  </p:stCondLst>
                                  <p:childTnLst>
                                    <p:set>
                                      <p:cBhvr>
                                        <p:cTn id="86" dur="1" fill="hold">
                                          <p:stCondLst>
                                            <p:cond delay="0"/>
                                          </p:stCondLst>
                                        </p:cTn>
                                        <p:tgtEl>
                                          <p:spTgt spid="36"/>
                                        </p:tgtEl>
                                        <p:attrNameLst>
                                          <p:attrName>style.visibility</p:attrName>
                                        </p:attrNameLst>
                                      </p:cBhvr>
                                      <p:to>
                                        <p:strVal val="visible"/>
                                      </p:to>
                                    </p:set>
                                    <p:animEffect transition="in" filter="wipe(left)">
                                      <p:cBhvr>
                                        <p:cTn id="87" dur="500"/>
                                        <p:tgtEl>
                                          <p:spTgt spid="36"/>
                                        </p:tgtEl>
                                      </p:cBhvr>
                                    </p:animEffect>
                                  </p:childTnLst>
                                </p:cTn>
                              </p:par>
                              <p:par>
                                <p:cTn id="88" presetID="2" presetClass="entr" presetSubtype="8" fill="hold" nodeType="withEffect">
                                  <p:stCondLst>
                                    <p:cond delay="250"/>
                                  </p:stCondLst>
                                  <p:childTnLst>
                                    <p:set>
                                      <p:cBhvr>
                                        <p:cTn id="89" dur="1" fill="hold">
                                          <p:stCondLst>
                                            <p:cond delay="0"/>
                                          </p:stCondLst>
                                        </p:cTn>
                                        <p:tgtEl>
                                          <p:spTgt spid="44"/>
                                        </p:tgtEl>
                                        <p:attrNameLst>
                                          <p:attrName>style.visibility</p:attrName>
                                        </p:attrNameLst>
                                      </p:cBhvr>
                                      <p:to>
                                        <p:strVal val="visible"/>
                                      </p:to>
                                    </p:set>
                                    <p:anim calcmode="lin" valueType="num">
                                      <p:cBhvr additive="base">
                                        <p:cTn id="90" dur="500" fill="hold"/>
                                        <p:tgtEl>
                                          <p:spTgt spid="44"/>
                                        </p:tgtEl>
                                        <p:attrNameLst>
                                          <p:attrName>ppt_x</p:attrName>
                                        </p:attrNameLst>
                                      </p:cBhvr>
                                      <p:tavLst>
                                        <p:tav tm="0">
                                          <p:val>
                                            <p:strVal val="0-#ppt_w/2"/>
                                          </p:val>
                                        </p:tav>
                                        <p:tav tm="100000">
                                          <p:val>
                                            <p:strVal val="#ppt_x"/>
                                          </p:val>
                                        </p:tav>
                                      </p:tavLst>
                                    </p:anim>
                                    <p:anim calcmode="lin" valueType="num">
                                      <p:cBhvr additive="base">
                                        <p:cTn id="91" dur="500" fill="hold"/>
                                        <p:tgtEl>
                                          <p:spTgt spid="44"/>
                                        </p:tgtEl>
                                        <p:attrNameLst>
                                          <p:attrName>ppt_y</p:attrName>
                                        </p:attrNameLst>
                                      </p:cBhvr>
                                      <p:tavLst>
                                        <p:tav tm="0">
                                          <p:val>
                                            <p:strVal val="#ppt_y"/>
                                          </p:val>
                                        </p:tav>
                                        <p:tav tm="100000">
                                          <p:val>
                                            <p:strVal val="#ppt_y"/>
                                          </p:val>
                                        </p:tav>
                                      </p:tavLst>
                                    </p:anim>
                                  </p:childTnLst>
                                </p:cTn>
                              </p:par>
                            </p:childTnLst>
                          </p:cTn>
                        </p:par>
                        <p:par>
                          <p:cTn id="92" fill="hold">
                            <p:stCondLst>
                              <p:cond delay="9750"/>
                            </p:stCondLst>
                            <p:childTnLst>
                              <p:par>
                                <p:cTn id="93" presetID="42" presetClass="entr" presetSubtype="0" fill="hold" nodeType="afterEffect">
                                  <p:stCondLst>
                                    <p:cond delay="0"/>
                                  </p:stCondLst>
                                  <p:childTnLst>
                                    <p:set>
                                      <p:cBhvr>
                                        <p:cTn id="94" dur="1" fill="hold">
                                          <p:stCondLst>
                                            <p:cond delay="0"/>
                                          </p:stCondLst>
                                        </p:cTn>
                                        <p:tgtEl>
                                          <p:spTgt spid="62"/>
                                        </p:tgtEl>
                                        <p:attrNameLst>
                                          <p:attrName>style.visibility</p:attrName>
                                        </p:attrNameLst>
                                      </p:cBhvr>
                                      <p:to>
                                        <p:strVal val="visible"/>
                                      </p:to>
                                    </p:set>
                                    <p:animEffect transition="in" filter="fade">
                                      <p:cBhvr>
                                        <p:cTn id="95" dur="1000"/>
                                        <p:tgtEl>
                                          <p:spTgt spid="62"/>
                                        </p:tgtEl>
                                      </p:cBhvr>
                                    </p:animEffect>
                                    <p:anim calcmode="lin" valueType="num">
                                      <p:cBhvr>
                                        <p:cTn id="96" dur="1000" fill="hold"/>
                                        <p:tgtEl>
                                          <p:spTgt spid="62"/>
                                        </p:tgtEl>
                                        <p:attrNameLst>
                                          <p:attrName>ppt_x</p:attrName>
                                        </p:attrNameLst>
                                      </p:cBhvr>
                                      <p:tavLst>
                                        <p:tav tm="0">
                                          <p:val>
                                            <p:strVal val="#ppt_x"/>
                                          </p:val>
                                        </p:tav>
                                        <p:tav tm="100000">
                                          <p:val>
                                            <p:strVal val="#ppt_x"/>
                                          </p:val>
                                        </p:tav>
                                      </p:tavLst>
                                    </p:anim>
                                    <p:anim calcmode="lin" valueType="num">
                                      <p:cBhvr>
                                        <p:cTn id="97" dur="1000" fill="hold"/>
                                        <p:tgtEl>
                                          <p:spTgt spid="62"/>
                                        </p:tgtEl>
                                        <p:attrNameLst>
                                          <p:attrName>ppt_y</p:attrName>
                                        </p:attrNameLst>
                                      </p:cBhvr>
                                      <p:tavLst>
                                        <p:tav tm="0">
                                          <p:val>
                                            <p:strVal val="#ppt_y+.1"/>
                                          </p:val>
                                        </p:tav>
                                        <p:tav tm="100000">
                                          <p:val>
                                            <p:strVal val="#ppt_y"/>
                                          </p:val>
                                        </p:tav>
                                      </p:tavLst>
                                    </p:anim>
                                  </p:childTnLst>
                                </p:cTn>
                              </p:par>
                            </p:childTnLst>
                          </p:cTn>
                        </p:par>
                        <p:par>
                          <p:cTn id="98" fill="hold">
                            <p:stCondLst>
                              <p:cond delay="10750"/>
                            </p:stCondLst>
                            <p:childTnLst>
                              <p:par>
                                <p:cTn id="99" presetID="53" presetClass="entr" presetSubtype="16" fill="hold" nodeType="afterEffect">
                                  <p:stCondLst>
                                    <p:cond delay="0"/>
                                  </p:stCondLst>
                                  <p:childTnLst>
                                    <p:set>
                                      <p:cBhvr>
                                        <p:cTn id="100" dur="1" fill="hold">
                                          <p:stCondLst>
                                            <p:cond delay="0"/>
                                          </p:stCondLst>
                                        </p:cTn>
                                        <p:tgtEl>
                                          <p:spTgt spid="76"/>
                                        </p:tgtEl>
                                        <p:attrNameLst>
                                          <p:attrName>style.visibility</p:attrName>
                                        </p:attrNameLst>
                                      </p:cBhvr>
                                      <p:to>
                                        <p:strVal val="visible"/>
                                      </p:to>
                                    </p:set>
                                    <p:anim calcmode="lin" valueType="num">
                                      <p:cBhvr>
                                        <p:cTn id="101" dur="500" fill="hold"/>
                                        <p:tgtEl>
                                          <p:spTgt spid="76"/>
                                        </p:tgtEl>
                                        <p:attrNameLst>
                                          <p:attrName>ppt_w</p:attrName>
                                        </p:attrNameLst>
                                      </p:cBhvr>
                                      <p:tavLst>
                                        <p:tav tm="0">
                                          <p:val>
                                            <p:fltVal val="0"/>
                                          </p:val>
                                        </p:tav>
                                        <p:tav tm="100000">
                                          <p:val>
                                            <p:strVal val="#ppt_w"/>
                                          </p:val>
                                        </p:tav>
                                      </p:tavLst>
                                    </p:anim>
                                    <p:anim calcmode="lin" valueType="num">
                                      <p:cBhvr>
                                        <p:cTn id="102" dur="500" fill="hold"/>
                                        <p:tgtEl>
                                          <p:spTgt spid="76"/>
                                        </p:tgtEl>
                                        <p:attrNameLst>
                                          <p:attrName>ppt_h</p:attrName>
                                        </p:attrNameLst>
                                      </p:cBhvr>
                                      <p:tavLst>
                                        <p:tav tm="0">
                                          <p:val>
                                            <p:fltVal val="0"/>
                                          </p:val>
                                        </p:tav>
                                        <p:tav tm="100000">
                                          <p:val>
                                            <p:strVal val="#ppt_h"/>
                                          </p:val>
                                        </p:tav>
                                      </p:tavLst>
                                    </p:anim>
                                    <p:animEffect transition="in" filter="fade">
                                      <p:cBhvr>
                                        <p:cTn id="103" dur="500"/>
                                        <p:tgtEl>
                                          <p:spTgt spid="76"/>
                                        </p:tgtEl>
                                      </p:cBhvr>
                                    </p:animEffect>
                                  </p:childTnLst>
                                </p:cTn>
                              </p:par>
                            </p:childTnLst>
                          </p:cTn>
                        </p:par>
                        <p:par>
                          <p:cTn id="104" fill="hold">
                            <p:stCondLst>
                              <p:cond delay="11250"/>
                            </p:stCondLst>
                            <p:childTnLst>
                              <p:par>
                                <p:cTn id="105" presetID="22" presetClass="entr" presetSubtype="8" fill="hold" grpId="0" nodeType="afterEffect">
                                  <p:stCondLst>
                                    <p:cond delay="0"/>
                                  </p:stCondLst>
                                  <p:childTnLst>
                                    <p:set>
                                      <p:cBhvr>
                                        <p:cTn id="106" dur="1" fill="hold">
                                          <p:stCondLst>
                                            <p:cond delay="0"/>
                                          </p:stCondLst>
                                        </p:cTn>
                                        <p:tgtEl>
                                          <p:spTgt spid="33"/>
                                        </p:tgtEl>
                                        <p:attrNameLst>
                                          <p:attrName>style.visibility</p:attrName>
                                        </p:attrNameLst>
                                      </p:cBhvr>
                                      <p:to>
                                        <p:strVal val="visible"/>
                                      </p:to>
                                    </p:set>
                                    <p:animEffect transition="in" filter="wipe(left)">
                                      <p:cBhvr>
                                        <p:cTn id="107" dur="500"/>
                                        <p:tgtEl>
                                          <p:spTgt spid="33"/>
                                        </p:tgtEl>
                                      </p:cBhvr>
                                    </p:animEffect>
                                  </p:childTnLst>
                                </p:cTn>
                              </p:par>
                            </p:childTnLst>
                          </p:cTn>
                        </p:par>
                        <p:par>
                          <p:cTn id="108" fill="hold">
                            <p:stCondLst>
                              <p:cond delay="11750"/>
                            </p:stCondLst>
                            <p:childTnLst>
                              <p:par>
                                <p:cTn id="109" presetID="22" presetClass="entr" presetSubtype="8" fill="hold" grpId="0" nodeType="afterEffect">
                                  <p:stCondLst>
                                    <p:cond delay="0"/>
                                  </p:stCondLst>
                                  <p:childTnLst>
                                    <p:set>
                                      <p:cBhvr>
                                        <p:cTn id="110" dur="1" fill="hold">
                                          <p:stCondLst>
                                            <p:cond delay="0"/>
                                          </p:stCondLst>
                                        </p:cTn>
                                        <p:tgtEl>
                                          <p:spTgt spid="30"/>
                                        </p:tgtEl>
                                        <p:attrNameLst>
                                          <p:attrName>style.visibility</p:attrName>
                                        </p:attrNameLst>
                                      </p:cBhvr>
                                      <p:to>
                                        <p:strVal val="visible"/>
                                      </p:to>
                                    </p:set>
                                    <p:animEffect transition="in" filter="wipe(left)">
                                      <p:cBhvr>
                                        <p:cTn id="111" dur="500"/>
                                        <p:tgtEl>
                                          <p:spTgt spid="30"/>
                                        </p:tgtEl>
                                      </p:cBhvr>
                                    </p:animEffect>
                                  </p:childTnLst>
                                </p:cTn>
                              </p:par>
                            </p:childTnLst>
                          </p:cTn>
                        </p:par>
                        <p:par>
                          <p:cTn id="112" fill="hold">
                            <p:stCondLst>
                              <p:cond delay="12250"/>
                            </p:stCondLst>
                            <p:childTnLst>
                              <p:par>
                                <p:cTn id="113" presetID="22" presetClass="entr" presetSubtype="8" fill="hold" grpId="0" nodeType="afterEffect">
                                  <p:stCondLst>
                                    <p:cond delay="0"/>
                                  </p:stCondLst>
                                  <p:childTnLst>
                                    <p:set>
                                      <p:cBhvr>
                                        <p:cTn id="114" dur="1" fill="hold">
                                          <p:stCondLst>
                                            <p:cond delay="0"/>
                                          </p:stCondLst>
                                        </p:cTn>
                                        <p:tgtEl>
                                          <p:spTgt spid="37"/>
                                        </p:tgtEl>
                                        <p:attrNameLst>
                                          <p:attrName>style.visibility</p:attrName>
                                        </p:attrNameLst>
                                      </p:cBhvr>
                                      <p:to>
                                        <p:strVal val="visible"/>
                                      </p:to>
                                    </p:set>
                                    <p:animEffect transition="in" filter="wipe(left)">
                                      <p:cBhvr>
                                        <p:cTn id="115" dur="500"/>
                                        <p:tgtEl>
                                          <p:spTgt spid="37"/>
                                        </p:tgtEl>
                                      </p:cBhvr>
                                    </p:animEffect>
                                  </p:childTnLst>
                                </p:cTn>
                              </p:par>
                              <p:par>
                                <p:cTn id="116" presetID="2" presetClass="entr" presetSubtype="8" fill="hold" nodeType="withEffect">
                                  <p:stCondLst>
                                    <p:cond delay="250"/>
                                  </p:stCondLst>
                                  <p:childTnLst>
                                    <p:set>
                                      <p:cBhvr>
                                        <p:cTn id="117" dur="1" fill="hold">
                                          <p:stCondLst>
                                            <p:cond delay="0"/>
                                          </p:stCondLst>
                                        </p:cTn>
                                        <p:tgtEl>
                                          <p:spTgt spid="50"/>
                                        </p:tgtEl>
                                        <p:attrNameLst>
                                          <p:attrName>style.visibility</p:attrName>
                                        </p:attrNameLst>
                                      </p:cBhvr>
                                      <p:to>
                                        <p:strVal val="visible"/>
                                      </p:to>
                                    </p:set>
                                    <p:anim calcmode="lin" valueType="num">
                                      <p:cBhvr additive="base">
                                        <p:cTn id="118" dur="500" fill="hold"/>
                                        <p:tgtEl>
                                          <p:spTgt spid="50"/>
                                        </p:tgtEl>
                                        <p:attrNameLst>
                                          <p:attrName>ppt_x</p:attrName>
                                        </p:attrNameLst>
                                      </p:cBhvr>
                                      <p:tavLst>
                                        <p:tav tm="0">
                                          <p:val>
                                            <p:strVal val="0-#ppt_w/2"/>
                                          </p:val>
                                        </p:tav>
                                        <p:tav tm="100000">
                                          <p:val>
                                            <p:strVal val="#ppt_x"/>
                                          </p:val>
                                        </p:tav>
                                      </p:tavLst>
                                    </p:anim>
                                    <p:anim calcmode="lin" valueType="num">
                                      <p:cBhvr additive="base">
                                        <p:cTn id="119" dur="500" fill="hold"/>
                                        <p:tgtEl>
                                          <p:spTgt spid="50"/>
                                        </p:tgtEl>
                                        <p:attrNameLst>
                                          <p:attrName>ppt_y</p:attrName>
                                        </p:attrNameLst>
                                      </p:cBhvr>
                                      <p:tavLst>
                                        <p:tav tm="0">
                                          <p:val>
                                            <p:strVal val="#ppt_y"/>
                                          </p:val>
                                        </p:tav>
                                        <p:tav tm="100000">
                                          <p:val>
                                            <p:strVal val="#ppt_y"/>
                                          </p:val>
                                        </p:tav>
                                      </p:tavLst>
                                    </p:anim>
                                  </p:childTnLst>
                                </p:cTn>
                              </p:par>
                            </p:childTnLst>
                          </p:cTn>
                        </p:par>
                        <p:par>
                          <p:cTn id="120" fill="hold">
                            <p:stCondLst>
                              <p:cond delay="13000"/>
                            </p:stCondLst>
                            <p:childTnLst>
                              <p:par>
                                <p:cTn id="121" presetID="42" presetClass="entr" presetSubtype="0" fill="hold" nodeType="afterEffect">
                                  <p:stCondLst>
                                    <p:cond delay="0"/>
                                  </p:stCondLst>
                                  <p:childTnLst>
                                    <p:set>
                                      <p:cBhvr>
                                        <p:cTn id="122" dur="1" fill="hold">
                                          <p:stCondLst>
                                            <p:cond delay="0"/>
                                          </p:stCondLst>
                                        </p:cTn>
                                        <p:tgtEl>
                                          <p:spTgt spid="65"/>
                                        </p:tgtEl>
                                        <p:attrNameLst>
                                          <p:attrName>style.visibility</p:attrName>
                                        </p:attrNameLst>
                                      </p:cBhvr>
                                      <p:to>
                                        <p:strVal val="visible"/>
                                      </p:to>
                                    </p:set>
                                    <p:animEffect transition="in" filter="fade">
                                      <p:cBhvr>
                                        <p:cTn id="123" dur="1000"/>
                                        <p:tgtEl>
                                          <p:spTgt spid="65"/>
                                        </p:tgtEl>
                                      </p:cBhvr>
                                    </p:animEffect>
                                    <p:anim calcmode="lin" valueType="num">
                                      <p:cBhvr>
                                        <p:cTn id="124" dur="1000" fill="hold"/>
                                        <p:tgtEl>
                                          <p:spTgt spid="65"/>
                                        </p:tgtEl>
                                        <p:attrNameLst>
                                          <p:attrName>ppt_x</p:attrName>
                                        </p:attrNameLst>
                                      </p:cBhvr>
                                      <p:tavLst>
                                        <p:tav tm="0">
                                          <p:val>
                                            <p:strVal val="#ppt_x"/>
                                          </p:val>
                                        </p:tav>
                                        <p:tav tm="100000">
                                          <p:val>
                                            <p:strVal val="#ppt_x"/>
                                          </p:val>
                                        </p:tav>
                                      </p:tavLst>
                                    </p:anim>
                                    <p:anim calcmode="lin" valueType="num">
                                      <p:cBhvr>
                                        <p:cTn id="125" dur="1000" fill="hold"/>
                                        <p:tgtEl>
                                          <p:spTgt spid="6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3" grpId="0" animBg="1"/>
      <p:bldP spid="31" grpId="0" animBg="1"/>
      <p:bldP spid="32" grpId="0" animBg="1"/>
      <p:bldP spid="33" grpId="0" animBg="1"/>
      <p:bldP spid="17" grpId="0" animBg="1"/>
      <p:bldP spid="12" grpId="0" animBg="1"/>
      <p:bldP spid="41" grpId="0" animBg="1"/>
      <p:bldP spid="43" grpId="0" animBg="1"/>
      <p:bldP spid="30" grpId="0" animBg="1"/>
      <p:bldP spid="34" grpId="0" animBg="1"/>
      <p:bldP spid="35" grpId="0" animBg="1"/>
      <p:bldP spid="36" grpId="0" animBg="1"/>
      <p:bldP spid="37" grpId="0" animBg="1"/>
      <p:bldP spid="75"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3" name="Picture 22">
            <a:hlinkClick r:id="rId2"/>
            <a:extLst>
              <a:ext uri="{FF2B5EF4-FFF2-40B4-BE49-F238E27FC236}">
                <a16:creationId xmlns:a16="http://schemas.microsoft.com/office/drawing/2014/main" id="{9AF1DF75-D1B1-41B8-9EB6-B0ABFC5673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a:t>
            </a:r>
            <a:r>
              <a:rPr lang="en-US" sz="1600" dirty="0">
                <a:solidFill>
                  <a:schemeClr val="bg1"/>
                </a:solidFill>
                <a:latin typeface="Candara" panose="020E0502030303020204" pitchFamily="34" charset="0"/>
              </a:rPr>
              <a:t>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7" name="Picture 6">
            <a:hlinkClick r:id="rId2"/>
            <a:extLst>
              <a:ext uri="{FF2B5EF4-FFF2-40B4-BE49-F238E27FC236}">
                <a16:creationId xmlns:a16="http://schemas.microsoft.com/office/drawing/2014/main" id="{9F375AFA-7E81-4C25-9B2B-2E960E248D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6" name="Picture 5">
            <a:hlinkClick r:id="rId2"/>
            <a:extLst>
              <a:ext uri="{FF2B5EF4-FFF2-40B4-BE49-F238E27FC236}">
                <a16:creationId xmlns:a16="http://schemas.microsoft.com/office/drawing/2014/main" id="{84041A2D-9A22-47D8-88F8-05FF91BA7F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A20AF2FA-D05F-4F9F-87A3-C12871F487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rgbClr val="D0D2D7"/>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There are many ways to help get the word out:</a:t>
            </a:r>
          </a:p>
          <a:p>
            <a:pPr marL="457200" indent="-457200">
              <a:buAutoNum type="arabicParenR"/>
            </a:pPr>
            <a:r>
              <a:rPr lang="en-US" sz="1600" dirty="0">
                <a:solidFill>
                  <a:srgbClr val="D0D2D7"/>
                </a:solidFill>
                <a:latin typeface="Candara" panose="020E0502030303020204" pitchFamily="34" charset="0"/>
              </a:rPr>
              <a:t>Social media likes and shares.</a:t>
            </a:r>
          </a:p>
          <a:p>
            <a:pPr marL="457200" indent="-457200">
              <a:buAutoNum type="arabicParenR"/>
            </a:pPr>
            <a:r>
              <a:rPr lang="en-US" sz="1600" dirty="0">
                <a:solidFill>
                  <a:srgbClr val="D0D2D7"/>
                </a:solidFill>
                <a:latin typeface="Candara" panose="020E0502030303020204" pitchFamily="34" charset="0"/>
              </a:rPr>
              <a:t>Forum posts in communities you are already members (please do not spam).</a:t>
            </a:r>
          </a:p>
          <a:p>
            <a:pPr marL="457200" indent="-457200">
              <a:buAutoNum type="arabicParenR"/>
            </a:pPr>
            <a:r>
              <a:rPr lang="en-US" sz="1600" dirty="0">
                <a:solidFill>
                  <a:srgbClr val="D0D2D7"/>
                </a:solidFill>
                <a:latin typeface="Candara" panose="020E0502030303020204" pitchFamily="34" charset="0"/>
              </a:rPr>
              <a:t>Telling classmates, teachers, coworkers about our PowerPoint Templates.</a:t>
            </a:r>
          </a:p>
          <a:p>
            <a:pPr marL="457200" indent="-457200">
              <a:buAutoNum type="arabicParenR"/>
            </a:pPr>
            <a:r>
              <a:rPr lang="en-US" sz="1600" dirty="0">
                <a:solidFill>
                  <a:srgbClr val="D0D2D7"/>
                </a:solidFill>
                <a:latin typeface="Candara" panose="020E0502030303020204" pitchFamily="34" charset="0"/>
              </a:rPr>
              <a:t>Placing one of our banners on your website, blog, etc.</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9B728EF0-D97B-4822-B85F-B27CB143607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1596</TotalTime>
  <Words>1290</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Lato</vt:lpstr>
      <vt:lpstr>Office Theme</vt:lpstr>
      <vt:lpstr>PowerPoint Presentation</vt:lpstr>
      <vt:lpstr>COLOR SET 33</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322</cp:revision>
  <dcterms:created xsi:type="dcterms:W3CDTF">2016-09-28T22:08:47Z</dcterms:created>
  <dcterms:modified xsi:type="dcterms:W3CDTF">2018-11-07T15:58:26Z</dcterms:modified>
</cp:coreProperties>
</file>