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91634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941BBBC0-1073-419E-A7BF-CCB7B7192D07}"/>
              </a:ext>
            </a:extLst>
          </p:cNvPr>
          <p:cNvGrpSpPr/>
          <p:nvPr/>
        </p:nvGrpSpPr>
        <p:grpSpPr>
          <a:xfrm>
            <a:off x="482744" y="4495800"/>
            <a:ext cx="2374529" cy="962897"/>
            <a:chOff x="482744" y="4218702"/>
            <a:chExt cx="2374529" cy="962897"/>
          </a:xfrm>
        </p:grpSpPr>
        <p:sp>
          <p:nvSpPr>
            <p:cNvPr id="54" name="Rectangle 53">
              <a:extLst>
                <a:ext uri="{FF2B5EF4-FFF2-40B4-BE49-F238E27FC236}">
                  <a16:creationId xmlns:a16="http://schemas.microsoft.com/office/drawing/2014/main" id="{AEC7C536-BCFE-4030-8B79-DB6D17C430E2}"/>
                </a:ext>
              </a:extLst>
            </p:cNvPr>
            <p:cNvSpPr/>
            <p:nvPr/>
          </p:nvSpPr>
          <p:spPr>
            <a:xfrm>
              <a:off x="482744" y="4218702"/>
              <a:ext cx="2374529" cy="962897"/>
            </a:xfrm>
            <a:prstGeom prst="rect">
              <a:avLst/>
            </a:pr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84C97C91-5F2B-433A-9CA1-6657854F62F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59" name="Group 58">
            <a:extLst>
              <a:ext uri="{FF2B5EF4-FFF2-40B4-BE49-F238E27FC236}">
                <a16:creationId xmlns:a16="http://schemas.microsoft.com/office/drawing/2014/main" id="{0AF9B6A7-54E5-4810-BBF5-39B2456B5268}"/>
              </a:ext>
            </a:extLst>
          </p:cNvPr>
          <p:cNvGrpSpPr/>
          <p:nvPr/>
        </p:nvGrpSpPr>
        <p:grpSpPr>
          <a:xfrm>
            <a:off x="112390" y="4230793"/>
            <a:ext cx="765819" cy="1941407"/>
            <a:chOff x="112390" y="4016509"/>
            <a:chExt cx="765819" cy="1941407"/>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0ECAD93C-B4CF-410E-B049-AA37B2BA159C}"/>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6AEDEEA-590A-484C-817B-4879AB1D109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01</a:t>
              </a:r>
            </a:p>
          </p:txBody>
        </p:sp>
      </p:grpSp>
      <p:grpSp>
        <p:nvGrpSpPr>
          <p:cNvPr id="64" name="Group 63">
            <a:extLst>
              <a:ext uri="{FF2B5EF4-FFF2-40B4-BE49-F238E27FC236}">
                <a16:creationId xmlns:a16="http://schemas.microsoft.com/office/drawing/2014/main" id="{24939B52-0DDB-4DA1-B089-5D89D44470ED}"/>
              </a:ext>
            </a:extLst>
          </p:cNvPr>
          <p:cNvGrpSpPr/>
          <p:nvPr/>
        </p:nvGrpSpPr>
        <p:grpSpPr>
          <a:xfrm>
            <a:off x="2893690" y="2286000"/>
            <a:ext cx="2374529" cy="962897"/>
            <a:chOff x="482744" y="4218702"/>
            <a:chExt cx="2374529" cy="962897"/>
          </a:xfrm>
        </p:grpSpPr>
        <p:sp>
          <p:nvSpPr>
            <p:cNvPr id="65" name="Rectangle 64">
              <a:extLst>
                <a:ext uri="{FF2B5EF4-FFF2-40B4-BE49-F238E27FC236}">
                  <a16:creationId xmlns:a16="http://schemas.microsoft.com/office/drawing/2014/main" id="{B9304588-E046-440B-8425-25A6D6D5A1D4}"/>
                </a:ext>
              </a:extLst>
            </p:cNvPr>
            <p:cNvSpPr/>
            <p:nvPr/>
          </p:nvSpPr>
          <p:spPr>
            <a:xfrm>
              <a:off x="482744" y="4218702"/>
              <a:ext cx="2374529" cy="962897"/>
            </a:xfrm>
            <a:prstGeom prst="rect">
              <a:avLst/>
            </a:prstGeom>
            <a:solidFill>
              <a:srgbClr val="8397B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849F54FF-F301-4E16-9DAF-1F8E0FAB87BF}"/>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61" name="Group 60">
            <a:extLst>
              <a:ext uri="{FF2B5EF4-FFF2-40B4-BE49-F238E27FC236}">
                <a16:creationId xmlns:a16="http://schemas.microsoft.com/office/drawing/2014/main" id="{510BF0A4-0013-41E0-8E8F-6C47B13F986B}"/>
              </a:ext>
            </a:extLst>
          </p:cNvPr>
          <p:cNvGrpSpPr/>
          <p:nvPr/>
        </p:nvGrpSpPr>
        <p:grpSpPr>
          <a:xfrm rot="10800000">
            <a:off x="2510781" y="1552631"/>
            <a:ext cx="765819" cy="1941407"/>
            <a:chOff x="103682" y="4016509"/>
            <a:chExt cx="765819" cy="1941407"/>
          </a:xfrm>
          <a:effectLst>
            <a:outerShdw blurRad="50800" dist="38100" dir="13500000" algn="br" rotWithShape="0">
              <a:prstClr val="black">
                <a:alpha val="40000"/>
              </a:prstClr>
            </a:outerShdw>
          </a:effectLst>
        </p:grpSpPr>
        <p:sp>
          <p:nvSpPr>
            <p:cNvPr id="62" name="Freeform: Shape 61">
              <a:extLst>
                <a:ext uri="{FF2B5EF4-FFF2-40B4-BE49-F238E27FC236}">
                  <a16:creationId xmlns:a16="http://schemas.microsoft.com/office/drawing/2014/main" id="{EF65E480-0FD6-43E6-A658-DC908CDD1EE8}"/>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303F0529-7F30-4634-BF6D-4AC0DC5009C9}"/>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02</a:t>
              </a:r>
            </a:p>
          </p:txBody>
        </p:sp>
      </p:grpSp>
      <p:grpSp>
        <p:nvGrpSpPr>
          <p:cNvPr id="67" name="Group 66">
            <a:extLst>
              <a:ext uri="{FF2B5EF4-FFF2-40B4-BE49-F238E27FC236}">
                <a16:creationId xmlns:a16="http://schemas.microsoft.com/office/drawing/2014/main" id="{18AF3E20-917D-4BA1-A95A-EFF7FBB5C1BC}"/>
              </a:ext>
            </a:extLst>
          </p:cNvPr>
          <p:cNvGrpSpPr/>
          <p:nvPr/>
        </p:nvGrpSpPr>
        <p:grpSpPr>
          <a:xfrm>
            <a:off x="7578674" y="2286000"/>
            <a:ext cx="2374529" cy="962897"/>
            <a:chOff x="482744" y="4218702"/>
            <a:chExt cx="2374529" cy="962897"/>
          </a:xfrm>
        </p:grpSpPr>
        <p:sp>
          <p:nvSpPr>
            <p:cNvPr id="68" name="Rectangle 67">
              <a:extLst>
                <a:ext uri="{FF2B5EF4-FFF2-40B4-BE49-F238E27FC236}">
                  <a16:creationId xmlns:a16="http://schemas.microsoft.com/office/drawing/2014/main" id="{5E45B0CC-4999-451F-8B2A-289AB64CACB9}"/>
                </a:ext>
              </a:extLst>
            </p:cNvPr>
            <p:cNvSpPr/>
            <p:nvPr/>
          </p:nvSpPr>
          <p:spPr>
            <a:xfrm>
              <a:off x="482744" y="4218702"/>
              <a:ext cx="2374529" cy="962897"/>
            </a:xfrm>
            <a:prstGeom prst="rect">
              <a:avLst/>
            </a:prstGeom>
            <a:solidFill>
              <a:srgbClr val="2C374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6C8A0DC9-A48B-4A21-B8CA-6BEB52F1557A}"/>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70" name="Group 69">
            <a:extLst>
              <a:ext uri="{FF2B5EF4-FFF2-40B4-BE49-F238E27FC236}">
                <a16:creationId xmlns:a16="http://schemas.microsoft.com/office/drawing/2014/main" id="{E6E8B8A1-45BE-4A61-96C1-603F102A9E54}"/>
              </a:ext>
            </a:extLst>
          </p:cNvPr>
          <p:cNvGrpSpPr/>
          <p:nvPr/>
        </p:nvGrpSpPr>
        <p:grpSpPr>
          <a:xfrm rot="10800000">
            <a:off x="7195765" y="1549062"/>
            <a:ext cx="765819" cy="1941407"/>
            <a:chOff x="103682" y="4016509"/>
            <a:chExt cx="765819" cy="1941407"/>
          </a:xfrm>
          <a:effectLst>
            <a:outerShdw blurRad="50800" dist="38100" dir="13500000" algn="br" rotWithShape="0">
              <a:prstClr val="black">
                <a:alpha val="40000"/>
              </a:prstClr>
            </a:outerShdw>
          </a:effectLst>
        </p:grpSpPr>
        <p:sp>
          <p:nvSpPr>
            <p:cNvPr id="71" name="Freeform: Shape 70">
              <a:extLst>
                <a:ext uri="{FF2B5EF4-FFF2-40B4-BE49-F238E27FC236}">
                  <a16:creationId xmlns:a16="http://schemas.microsoft.com/office/drawing/2014/main" id="{6DC4F635-A85A-4FD1-A1C5-932C54B4CDDF}"/>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A9EC39DE-607F-4B1A-82AA-4C8AFDAA8EF5}"/>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04</a:t>
              </a:r>
            </a:p>
          </p:txBody>
        </p:sp>
      </p:grpSp>
      <p:grpSp>
        <p:nvGrpSpPr>
          <p:cNvPr id="73" name="Group 72">
            <a:extLst>
              <a:ext uri="{FF2B5EF4-FFF2-40B4-BE49-F238E27FC236}">
                <a16:creationId xmlns:a16="http://schemas.microsoft.com/office/drawing/2014/main" id="{8FE5A9FE-8640-4575-B73A-05DDDF6A1F9B}"/>
              </a:ext>
            </a:extLst>
          </p:cNvPr>
          <p:cNvGrpSpPr/>
          <p:nvPr/>
        </p:nvGrpSpPr>
        <p:grpSpPr>
          <a:xfrm>
            <a:off x="5204145" y="4487538"/>
            <a:ext cx="2374529" cy="962897"/>
            <a:chOff x="482744" y="4218702"/>
            <a:chExt cx="2374529" cy="962897"/>
          </a:xfrm>
        </p:grpSpPr>
        <p:sp>
          <p:nvSpPr>
            <p:cNvPr id="74" name="Rectangle 73">
              <a:extLst>
                <a:ext uri="{FF2B5EF4-FFF2-40B4-BE49-F238E27FC236}">
                  <a16:creationId xmlns:a16="http://schemas.microsoft.com/office/drawing/2014/main" id="{2DC0B19A-B438-45FE-AFE1-CB2A4B17D747}"/>
                </a:ext>
              </a:extLst>
            </p:cNvPr>
            <p:cNvSpPr/>
            <p:nvPr/>
          </p:nvSpPr>
          <p:spPr>
            <a:xfrm>
              <a:off x="482744" y="4218702"/>
              <a:ext cx="2374529" cy="962897"/>
            </a:xfrm>
            <a:prstGeom prst="rect">
              <a:avLst/>
            </a:pr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7F25BBAC-EAAD-4FFA-85DA-A08B3A3663D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76" name="Group 75">
            <a:extLst>
              <a:ext uri="{FF2B5EF4-FFF2-40B4-BE49-F238E27FC236}">
                <a16:creationId xmlns:a16="http://schemas.microsoft.com/office/drawing/2014/main" id="{8AD2F5AA-5D33-4D2B-98A0-F55C29B88F6A}"/>
              </a:ext>
            </a:extLst>
          </p:cNvPr>
          <p:cNvGrpSpPr/>
          <p:nvPr/>
        </p:nvGrpSpPr>
        <p:grpSpPr>
          <a:xfrm>
            <a:off x="4833791" y="4229291"/>
            <a:ext cx="765819" cy="1941407"/>
            <a:chOff x="112390" y="4016509"/>
            <a:chExt cx="765819" cy="1941407"/>
          </a:xfrm>
          <a:effectLst>
            <a:outerShdw blurRad="50800" dist="38100" dir="13500000" algn="br" rotWithShape="0">
              <a:prstClr val="black">
                <a:alpha val="40000"/>
              </a:prstClr>
            </a:outerShdw>
          </a:effectLst>
        </p:grpSpPr>
        <p:sp>
          <p:nvSpPr>
            <p:cNvPr id="77" name="Freeform: Shape 76">
              <a:extLst>
                <a:ext uri="{FF2B5EF4-FFF2-40B4-BE49-F238E27FC236}">
                  <a16:creationId xmlns:a16="http://schemas.microsoft.com/office/drawing/2014/main" id="{B0C7DB37-E382-4D83-80F3-5007C504AF85}"/>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9EA00E94-4042-411C-A9AB-E16883BC5DE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03</a:t>
              </a:r>
            </a:p>
          </p:txBody>
        </p:sp>
      </p:grpSp>
      <p:grpSp>
        <p:nvGrpSpPr>
          <p:cNvPr id="79" name="Group 78">
            <a:extLst>
              <a:ext uri="{FF2B5EF4-FFF2-40B4-BE49-F238E27FC236}">
                <a16:creationId xmlns:a16="http://schemas.microsoft.com/office/drawing/2014/main" id="{E72DB668-BD5D-4186-9927-8165A505C905}"/>
              </a:ext>
            </a:extLst>
          </p:cNvPr>
          <p:cNvGrpSpPr/>
          <p:nvPr/>
        </p:nvGrpSpPr>
        <p:grpSpPr>
          <a:xfrm>
            <a:off x="9934521" y="4449104"/>
            <a:ext cx="2304820" cy="962897"/>
            <a:chOff x="482744" y="4218702"/>
            <a:chExt cx="2304820" cy="962897"/>
          </a:xfrm>
        </p:grpSpPr>
        <p:sp>
          <p:nvSpPr>
            <p:cNvPr id="80" name="Rectangle 79">
              <a:extLst>
                <a:ext uri="{FF2B5EF4-FFF2-40B4-BE49-F238E27FC236}">
                  <a16:creationId xmlns:a16="http://schemas.microsoft.com/office/drawing/2014/main" id="{15B69F12-96E3-45D8-89C3-90BF5B3B04A7}"/>
                </a:ext>
              </a:extLst>
            </p:cNvPr>
            <p:cNvSpPr/>
            <p:nvPr/>
          </p:nvSpPr>
          <p:spPr>
            <a:xfrm>
              <a:off x="482744" y="4218702"/>
              <a:ext cx="2194560" cy="962897"/>
            </a:xfrm>
            <a:prstGeom prst="rect">
              <a:avLst/>
            </a:prstGeom>
            <a:solidFill>
              <a:srgbClr val="62768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 Box 10">
              <a:extLst>
                <a:ext uri="{FF2B5EF4-FFF2-40B4-BE49-F238E27FC236}">
                  <a16:creationId xmlns:a16="http://schemas.microsoft.com/office/drawing/2014/main" id="{E7FCEA38-F331-439D-A966-D120AB89EC9D}"/>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82" name="Group 81">
            <a:extLst>
              <a:ext uri="{FF2B5EF4-FFF2-40B4-BE49-F238E27FC236}">
                <a16:creationId xmlns:a16="http://schemas.microsoft.com/office/drawing/2014/main" id="{B2615C19-729A-49C9-8CD4-40E7F9A3C17E}"/>
              </a:ext>
            </a:extLst>
          </p:cNvPr>
          <p:cNvGrpSpPr/>
          <p:nvPr/>
        </p:nvGrpSpPr>
        <p:grpSpPr>
          <a:xfrm>
            <a:off x="9551612" y="4190857"/>
            <a:ext cx="765819" cy="1941407"/>
            <a:chOff x="112390" y="4016509"/>
            <a:chExt cx="765819" cy="1941407"/>
          </a:xfrm>
          <a:effectLst>
            <a:outerShdw blurRad="50800" dist="38100" dir="13500000" algn="br" rotWithShape="0">
              <a:prstClr val="black">
                <a:alpha val="40000"/>
              </a:prstClr>
            </a:outerShdw>
          </a:effectLst>
        </p:grpSpPr>
        <p:sp>
          <p:nvSpPr>
            <p:cNvPr id="83" name="Freeform: Shape 82">
              <a:extLst>
                <a:ext uri="{FF2B5EF4-FFF2-40B4-BE49-F238E27FC236}">
                  <a16:creationId xmlns:a16="http://schemas.microsoft.com/office/drawing/2014/main" id="{458F0E87-B8F5-4434-AF44-AAA52B185A6A}"/>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 Box 10">
              <a:extLst>
                <a:ext uri="{FF2B5EF4-FFF2-40B4-BE49-F238E27FC236}">
                  <a16:creationId xmlns:a16="http://schemas.microsoft.com/office/drawing/2014/main" id="{764B1C0F-92B2-42F7-916A-EDF4B0249219}"/>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rPr>
                <a:t>05</a:t>
              </a:r>
            </a:p>
          </p:txBody>
        </p:sp>
      </p:grpSp>
      <p:sp>
        <p:nvSpPr>
          <p:cNvPr id="85" name="TextBox 84">
            <a:extLst>
              <a:ext uri="{FF2B5EF4-FFF2-40B4-BE49-F238E27FC236}">
                <a16:creationId xmlns:a16="http://schemas.microsoft.com/office/drawing/2014/main" id="{B5323D99-012B-401B-9E99-29FFA21E871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2F28AA57-A01D-427E-B247-FA441C78C04F}"/>
              </a:ext>
            </a:extLst>
          </p:cNvPr>
          <p:cNvSpPr>
            <a:spLocks noChangeAspect="1"/>
          </p:cNvSpPr>
          <p:nvPr/>
        </p:nvSpPr>
        <p:spPr>
          <a:xfrm>
            <a:off x="130522" y="3468652"/>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A11F0C3-C430-44DA-B3C5-FC025910476F}"/>
              </a:ext>
            </a:extLst>
          </p:cNvPr>
          <p:cNvSpPr>
            <a:spLocks noChangeAspect="1"/>
          </p:cNvSpPr>
          <p:nvPr/>
        </p:nvSpPr>
        <p:spPr>
          <a:xfrm>
            <a:off x="200781" y="3520707"/>
            <a:ext cx="685800" cy="6858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Группа 365">
            <a:extLst>
              <a:ext uri="{FF2B5EF4-FFF2-40B4-BE49-F238E27FC236}">
                <a16:creationId xmlns:a16="http://schemas.microsoft.com/office/drawing/2014/main" id="{8563B054-F1E7-41D4-B0A0-392CE5A95AF8}"/>
              </a:ext>
            </a:extLst>
          </p:cNvPr>
          <p:cNvGrpSpPr>
            <a:grpSpLocks noChangeAspect="1"/>
          </p:cNvGrpSpPr>
          <p:nvPr/>
        </p:nvGrpSpPr>
        <p:grpSpPr>
          <a:xfrm>
            <a:off x="297422" y="3680028"/>
            <a:ext cx="438033" cy="365760"/>
            <a:chOff x="5824538" y="3263900"/>
            <a:chExt cx="3636963" cy="3036887"/>
          </a:xfrm>
          <a:solidFill>
            <a:schemeClr val="bg2">
              <a:lumMod val="25000"/>
            </a:schemeClr>
          </a:solidFill>
          <a:effectLst/>
        </p:grpSpPr>
        <p:sp>
          <p:nvSpPr>
            <p:cNvPr id="14" name="Freeform 326">
              <a:extLst>
                <a:ext uri="{FF2B5EF4-FFF2-40B4-BE49-F238E27FC236}">
                  <a16:creationId xmlns:a16="http://schemas.microsoft.com/office/drawing/2014/main" id="{A3CC7878-CCE7-4C15-9A30-7FD75EDDA2EE}"/>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27">
              <a:extLst>
                <a:ext uri="{FF2B5EF4-FFF2-40B4-BE49-F238E27FC236}">
                  <a16:creationId xmlns:a16="http://schemas.microsoft.com/office/drawing/2014/main" id="{F51D524D-E002-4272-AF4F-FF285D94097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 Box 10">
            <a:extLst>
              <a:ext uri="{FF2B5EF4-FFF2-40B4-BE49-F238E27FC236}">
                <a16:creationId xmlns:a16="http://schemas.microsoft.com/office/drawing/2014/main" id="{3BCA824B-A9EF-4BA7-A444-0C12FB4E0A67}"/>
              </a:ext>
            </a:extLst>
          </p:cNvPr>
          <p:cNvSpPr txBox="1">
            <a:spLocks noChangeArrowheads="1"/>
          </p:cNvSpPr>
          <p:nvPr/>
        </p:nvSpPr>
        <p:spPr bwMode="auto">
          <a:xfrm>
            <a:off x="898582" y="3702016"/>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27" name="Freeform: Shape 26">
            <a:extLst>
              <a:ext uri="{FF2B5EF4-FFF2-40B4-BE49-F238E27FC236}">
                <a16:creationId xmlns:a16="http://schemas.microsoft.com/office/drawing/2014/main" id="{FF1CAE18-1B2F-4385-9B25-EDB48457146C}"/>
              </a:ext>
            </a:extLst>
          </p:cNvPr>
          <p:cNvSpPr>
            <a:spLocks noChangeAspect="1"/>
          </p:cNvSpPr>
          <p:nvPr/>
        </p:nvSpPr>
        <p:spPr>
          <a:xfrm>
            <a:off x="2484888"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704725B3-95C6-44D0-AFC1-0CA8F6C4FCB1}"/>
              </a:ext>
            </a:extLst>
          </p:cNvPr>
          <p:cNvSpPr>
            <a:spLocks noChangeAspect="1"/>
          </p:cNvSpPr>
          <p:nvPr/>
        </p:nvSpPr>
        <p:spPr>
          <a:xfrm>
            <a:off x="2546116" y="3515994"/>
            <a:ext cx="685800" cy="6858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98">
            <a:extLst>
              <a:ext uri="{FF2B5EF4-FFF2-40B4-BE49-F238E27FC236}">
                <a16:creationId xmlns:a16="http://schemas.microsoft.com/office/drawing/2014/main" id="{76B81C09-E447-4790-A3F2-CC7189ED933A}"/>
              </a:ext>
            </a:extLst>
          </p:cNvPr>
          <p:cNvGrpSpPr>
            <a:grpSpLocks noChangeAspect="1"/>
          </p:cNvGrpSpPr>
          <p:nvPr/>
        </p:nvGrpSpPr>
        <p:grpSpPr>
          <a:xfrm>
            <a:off x="2705135" y="3676014"/>
            <a:ext cx="367762" cy="365760"/>
            <a:chOff x="5848350" y="3192463"/>
            <a:chExt cx="2041525" cy="2030413"/>
          </a:xfrm>
          <a:solidFill>
            <a:schemeClr val="bg2">
              <a:lumMod val="25000"/>
            </a:schemeClr>
          </a:solidFill>
          <a:effectLst/>
        </p:grpSpPr>
        <p:sp>
          <p:nvSpPr>
            <p:cNvPr id="18" name="Freeform 266">
              <a:extLst>
                <a:ext uri="{FF2B5EF4-FFF2-40B4-BE49-F238E27FC236}">
                  <a16:creationId xmlns:a16="http://schemas.microsoft.com/office/drawing/2014/main" id="{E2118FF7-15B9-4963-98DC-87A2E2A15C76}"/>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67">
              <a:extLst>
                <a:ext uri="{FF2B5EF4-FFF2-40B4-BE49-F238E27FC236}">
                  <a16:creationId xmlns:a16="http://schemas.microsoft.com/office/drawing/2014/main" id="{97C6ED4C-A49B-461D-9BAA-E2FADE974F7C}"/>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Text Box 10">
            <a:extLst>
              <a:ext uri="{FF2B5EF4-FFF2-40B4-BE49-F238E27FC236}">
                <a16:creationId xmlns:a16="http://schemas.microsoft.com/office/drawing/2014/main" id="{5FAE91D4-F73A-409D-BC4D-5003A139F26E}"/>
              </a:ext>
            </a:extLst>
          </p:cNvPr>
          <p:cNvSpPr txBox="1">
            <a:spLocks noChangeArrowheads="1"/>
          </p:cNvSpPr>
          <p:nvPr/>
        </p:nvSpPr>
        <p:spPr bwMode="auto">
          <a:xfrm>
            <a:off x="3273208" y="370787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33" name="Freeform: Shape 32">
            <a:extLst>
              <a:ext uri="{FF2B5EF4-FFF2-40B4-BE49-F238E27FC236}">
                <a16:creationId xmlns:a16="http://schemas.microsoft.com/office/drawing/2014/main" id="{019EA437-BB21-4C4E-853B-D879D5C95D60}"/>
              </a:ext>
            </a:extLst>
          </p:cNvPr>
          <p:cNvSpPr>
            <a:spLocks noChangeAspect="1"/>
          </p:cNvSpPr>
          <p:nvPr/>
        </p:nvSpPr>
        <p:spPr>
          <a:xfrm>
            <a:off x="4830223"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F64F57CF-1A0E-4FE6-AD59-428A937A902C}"/>
              </a:ext>
            </a:extLst>
          </p:cNvPr>
          <p:cNvSpPr>
            <a:spLocks noChangeAspect="1"/>
          </p:cNvSpPr>
          <p:nvPr/>
        </p:nvSpPr>
        <p:spPr>
          <a:xfrm>
            <a:off x="4900482" y="3515994"/>
            <a:ext cx="685800" cy="6858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45">
            <a:extLst>
              <a:ext uri="{FF2B5EF4-FFF2-40B4-BE49-F238E27FC236}">
                <a16:creationId xmlns:a16="http://schemas.microsoft.com/office/drawing/2014/main" id="{D4EB6C51-E8D4-4435-9989-374E0F6BF962}"/>
              </a:ext>
            </a:extLst>
          </p:cNvPr>
          <p:cNvSpPr>
            <a:spLocks noChangeAspect="1" noEditPoints="1"/>
          </p:cNvSpPr>
          <p:nvPr/>
        </p:nvSpPr>
        <p:spPr bwMode="auto">
          <a:xfrm>
            <a:off x="5081596" y="3676014"/>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7" name="Text Box 10">
            <a:extLst>
              <a:ext uri="{FF2B5EF4-FFF2-40B4-BE49-F238E27FC236}">
                <a16:creationId xmlns:a16="http://schemas.microsoft.com/office/drawing/2014/main" id="{F1374C1C-1BEC-4E13-B1D8-B5B1F275A2C4}"/>
              </a:ext>
            </a:extLst>
          </p:cNvPr>
          <p:cNvSpPr txBox="1">
            <a:spLocks noChangeArrowheads="1"/>
          </p:cNvSpPr>
          <p:nvPr/>
        </p:nvSpPr>
        <p:spPr bwMode="auto">
          <a:xfrm>
            <a:off x="5619038" y="3694720"/>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39" name="Freeform: Shape 38">
            <a:extLst>
              <a:ext uri="{FF2B5EF4-FFF2-40B4-BE49-F238E27FC236}">
                <a16:creationId xmlns:a16="http://schemas.microsoft.com/office/drawing/2014/main" id="{95FCE18E-D058-4490-9A7C-30CE356B66BA}"/>
              </a:ext>
            </a:extLst>
          </p:cNvPr>
          <p:cNvSpPr>
            <a:spLocks noChangeAspect="1"/>
          </p:cNvSpPr>
          <p:nvPr/>
        </p:nvSpPr>
        <p:spPr>
          <a:xfrm>
            <a:off x="7184589" y="3454031"/>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2C3749"/>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1D513221-49BF-4FA1-8876-F77EBDB8471E}"/>
              </a:ext>
            </a:extLst>
          </p:cNvPr>
          <p:cNvSpPr>
            <a:spLocks noChangeAspect="1"/>
          </p:cNvSpPr>
          <p:nvPr/>
        </p:nvSpPr>
        <p:spPr>
          <a:xfrm>
            <a:off x="7254848" y="3515994"/>
            <a:ext cx="685800" cy="6858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Группа 314">
            <a:extLst>
              <a:ext uri="{FF2B5EF4-FFF2-40B4-BE49-F238E27FC236}">
                <a16:creationId xmlns:a16="http://schemas.microsoft.com/office/drawing/2014/main" id="{261F4D2C-4CEC-424B-86CA-844C1EF0E1B5}"/>
              </a:ext>
            </a:extLst>
          </p:cNvPr>
          <p:cNvGrpSpPr>
            <a:grpSpLocks noChangeAspect="1"/>
          </p:cNvGrpSpPr>
          <p:nvPr/>
        </p:nvGrpSpPr>
        <p:grpSpPr>
          <a:xfrm>
            <a:off x="7398602" y="3678815"/>
            <a:ext cx="374125" cy="365760"/>
            <a:chOff x="5829300" y="3186113"/>
            <a:chExt cx="2555875" cy="2498725"/>
          </a:xfrm>
          <a:solidFill>
            <a:schemeClr val="bg2">
              <a:lumMod val="25000"/>
            </a:schemeClr>
          </a:solidFill>
          <a:effectLst/>
        </p:grpSpPr>
        <p:sp>
          <p:nvSpPr>
            <p:cNvPr id="21" name="Freeform 279">
              <a:extLst>
                <a:ext uri="{FF2B5EF4-FFF2-40B4-BE49-F238E27FC236}">
                  <a16:creationId xmlns:a16="http://schemas.microsoft.com/office/drawing/2014/main" id="{B0751AEC-F0D8-42C8-B029-44C1FB67849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280">
              <a:extLst>
                <a:ext uri="{FF2B5EF4-FFF2-40B4-BE49-F238E27FC236}">
                  <a16:creationId xmlns:a16="http://schemas.microsoft.com/office/drawing/2014/main" id="{4CAB347A-7182-42EF-9144-D45A2992FC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281">
              <a:extLst>
                <a:ext uri="{FF2B5EF4-FFF2-40B4-BE49-F238E27FC236}">
                  <a16:creationId xmlns:a16="http://schemas.microsoft.com/office/drawing/2014/main" id="{008FE353-06B3-4442-87E2-46BBF67E4A2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8" name="Text Box 10">
            <a:extLst>
              <a:ext uri="{FF2B5EF4-FFF2-40B4-BE49-F238E27FC236}">
                <a16:creationId xmlns:a16="http://schemas.microsoft.com/office/drawing/2014/main" id="{3FA1B325-D28F-4053-8EA8-935B14C51530}"/>
              </a:ext>
            </a:extLst>
          </p:cNvPr>
          <p:cNvSpPr txBox="1">
            <a:spLocks noChangeArrowheads="1"/>
          </p:cNvSpPr>
          <p:nvPr/>
        </p:nvSpPr>
        <p:spPr bwMode="auto">
          <a:xfrm>
            <a:off x="7951525" y="366602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45" name="Freeform: Shape 44">
            <a:extLst>
              <a:ext uri="{FF2B5EF4-FFF2-40B4-BE49-F238E27FC236}">
                <a16:creationId xmlns:a16="http://schemas.microsoft.com/office/drawing/2014/main" id="{F1290D26-07C7-4136-A71F-4D928121AE76}"/>
              </a:ext>
            </a:extLst>
          </p:cNvPr>
          <p:cNvSpPr>
            <a:spLocks noChangeAspect="1"/>
          </p:cNvSpPr>
          <p:nvPr/>
        </p:nvSpPr>
        <p:spPr>
          <a:xfrm>
            <a:off x="9541100" y="344879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62768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422CCA4E-D924-4911-87FD-08A5B2FC624E}"/>
              </a:ext>
            </a:extLst>
          </p:cNvPr>
          <p:cNvSpPr>
            <a:spLocks noChangeAspect="1"/>
          </p:cNvSpPr>
          <p:nvPr/>
        </p:nvSpPr>
        <p:spPr>
          <a:xfrm>
            <a:off x="9611359" y="3498014"/>
            <a:ext cx="685800" cy="6858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86">
            <a:extLst>
              <a:ext uri="{FF2B5EF4-FFF2-40B4-BE49-F238E27FC236}">
                <a16:creationId xmlns:a16="http://schemas.microsoft.com/office/drawing/2014/main" id="{F7E2A8A6-5DD7-4491-996D-E5FE5A9C33C6}"/>
              </a:ext>
            </a:extLst>
          </p:cNvPr>
          <p:cNvSpPr>
            <a:spLocks noChangeAspect="1" noEditPoints="1"/>
          </p:cNvSpPr>
          <p:nvPr/>
        </p:nvSpPr>
        <p:spPr bwMode="auto">
          <a:xfrm>
            <a:off x="9773645" y="365803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9" name="Text Box 10">
            <a:extLst>
              <a:ext uri="{FF2B5EF4-FFF2-40B4-BE49-F238E27FC236}">
                <a16:creationId xmlns:a16="http://schemas.microsoft.com/office/drawing/2014/main" id="{4606B51B-3DC9-40C0-A677-744E9CC8307F}"/>
              </a:ext>
            </a:extLst>
          </p:cNvPr>
          <p:cNvSpPr txBox="1">
            <a:spLocks noChangeArrowheads="1"/>
          </p:cNvSpPr>
          <p:nvPr/>
        </p:nvSpPr>
        <p:spPr bwMode="auto">
          <a:xfrm>
            <a:off x="10362103" y="366602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pic>
        <p:nvPicPr>
          <p:cNvPr id="90" name="Picture 89">
            <a:hlinkClick r:id="rId2"/>
            <a:extLst>
              <a:ext uri="{FF2B5EF4-FFF2-40B4-BE49-F238E27FC236}">
                <a16:creationId xmlns:a16="http://schemas.microsoft.com/office/drawing/2014/main" id="{71C2FEE9-DF28-4AFB-B485-94AFAD2DBF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2063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par>
                                <p:cTn id="19" presetID="53" presetClass="entr" presetSubtype="16"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anim calcmode="lin" valueType="num">
                                      <p:cBhvr>
                                        <p:cTn id="28" dur="1000" fill="hold"/>
                                        <p:tgtEl>
                                          <p:spTgt spid="57"/>
                                        </p:tgtEl>
                                        <p:attrNameLst>
                                          <p:attrName>ppt_x</p:attrName>
                                        </p:attrNameLst>
                                      </p:cBhvr>
                                      <p:tavLst>
                                        <p:tav tm="0">
                                          <p:val>
                                            <p:strVal val="#ppt_x"/>
                                          </p:val>
                                        </p:tav>
                                        <p:tav tm="100000">
                                          <p:val>
                                            <p:strVal val="#ppt_x"/>
                                          </p:val>
                                        </p:tav>
                                      </p:tavLst>
                                    </p:anim>
                                    <p:anim calcmode="lin" valueType="num">
                                      <p:cBhvr>
                                        <p:cTn id="29" dur="1000" fill="hold"/>
                                        <p:tgtEl>
                                          <p:spTgt spid="5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wipe(up)">
                                      <p:cBhvr>
                                        <p:cTn id="33" dur="500"/>
                                        <p:tgtEl>
                                          <p:spTgt spid="59"/>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wipe(left)">
                                      <p:cBhvr>
                                        <p:cTn id="37" dur="500"/>
                                        <p:tgtEl>
                                          <p:spTgt spid="60"/>
                                        </p:tgtEl>
                                      </p:cBhvr>
                                    </p:animEffect>
                                  </p:childTnLst>
                                </p:cTn>
                              </p:par>
                            </p:childTnLst>
                          </p:cTn>
                        </p:par>
                        <p:par>
                          <p:cTn id="38" fill="hold">
                            <p:stCondLst>
                              <p:cond delay="3500"/>
                            </p:stCondLst>
                            <p:childTnLst>
                              <p:par>
                                <p:cTn id="39" presetID="2" presetClass="entr" presetSubtype="2"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additive="base">
                                        <p:cTn id="41" dur="500" fill="hold"/>
                                        <p:tgtEl>
                                          <p:spTgt spid="27"/>
                                        </p:tgtEl>
                                        <p:attrNameLst>
                                          <p:attrName>ppt_x</p:attrName>
                                        </p:attrNameLst>
                                      </p:cBhvr>
                                      <p:tavLst>
                                        <p:tav tm="0">
                                          <p:val>
                                            <p:strVal val="1+#ppt_w/2"/>
                                          </p:val>
                                        </p:tav>
                                        <p:tav tm="100000">
                                          <p:val>
                                            <p:strVal val="#ppt_x"/>
                                          </p:val>
                                        </p:tav>
                                      </p:tavLst>
                                    </p:anim>
                                    <p:anim calcmode="lin" valueType="num">
                                      <p:cBhvr additive="base">
                                        <p:cTn id="42" dur="500" fill="hold"/>
                                        <p:tgtEl>
                                          <p:spTgt spid="27"/>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86"/>
                                        </p:tgtEl>
                                        <p:attrNameLst>
                                          <p:attrName>style.visibility</p:attrName>
                                        </p:attrNameLst>
                                      </p:cBhvr>
                                      <p:to>
                                        <p:strVal val="visible"/>
                                      </p:to>
                                    </p:set>
                                    <p:animEffect transition="in" filter="fade">
                                      <p:cBhvr>
                                        <p:cTn id="57" dur="1000"/>
                                        <p:tgtEl>
                                          <p:spTgt spid="86"/>
                                        </p:tgtEl>
                                      </p:cBhvr>
                                    </p:animEffect>
                                    <p:anim calcmode="lin" valueType="num">
                                      <p:cBhvr>
                                        <p:cTn id="58" dur="1000" fill="hold"/>
                                        <p:tgtEl>
                                          <p:spTgt spid="86"/>
                                        </p:tgtEl>
                                        <p:attrNameLst>
                                          <p:attrName>ppt_x</p:attrName>
                                        </p:attrNameLst>
                                      </p:cBhvr>
                                      <p:tavLst>
                                        <p:tav tm="0">
                                          <p:val>
                                            <p:strVal val="#ppt_x"/>
                                          </p:val>
                                        </p:tav>
                                        <p:tav tm="100000">
                                          <p:val>
                                            <p:strVal val="#ppt_x"/>
                                          </p:val>
                                        </p:tav>
                                      </p:tavLst>
                                    </p:anim>
                                    <p:anim calcmode="lin" valueType="num">
                                      <p:cBhvr>
                                        <p:cTn id="59" dur="1000" fill="hold"/>
                                        <p:tgtEl>
                                          <p:spTgt spid="86"/>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wipe(down)">
                                      <p:cBhvr>
                                        <p:cTn id="63" dur="500"/>
                                        <p:tgtEl>
                                          <p:spTgt spid="61"/>
                                        </p:tgtEl>
                                      </p:cBhvr>
                                    </p:animEffect>
                                  </p:childTnLst>
                                </p:cTn>
                              </p:par>
                            </p:childTnLst>
                          </p:cTn>
                        </p:par>
                        <p:par>
                          <p:cTn id="64" fill="hold">
                            <p:stCondLst>
                              <p:cond delay="6000"/>
                            </p:stCondLst>
                            <p:childTnLst>
                              <p:par>
                                <p:cTn id="65" presetID="22" presetClass="entr" presetSubtype="8" fill="hold" nodeType="after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wipe(left)">
                                      <p:cBhvr>
                                        <p:cTn id="67" dur="500"/>
                                        <p:tgtEl>
                                          <p:spTgt spid="64"/>
                                        </p:tgtEl>
                                      </p:cBhvr>
                                    </p:animEffect>
                                  </p:childTnLst>
                                </p:cTn>
                              </p:par>
                            </p:childTnLst>
                          </p:cTn>
                        </p:par>
                        <p:par>
                          <p:cTn id="68" fill="hold">
                            <p:stCondLst>
                              <p:cond delay="6500"/>
                            </p:stCondLst>
                            <p:childTnLst>
                              <p:par>
                                <p:cTn id="69" presetID="2" presetClass="entr" presetSubtype="2" fill="hold" grpId="0" nodeType="after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additive="base">
                                        <p:cTn id="71" dur="500" fill="hold"/>
                                        <p:tgtEl>
                                          <p:spTgt spid="33"/>
                                        </p:tgtEl>
                                        <p:attrNameLst>
                                          <p:attrName>ppt_x</p:attrName>
                                        </p:attrNameLst>
                                      </p:cBhvr>
                                      <p:tavLst>
                                        <p:tav tm="0">
                                          <p:val>
                                            <p:strVal val="1+#ppt_w/2"/>
                                          </p:val>
                                        </p:tav>
                                        <p:tav tm="100000">
                                          <p:val>
                                            <p:strVal val="#ppt_x"/>
                                          </p:val>
                                        </p:tav>
                                      </p:tavLst>
                                    </p:anim>
                                    <p:anim calcmode="lin" valueType="num">
                                      <p:cBhvr additive="base">
                                        <p:cTn id="72" dur="500" fill="hold"/>
                                        <p:tgtEl>
                                          <p:spTgt spid="33"/>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 calcmode="lin" valueType="num">
                                      <p:cBhvr>
                                        <p:cTn id="76" dur="500" fill="hold"/>
                                        <p:tgtEl>
                                          <p:spTgt spid="50"/>
                                        </p:tgtEl>
                                        <p:attrNameLst>
                                          <p:attrName>ppt_w</p:attrName>
                                        </p:attrNameLst>
                                      </p:cBhvr>
                                      <p:tavLst>
                                        <p:tav tm="0">
                                          <p:val>
                                            <p:fltVal val="0"/>
                                          </p:val>
                                        </p:tav>
                                        <p:tav tm="100000">
                                          <p:val>
                                            <p:strVal val="#ppt_w"/>
                                          </p:val>
                                        </p:tav>
                                      </p:tavLst>
                                    </p:anim>
                                    <p:anim calcmode="lin" valueType="num">
                                      <p:cBhvr>
                                        <p:cTn id="77" dur="500" fill="hold"/>
                                        <p:tgtEl>
                                          <p:spTgt spid="50"/>
                                        </p:tgtEl>
                                        <p:attrNameLst>
                                          <p:attrName>ppt_h</p:attrName>
                                        </p:attrNameLst>
                                      </p:cBhvr>
                                      <p:tavLst>
                                        <p:tav tm="0">
                                          <p:val>
                                            <p:fltVal val="0"/>
                                          </p:val>
                                        </p:tav>
                                        <p:tav tm="100000">
                                          <p:val>
                                            <p:strVal val="#ppt_h"/>
                                          </p:val>
                                        </p:tav>
                                      </p:tavLst>
                                    </p:anim>
                                    <p:animEffect transition="in" filter="fade">
                                      <p:cBhvr>
                                        <p:cTn id="78" dur="500"/>
                                        <p:tgtEl>
                                          <p:spTgt spid="50"/>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500" fill="hold"/>
                                        <p:tgtEl>
                                          <p:spTgt spid="16"/>
                                        </p:tgtEl>
                                        <p:attrNameLst>
                                          <p:attrName>ppt_w</p:attrName>
                                        </p:attrNameLst>
                                      </p:cBhvr>
                                      <p:tavLst>
                                        <p:tav tm="0">
                                          <p:val>
                                            <p:fltVal val="0"/>
                                          </p:val>
                                        </p:tav>
                                        <p:tav tm="100000">
                                          <p:val>
                                            <p:strVal val="#ppt_w"/>
                                          </p:val>
                                        </p:tav>
                                      </p:tavLst>
                                    </p:anim>
                                    <p:anim calcmode="lin" valueType="num">
                                      <p:cBhvr>
                                        <p:cTn id="82" dur="500" fill="hold"/>
                                        <p:tgtEl>
                                          <p:spTgt spid="16"/>
                                        </p:tgtEl>
                                        <p:attrNameLst>
                                          <p:attrName>ppt_h</p:attrName>
                                        </p:attrNameLst>
                                      </p:cBhvr>
                                      <p:tavLst>
                                        <p:tav tm="0">
                                          <p:val>
                                            <p:fltVal val="0"/>
                                          </p:val>
                                        </p:tav>
                                        <p:tav tm="100000">
                                          <p:val>
                                            <p:strVal val="#ppt_h"/>
                                          </p:val>
                                        </p:tav>
                                      </p:tavLst>
                                    </p:anim>
                                    <p:animEffect transition="in" filter="fade">
                                      <p:cBhvr>
                                        <p:cTn id="83" dur="500"/>
                                        <p:tgtEl>
                                          <p:spTgt spid="16"/>
                                        </p:tgtEl>
                                      </p:cBhvr>
                                    </p:animEffect>
                                  </p:childTnLst>
                                </p:cTn>
                              </p:par>
                            </p:childTnLst>
                          </p:cTn>
                        </p:par>
                        <p:par>
                          <p:cTn id="84" fill="hold">
                            <p:stCondLst>
                              <p:cond delay="7500"/>
                            </p:stCondLst>
                            <p:childTnLst>
                              <p:par>
                                <p:cTn id="85" presetID="42" presetClass="entr" presetSubtype="0" fill="hold" grpId="0" nodeType="after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fade">
                                      <p:cBhvr>
                                        <p:cTn id="87" dur="1000"/>
                                        <p:tgtEl>
                                          <p:spTgt spid="87"/>
                                        </p:tgtEl>
                                      </p:cBhvr>
                                    </p:animEffect>
                                    <p:anim calcmode="lin" valueType="num">
                                      <p:cBhvr>
                                        <p:cTn id="88" dur="1000" fill="hold"/>
                                        <p:tgtEl>
                                          <p:spTgt spid="87"/>
                                        </p:tgtEl>
                                        <p:attrNameLst>
                                          <p:attrName>ppt_x</p:attrName>
                                        </p:attrNameLst>
                                      </p:cBhvr>
                                      <p:tavLst>
                                        <p:tav tm="0">
                                          <p:val>
                                            <p:strVal val="#ppt_x"/>
                                          </p:val>
                                        </p:tav>
                                        <p:tav tm="100000">
                                          <p:val>
                                            <p:strVal val="#ppt_x"/>
                                          </p:val>
                                        </p:tav>
                                      </p:tavLst>
                                    </p:anim>
                                    <p:anim calcmode="lin" valueType="num">
                                      <p:cBhvr>
                                        <p:cTn id="89" dur="1000" fill="hold"/>
                                        <p:tgtEl>
                                          <p:spTgt spid="87"/>
                                        </p:tgtEl>
                                        <p:attrNameLst>
                                          <p:attrName>ppt_y</p:attrName>
                                        </p:attrNameLst>
                                      </p:cBhvr>
                                      <p:tavLst>
                                        <p:tav tm="0">
                                          <p:val>
                                            <p:strVal val="#ppt_y+.1"/>
                                          </p:val>
                                        </p:tav>
                                        <p:tav tm="100000">
                                          <p:val>
                                            <p:strVal val="#ppt_y"/>
                                          </p:val>
                                        </p:tav>
                                      </p:tavLst>
                                    </p:anim>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wipe(up)">
                                      <p:cBhvr>
                                        <p:cTn id="93" dur="500"/>
                                        <p:tgtEl>
                                          <p:spTgt spid="76"/>
                                        </p:tgtEl>
                                      </p:cBhvr>
                                    </p:animEffect>
                                  </p:childTnLst>
                                </p:cTn>
                              </p:par>
                            </p:childTnLst>
                          </p:cTn>
                        </p:par>
                        <p:par>
                          <p:cTn id="94" fill="hold">
                            <p:stCondLst>
                              <p:cond delay="9000"/>
                            </p:stCondLst>
                            <p:childTnLst>
                              <p:par>
                                <p:cTn id="95" presetID="22" presetClass="entr" presetSubtype="8" fill="hold" nodeType="after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wipe(left)">
                                      <p:cBhvr>
                                        <p:cTn id="97" dur="500"/>
                                        <p:tgtEl>
                                          <p:spTgt spid="73"/>
                                        </p:tgtEl>
                                      </p:cBhvr>
                                    </p:animEffect>
                                  </p:childTnLst>
                                </p:cTn>
                              </p:par>
                            </p:childTnLst>
                          </p:cTn>
                        </p:par>
                        <p:par>
                          <p:cTn id="98" fill="hold">
                            <p:stCondLst>
                              <p:cond delay="9500"/>
                            </p:stCondLst>
                            <p:childTnLst>
                              <p:par>
                                <p:cTn id="99" presetID="2" presetClass="entr" presetSubtype="2"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additive="base">
                                        <p:cTn id="101" dur="500" fill="hold"/>
                                        <p:tgtEl>
                                          <p:spTgt spid="39"/>
                                        </p:tgtEl>
                                        <p:attrNameLst>
                                          <p:attrName>ppt_x</p:attrName>
                                        </p:attrNameLst>
                                      </p:cBhvr>
                                      <p:tavLst>
                                        <p:tav tm="0">
                                          <p:val>
                                            <p:strVal val="1+#ppt_w/2"/>
                                          </p:val>
                                        </p:tav>
                                        <p:tav tm="100000">
                                          <p:val>
                                            <p:strVal val="#ppt_x"/>
                                          </p:val>
                                        </p:tav>
                                      </p:tavLst>
                                    </p:anim>
                                    <p:anim calcmode="lin" valueType="num">
                                      <p:cBhvr additive="base">
                                        <p:cTn id="102" dur="500" fill="hold"/>
                                        <p:tgtEl>
                                          <p:spTgt spid="39"/>
                                        </p:tgtEl>
                                        <p:attrNameLst>
                                          <p:attrName>ppt_y</p:attrName>
                                        </p:attrNameLst>
                                      </p:cBhvr>
                                      <p:tavLst>
                                        <p:tav tm="0">
                                          <p:val>
                                            <p:strVal val="#ppt_y"/>
                                          </p:val>
                                        </p:tav>
                                        <p:tav tm="100000">
                                          <p:val>
                                            <p:strVal val="#ppt_y"/>
                                          </p:val>
                                        </p:tav>
                                      </p:tavLst>
                                    </p:anim>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40"/>
                                        </p:tgtEl>
                                        <p:attrNameLst>
                                          <p:attrName>style.visibility</p:attrName>
                                        </p:attrNameLst>
                                      </p:cBhvr>
                                      <p:to>
                                        <p:strVal val="visible"/>
                                      </p:to>
                                    </p:set>
                                    <p:anim calcmode="lin" valueType="num">
                                      <p:cBhvr>
                                        <p:cTn id="106" dur="500" fill="hold"/>
                                        <p:tgtEl>
                                          <p:spTgt spid="40"/>
                                        </p:tgtEl>
                                        <p:attrNameLst>
                                          <p:attrName>ppt_w</p:attrName>
                                        </p:attrNameLst>
                                      </p:cBhvr>
                                      <p:tavLst>
                                        <p:tav tm="0">
                                          <p:val>
                                            <p:fltVal val="0"/>
                                          </p:val>
                                        </p:tav>
                                        <p:tav tm="100000">
                                          <p:val>
                                            <p:strVal val="#ppt_w"/>
                                          </p:val>
                                        </p:tav>
                                      </p:tavLst>
                                    </p:anim>
                                    <p:anim calcmode="lin" valueType="num">
                                      <p:cBhvr>
                                        <p:cTn id="107" dur="500" fill="hold"/>
                                        <p:tgtEl>
                                          <p:spTgt spid="40"/>
                                        </p:tgtEl>
                                        <p:attrNameLst>
                                          <p:attrName>ppt_h</p:attrName>
                                        </p:attrNameLst>
                                      </p:cBhvr>
                                      <p:tavLst>
                                        <p:tav tm="0">
                                          <p:val>
                                            <p:fltVal val="0"/>
                                          </p:val>
                                        </p:tav>
                                        <p:tav tm="100000">
                                          <p:val>
                                            <p:strVal val="#ppt_h"/>
                                          </p:val>
                                        </p:tav>
                                      </p:tavLst>
                                    </p:anim>
                                    <p:animEffect transition="in" filter="fade">
                                      <p:cBhvr>
                                        <p:cTn id="108" dur="500"/>
                                        <p:tgtEl>
                                          <p:spTgt spid="40"/>
                                        </p:tgtEl>
                                      </p:cBhvr>
                                    </p:animEffect>
                                  </p:childTnLst>
                                </p:cTn>
                              </p:par>
                              <p:par>
                                <p:cTn id="109" presetID="53" presetClass="entr" presetSubtype="16" fill="hold" nodeType="withEffect">
                                  <p:stCondLst>
                                    <p:cond delay="0"/>
                                  </p:stCondLst>
                                  <p:childTnLst>
                                    <p:set>
                                      <p:cBhvr>
                                        <p:cTn id="110" dur="1" fill="hold">
                                          <p:stCondLst>
                                            <p:cond delay="0"/>
                                          </p:stCondLst>
                                        </p:cTn>
                                        <p:tgtEl>
                                          <p:spTgt spid="20"/>
                                        </p:tgtEl>
                                        <p:attrNameLst>
                                          <p:attrName>style.visibility</p:attrName>
                                        </p:attrNameLst>
                                      </p:cBhvr>
                                      <p:to>
                                        <p:strVal val="visible"/>
                                      </p:to>
                                    </p:set>
                                    <p:anim calcmode="lin" valueType="num">
                                      <p:cBhvr>
                                        <p:cTn id="111" dur="500" fill="hold"/>
                                        <p:tgtEl>
                                          <p:spTgt spid="20"/>
                                        </p:tgtEl>
                                        <p:attrNameLst>
                                          <p:attrName>ppt_w</p:attrName>
                                        </p:attrNameLst>
                                      </p:cBhvr>
                                      <p:tavLst>
                                        <p:tav tm="0">
                                          <p:val>
                                            <p:fltVal val="0"/>
                                          </p:val>
                                        </p:tav>
                                        <p:tav tm="100000">
                                          <p:val>
                                            <p:strVal val="#ppt_w"/>
                                          </p:val>
                                        </p:tav>
                                      </p:tavLst>
                                    </p:anim>
                                    <p:anim calcmode="lin" valueType="num">
                                      <p:cBhvr>
                                        <p:cTn id="112" dur="500" fill="hold"/>
                                        <p:tgtEl>
                                          <p:spTgt spid="20"/>
                                        </p:tgtEl>
                                        <p:attrNameLst>
                                          <p:attrName>ppt_h</p:attrName>
                                        </p:attrNameLst>
                                      </p:cBhvr>
                                      <p:tavLst>
                                        <p:tav tm="0">
                                          <p:val>
                                            <p:fltVal val="0"/>
                                          </p:val>
                                        </p:tav>
                                        <p:tav tm="100000">
                                          <p:val>
                                            <p:strVal val="#ppt_h"/>
                                          </p:val>
                                        </p:tav>
                                      </p:tavLst>
                                    </p:anim>
                                    <p:animEffect transition="in" filter="fade">
                                      <p:cBhvr>
                                        <p:cTn id="113" dur="500"/>
                                        <p:tgtEl>
                                          <p:spTgt spid="20"/>
                                        </p:tgtEl>
                                      </p:cBhvr>
                                    </p:animEffect>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88"/>
                                        </p:tgtEl>
                                        <p:attrNameLst>
                                          <p:attrName>style.visibility</p:attrName>
                                        </p:attrNameLst>
                                      </p:cBhvr>
                                      <p:to>
                                        <p:strVal val="visible"/>
                                      </p:to>
                                    </p:set>
                                    <p:animEffect transition="in" filter="fade">
                                      <p:cBhvr>
                                        <p:cTn id="117" dur="1000"/>
                                        <p:tgtEl>
                                          <p:spTgt spid="88"/>
                                        </p:tgtEl>
                                      </p:cBhvr>
                                    </p:animEffect>
                                    <p:anim calcmode="lin" valueType="num">
                                      <p:cBhvr>
                                        <p:cTn id="118" dur="1000" fill="hold"/>
                                        <p:tgtEl>
                                          <p:spTgt spid="88"/>
                                        </p:tgtEl>
                                        <p:attrNameLst>
                                          <p:attrName>ppt_x</p:attrName>
                                        </p:attrNameLst>
                                      </p:cBhvr>
                                      <p:tavLst>
                                        <p:tav tm="0">
                                          <p:val>
                                            <p:strVal val="#ppt_x"/>
                                          </p:val>
                                        </p:tav>
                                        <p:tav tm="100000">
                                          <p:val>
                                            <p:strVal val="#ppt_x"/>
                                          </p:val>
                                        </p:tav>
                                      </p:tavLst>
                                    </p:anim>
                                    <p:anim calcmode="lin" valueType="num">
                                      <p:cBhvr>
                                        <p:cTn id="119" dur="1000" fill="hold"/>
                                        <p:tgtEl>
                                          <p:spTgt spid="88"/>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22" presetClass="entr" presetSubtype="4" fill="hold" nodeType="afterEffect">
                                  <p:stCondLst>
                                    <p:cond delay="0"/>
                                  </p:stCondLst>
                                  <p:childTnLst>
                                    <p:set>
                                      <p:cBhvr>
                                        <p:cTn id="122" dur="1" fill="hold">
                                          <p:stCondLst>
                                            <p:cond delay="0"/>
                                          </p:stCondLst>
                                        </p:cTn>
                                        <p:tgtEl>
                                          <p:spTgt spid="70"/>
                                        </p:tgtEl>
                                        <p:attrNameLst>
                                          <p:attrName>style.visibility</p:attrName>
                                        </p:attrNameLst>
                                      </p:cBhvr>
                                      <p:to>
                                        <p:strVal val="visible"/>
                                      </p:to>
                                    </p:set>
                                    <p:animEffect transition="in" filter="wipe(down)">
                                      <p:cBhvr>
                                        <p:cTn id="123" dur="500"/>
                                        <p:tgtEl>
                                          <p:spTgt spid="70"/>
                                        </p:tgtEl>
                                      </p:cBhvr>
                                    </p:animEffect>
                                  </p:childTnLst>
                                </p:cTn>
                              </p:par>
                            </p:childTnLst>
                          </p:cTn>
                        </p:par>
                        <p:par>
                          <p:cTn id="124" fill="hold">
                            <p:stCondLst>
                              <p:cond delay="12000"/>
                            </p:stCondLst>
                            <p:childTnLst>
                              <p:par>
                                <p:cTn id="125" presetID="22" presetClass="entr" presetSubtype="8" fill="hold" nodeType="after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wipe(left)">
                                      <p:cBhvr>
                                        <p:cTn id="127" dur="500"/>
                                        <p:tgtEl>
                                          <p:spTgt spid="67"/>
                                        </p:tgtEl>
                                      </p:cBhvr>
                                    </p:animEffect>
                                  </p:childTnLst>
                                </p:cTn>
                              </p:par>
                            </p:childTnLst>
                          </p:cTn>
                        </p:par>
                        <p:par>
                          <p:cTn id="128" fill="hold">
                            <p:stCondLst>
                              <p:cond delay="12500"/>
                            </p:stCondLst>
                            <p:childTnLst>
                              <p:par>
                                <p:cTn id="129" presetID="2" presetClass="entr" presetSubtype="2"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500" fill="hold"/>
                                        <p:tgtEl>
                                          <p:spTgt spid="45"/>
                                        </p:tgtEl>
                                        <p:attrNameLst>
                                          <p:attrName>ppt_x</p:attrName>
                                        </p:attrNameLst>
                                      </p:cBhvr>
                                      <p:tavLst>
                                        <p:tav tm="0">
                                          <p:val>
                                            <p:strVal val="1+#ppt_w/2"/>
                                          </p:val>
                                        </p:tav>
                                        <p:tav tm="100000">
                                          <p:val>
                                            <p:strVal val="#ppt_x"/>
                                          </p:val>
                                        </p:tav>
                                      </p:tavLst>
                                    </p:anim>
                                    <p:anim calcmode="lin" valueType="num">
                                      <p:cBhvr additive="base">
                                        <p:cTn id="132" dur="500" fill="hold"/>
                                        <p:tgtEl>
                                          <p:spTgt spid="45"/>
                                        </p:tgtEl>
                                        <p:attrNameLst>
                                          <p:attrName>ppt_y</p:attrName>
                                        </p:attrNameLst>
                                      </p:cBhvr>
                                      <p:tavLst>
                                        <p:tav tm="0">
                                          <p:val>
                                            <p:strVal val="#ppt_y"/>
                                          </p:val>
                                        </p:tav>
                                        <p:tav tm="100000">
                                          <p:val>
                                            <p:strVal val="#ppt_y"/>
                                          </p:val>
                                        </p:tav>
                                      </p:tavLst>
                                    </p:anim>
                                  </p:childTnLst>
                                </p:cTn>
                              </p:par>
                            </p:childTnLst>
                          </p:cTn>
                        </p:par>
                        <p:par>
                          <p:cTn id="133" fill="hold">
                            <p:stCondLst>
                              <p:cond delay="13000"/>
                            </p:stCondLst>
                            <p:childTnLst>
                              <p:par>
                                <p:cTn id="134" presetID="53" presetClass="entr" presetSubtype="16"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anim calcmode="lin" valueType="num">
                                      <p:cBhvr>
                                        <p:cTn id="136" dur="500" fill="hold"/>
                                        <p:tgtEl>
                                          <p:spTgt spid="46"/>
                                        </p:tgtEl>
                                        <p:attrNameLst>
                                          <p:attrName>ppt_w</p:attrName>
                                        </p:attrNameLst>
                                      </p:cBhvr>
                                      <p:tavLst>
                                        <p:tav tm="0">
                                          <p:val>
                                            <p:fltVal val="0"/>
                                          </p:val>
                                        </p:tav>
                                        <p:tav tm="100000">
                                          <p:val>
                                            <p:strVal val="#ppt_w"/>
                                          </p:val>
                                        </p:tav>
                                      </p:tavLst>
                                    </p:anim>
                                    <p:anim calcmode="lin" valueType="num">
                                      <p:cBhvr>
                                        <p:cTn id="137" dur="500" fill="hold"/>
                                        <p:tgtEl>
                                          <p:spTgt spid="46"/>
                                        </p:tgtEl>
                                        <p:attrNameLst>
                                          <p:attrName>ppt_h</p:attrName>
                                        </p:attrNameLst>
                                      </p:cBhvr>
                                      <p:tavLst>
                                        <p:tav tm="0">
                                          <p:val>
                                            <p:fltVal val="0"/>
                                          </p:val>
                                        </p:tav>
                                        <p:tav tm="100000">
                                          <p:val>
                                            <p:strVal val="#ppt_h"/>
                                          </p:val>
                                        </p:tav>
                                      </p:tavLst>
                                    </p:anim>
                                    <p:animEffect transition="in" filter="fade">
                                      <p:cBhvr>
                                        <p:cTn id="138" dur="500"/>
                                        <p:tgtEl>
                                          <p:spTgt spid="46"/>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24"/>
                                        </p:tgtEl>
                                        <p:attrNameLst>
                                          <p:attrName>style.visibility</p:attrName>
                                        </p:attrNameLst>
                                      </p:cBhvr>
                                      <p:to>
                                        <p:strVal val="visible"/>
                                      </p:to>
                                    </p:set>
                                    <p:anim calcmode="lin" valueType="num">
                                      <p:cBhvr>
                                        <p:cTn id="141" dur="500" fill="hold"/>
                                        <p:tgtEl>
                                          <p:spTgt spid="24"/>
                                        </p:tgtEl>
                                        <p:attrNameLst>
                                          <p:attrName>ppt_w</p:attrName>
                                        </p:attrNameLst>
                                      </p:cBhvr>
                                      <p:tavLst>
                                        <p:tav tm="0">
                                          <p:val>
                                            <p:fltVal val="0"/>
                                          </p:val>
                                        </p:tav>
                                        <p:tav tm="100000">
                                          <p:val>
                                            <p:strVal val="#ppt_w"/>
                                          </p:val>
                                        </p:tav>
                                      </p:tavLst>
                                    </p:anim>
                                    <p:anim calcmode="lin" valueType="num">
                                      <p:cBhvr>
                                        <p:cTn id="142" dur="500" fill="hold"/>
                                        <p:tgtEl>
                                          <p:spTgt spid="24"/>
                                        </p:tgtEl>
                                        <p:attrNameLst>
                                          <p:attrName>ppt_h</p:attrName>
                                        </p:attrNameLst>
                                      </p:cBhvr>
                                      <p:tavLst>
                                        <p:tav tm="0">
                                          <p:val>
                                            <p:fltVal val="0"/>
                                          </p:val>
                                        </p:tav>
                                        <p:tav tm="100000">
                                          <p:val>
                                            <p:strVal val="#ppt_h"/>
                                          </p:val>
                                        </p:tav>
                                      </p:tavLst>
                                    </p:anim>
                                    <p:animEffect transition="in" filter="fade">
                                      <p:cBhvr>
                                        <p:cTn id="143" dur="500"/>
                                        <p:tgtEl>
                                          <p:spTgt spid="24"/>
                                        </p:tgtEl>
                                      </p:cBhvr>
                                    </p:animEffect>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9"/>
                                        </p:tgtEl>
                                        <p:attrNameLst>
                                          <p:attrName>style.visibility</p:attrName>
                                        </p:attrNameLst>
                                      </p:cBhvr>
                                      <p:to>
                                        <p:strVal val="visible"/>
                                      </p:to>
                                    </p:set>
                                    <p:animEffect transition="in" filter="fade">
                                      <p:cBhvr>
                                        <p:cTn id="147" dur="1000"/>
                                        <p:tgtEl>
                                          <p:spTgt spid="89"/>
                                        </p:tgtEl>
                                      </p:cBhvr>
                                    </p:animEffect>
                                    <p:anim calcmode="lin" valueType="num">
                                      <p:cBhvr>
                                        <p:cTn id="148" dur="1000" fill="hold"/>
                                        <p:tgtEl>
                                          <p:spTgt spid="89"/>
                                        </p:tgtEl>
                                        <p:attrNameLst>
                                          <p:attrName>ppt_x</p:attrName>
                                        </p:attrNameLst>
                                      </p:cBhvr>
                                      <p:tavLst>
                                        <p:tav tm="0">
                                          <p:val>
                                            <p:strVal val="#ppt_x"/>
                                          </p:val>
                                        </p:tav>
                                        <p:tav tm="100000">
                                          <p:val>
                                            <p:strVal val="#ppt_x"/>
                                          </p:val>
                                        </p:tav>
                                      </p:tavLst>
                                    </p:anim>
                                    <p:anim calcmode="lin" valueType="num">
                                      <p:cBhvr>
                                        <p:cTn id="149" dur="1000" fill="hold"/>
                                        <p:tgtEl>
                                          <p:spTgt spid="89"/>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22" presetClass="entr" presetSubtype="1" fill="hold" nodeType="afterEffect">
                                  <p:stCondLst>
                                    <p:cond delay="0"/>
                                  </p:stCondLst>
                                  <p:childTnLst>
                                    <p:set>
                                      <p:cBhvr>
                                        <p:cTn id="152" dur="1" fill="hold">
                                          <p:stCondLst>
                                            <p:cond delay="0"/>
                                          </p:stCondLst>
                                        </p:cTn>
                                        <p:tgtEl>
                                          <p:spTgt spid="82"/>
                                        </p:tgtEl>
                                        <p:attrNameLst>
                                          <p:attrName>style.visibility</p:attrName>
                                        </p:attrNameLst>
                                      </p:cBhvr>
                                      <p:to>
                                        <p:strVal val="visible"/>
                                      </p:to>
                                    </p:set>
                                    <p:animEffect transition="in" filter="wipe(up)">
                                      <p:cBhvr>
                                        <p:cTn id="153" dur="500"/>
                                        <p:tgtEl>
                                          <p:spTgt spid="82"/>
                                        </p:tgtEl>
                                      </p:cBhvr>
                                    </p:animEffect>
                                  </p:childTnLst>
                                </p:cTn>
                              </p:par>
                            </p:childTnLst>
                          </p:cTn>
                        </p:par>
                        <p:par>
                          <p:cTn id="154" fill="hold">
                            <p:stCondLst>
                              <p:cond delay="15000"/>
                            </p:stCondLst>
                            <p:childTnLst>
                              <p:par>
                                <p:cTn id="155" presetID="22" presetClass="entr" presetSubtype="8" fill="hold" nodeType="afterEffect">
                                  <p:stCondLst>
                                    <p:cond delay="0"/>
                                  </p:stCondLst>
                                  <p:childTnLst>
                                    <p:set>
                                      <p:cBhvr>
                                        <p:cTn id="156" dur="1" fill="hold">
                                          <p:stCondLst>
                                            <p:cond delay="0"/>
                                          </p:stCondLst>
                                        </p:cTn>
                                        <p:tgtEl>
                                          <p:spTgt spid="79"/>
                                        </p:tgtEl>
                                        <p:attrNameLst>
                                          <p:attrName>style.visibility</p:attrName>
                                        </p:attrNameLst>
                                      </p:cBhvr>
                                      <p:to>
                                        <p:strVal val="visible"/>
                                      </p:to>
                                    </p:set>
                                    <p:animEffect transition="in" filter="wipe(left)">
                                      <p:cBhvr>
                                        <p:cTn id="157"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12" grpId="0" animBg="1"/>
      <p:bldP spid="8" grpId="0" animBg="1"/>
      <p:bldP spid="57" grpId="0"/>
      <p:bldP spid="27" grpId="0" animBg="1"/>
      <p:bldP spid="28" grpId="0" animBg="1"/>
      <p:bldP spid="86" grpId="0"/>
      <p:bldP spid="33" grpId="0" animBg="1"/>
      <p:bldP spid="50" grpId="0" animBg="1"/>
      <p:bldP spid="16" grpId="0" animBg="1"/>
      <p:bldP spid="87" grpId="0"/>
      <p:bldP spid="39" grpId="0" animBg="1"/>
      <p:bldP spid="40" grpId="0" animBg="1"/>
      <p:bldP spid="88" grpId="0"/>
      <p:bldP spid="45" grpId="0" animBg="1"/>
      <p:bldP spid="46" grpId="0" animBg="1"/>
      <p:bldP spid="24"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1301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2018-11-07T15:55:03Z</dcterms:modified>
</cp:coreProperties>
</file>