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360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6DE05121-CFF8-487D-8E24-6B01F8983E79}"/>
              </a:ext>
            </a:extLst>
          </p:cNvPr>
          <p:cNvSpPr>
            <a:spLocks noChangeAspect="1"/>
          </p:cNvSpPr>
          <p:nvPr/>
        </p:nvSpPr>
        <p:spPr>
          <a:xfrm>
            <a:off x="1787237"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F05A95B-9CFB-43AE-932F-E93727143936}"/>
              </a:ext>
            </a:extLst>
          </p:cNvPr>
          <p:cNvSpPr>
            <a:spLocks noChangeAspect="1"/>
          </p:cNvSpPr>
          <p:nvPr/>
        </p:nvSpPr>
        <p:spPr>
          <a:xfrm>
            <a:off x="370047" y="3964080"/>
            <a:ext cx="1427581" cy="181002"/>
          </a:xfrm>
          <a:custGeom>
            <a:avLst/>
            <a:gdLst>
              <a:gd name="connsiteX0" fmla="*/ 0 w 1427581"/>
              <a:gd name="connsiteY0" fmla="*/ 0 h 181002"/>
              <a:gd name="connsiteX1" fmla="*/ 1064608 w 1427581"/>
              <a:gd name="connsiteY1" fmla="*/ 0 h 181002"/>
              <a:gd name="connsiteX2" fmla="*/ 1064608 w 1427581"/>
              <a:gd name="connsiteY2" fmla="*/ 1 h 181002"/>
              <a:gd name="connsiteX3" fmla="*/ 1107414 w 1427581"/>
              <a:gd name="connsiteY3" fmla="*/ 1 h 181002"/>
              <a:gd name="connsiteX4" fmla="*/ 1117986 w 1427581"/>
              <a:gd name="connsiteY4" fmla="*/ 52365 h 181002"/>
              <a:gd name="connsiteX5" fmla="*/ 1241944 w 1427581"/>
              <a:gd name="connsiteY5" fmla="*/ 134528 h 181002"/>
              <a:gd name="connsiteX6" fmla="*/ 1365903 w 1427581"/>
              <a:gd name="connsiteY6" fmla="*/ 52365 h 181002"/>
              <a:gd name="connsiteX7" fmla="*/ 1376474 w 1427581"/>
              <a:gd name="connsiteY7" fmla="*/ 1 h 181002"/>
              <a:gd name="connsiteX8" fmla="*/ 1427581 w 1427581"/>
              <a:gd name="connsiteY8" fmla="*/ 1 h 181002"/>
              <a:gd name="connsiteX9" fmla="*/ 1414262 w 1427581"/>
              <a:gd name="connsiteY9" fmla="*/ 65972 h 181002"/>
              <a:gd name="connsiteX10" fmla="*/ 1240721 w 1427581"/>
              <a:gd name="connsiteY10" fmla="*/ 181002 h 181002"/>
              <a:gd name="connsiteX11" fmla="*/ 1067179 w 1427581"/>
              <a:gd name="connsiteY11" fmla="*/ 65972 h 181002"/>
              <a:gd name="connsiteX12" fmla="*/ 1064040 w 1427581"/>
              <a:gd name="connsiteY12" fmla="*/ 50425 h 181002"/>
              <a:gd name="connsiteX13" fmla="*/ 0 w 1427581"/>
              <a:gd name="connsiteY13" fmla="*/ 50425 h 18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7581" h="181002">
                <a:moveTo>
                  <a:pt x="0" y="0"/>
                </a:moveTo>
                <a:lnTo>
                  <a:pt x="1064608" y="0"/>
                </a:lnTo>
                <a:lnTo>
                  <a:pt x="1064608" y="1"/>
                </a:lnTo>
                <a:lnTo>
                  <a:pt x="1107414" y="1"/>
                </a:lnTo>
                <a:lnTo>
                  <a:pt x="1117986" y="52365"/>
                </a:lnTo>
                <a:cubicBezTo>
                  <a:pt x="1138409" y="100648"/>
                  <a:pt x="1186220" y="134528"/>
                  <a:pt x="1241944" y="134528"/>
                </a:cubicBezTo>
                <a:cubicBezTo>
                  <a:pt x="1297668" y="134528"/>
                  <a:pt x="1345479" y="100648"/>
                  <a:pt x="1365903" y="52365"/>
                </a:cubicBezTo>
                <a:lnTo>
                  <a:pt x="1376474" y="1"/>
                </a:lnTo>
                <a:lnTo>
                  <a:pt x="1427581" y="1"/>
                </a:lnTo>
                <a:lnTo>
                  <a:pt x="1414262" y="65972"/>
                </a:lnTo>
                <a:cubicBezTo>
                  <a:pt x="1385670" y="133570"/>
                  <a:pt x="1318735" y="181002"/>
                  <a:pt x="1240721" y="181002"/>
                </a:cubicBezTo>
                <a:cubicBezTo>
                  <a:pt x="1162707" y="181002"/>
                  <a:pt x="1095771" y="133570"/>
                  <a:pt x="1067179" y="65972"/>
                </a:cubicBezTo>
                <a:lnTo>
                  <a:pt x="1064040" y="50425"/>
                </a:lnTo>
                <a:lnTo>
                  <a:pt x="0" y="50425"/>
                </a:ln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08AD0BF-5CE1-4700-9F77-84F30749A7B8}"/>
              </a:ext>
            </a:extLst>
          </p:cNvPr>
          <p:cNvSpPr>
            <a:spLocks noChangeAspect="1"/>
          </p:cNvSpPr>
          <p:nvPr/>
        </p:nvSpPr>
        <p:spPr>
          <a:xfrm>
            <a:off x="3248327"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8397B1"/>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780BD11-BCBE-414D-82C2-3E01D8E289F1}"/>
              </a:ext>
            </a:extLst>
          </p:cNvPr>
          <p:cNvGrpSpPr/>
          <p:nvPr/>
        </p:nvGrpSpPr>
        <p:grpSpPr>
          <a:xfrm>
            <a:off x="3248328" y="1911053"/>
            <a:ext cx="1188720" cy="1188720"/>
            <a:chOff x="3258719" y="1911053"/>
            <a:chExt cx="1188720" cy="1188720"/>
          </a:xfrm>
        </p:grpSpPr>
        <p:sp>
          <p:nvSpPr>
            <p:cNvPr id="24" name="Oval 23">
              <a:extLst>
                <a:ext uri="{FF2B5EF4-FFF2-40B4-BE49-F238E27FC236}">
                  <a16:creationId xmlns:a16="http://schemas.microsoft.com/office/drawing/2014/main" id="{27027DD4-D390-4D33-947C-47B3BE32D2F5}"/>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8397B1"/>
                  </a:solidFill>
                  <a:latin typeface="Lato"/>
                </a:rPr>
                <a:t>2014</a:t>
              </a:r>
            </a:p>
          </p:txBody>
        </p:sp>
        <p:sp>
          <p:nvSpPr>
            <p:cNvPr id="23" name="Freeform: Shape 22">
              <a:extLst>
                <a:ext uri="{FF2B5EF4-FFF2-40B4-BE49-F238E27FC236}">
                  <a16:creationId xmlns:a16="http://schemas.microsoft.com/office/drawing/2014/main" id="{9D691300-8A26-4CC7-9AF3-E3A4DEF50A55}"/>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8397B1"/>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5" name="Text Box 10">
            <a:extLst>
              <a:ext uri="{FF2B5EF4-FFF2-40B4-BE49-F238E27FC236}">
                <a16:creationId xmlns:a16="http://schemas.microsoft.com/office/drawing/2014/main" id="{984CD713-1362-48A2-8E50-C6ED63E8F304}"/>
              </a:ext>
            </a:extLst>
          </p:cNvPr>
          <p:cNvSpPr txBox="1">
            <a:spLocks noChangeArrowheads="1"/>
          </p:cNvSpPr>
          <p:nvPr/>
        </p:nvSpPr>
        <p:spPr bwMode="auto">
          <a:xfrm>
            <a:off x="2928287"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A5C650A4-6C4F-44D9-8E57-3E52CCAEC9EC}"/>
              </a:ext>
            </a:extLst>
          </p:cNvPr>
          <p:cNvSpPr>
            <a:spLocks noChangeAspect="1"/>
          </p:cNvSpPr>
          <p:nvPr/>
        </p:nvSpPr>
        <p:spPr>
          <a:xfrm>
            <a:off x="1019412"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EF3425"/>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44689BB-7014-4F08-8730-6D2F4337F520}"/>
              </a:ext>
            </a:extLst>
          </p:cNvPr>
          <p:cNvGrpSpPr/>
          <p:nvPr/>
        </p:nvGrpSpPr>
        <p:grpSpPr>
          <a:xfrm>
            <a:off x="1019413" y="1911053"/>
            <a:ext cx="1188720" cy="1188720"/>
            <a:chOff x="3258719" y="1911053"/>
            <a:chExt cx="1188720" cy="1188720"/>
          </a:xfrm>
        </p:grpSpPr>
        <p:sp>
          <p:nvSpPr>
            <p:cNvPr id="28" name="Oval 27">
              <a:extLst>
                <a:ext uri="{FF2B5EF4-FFF2-40B4-BE49-F238E27FC236}">
                  <a16:creationId xmlns:a16="http://schemas.microsoft.com/office/drawing/2014/main" id="{A70B242C-DBAB-4239-8198-4E2555A803E0}"/>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EF3425"/>
                  </a:solidFill>
                  <a:latin typeface="Lato"/>
                </a:rPr>
                <a:t>2012</a:t>
              </a:r>
            </a:p>
          </p:txBody>
        </p:sp>
        <p:sp>
          <p:nvSpPr>
            <p:cNvPr id="29" name="Freeform: Shape 28">
              <a:extLst>
                <a:ext uri="{FF2B5EF4-FFF2-40B4-BE49-F238E27FC236}">
                  <a16:creationId xmlns:a16="http://schemas.microsoft.com/office/drawing/2014/main" id="{BDBADA6A-036F-4097-901A-135B99107557}"/>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EF3425"/>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 Box 10">
            <a:extLst>
              <a:ext uri="{FF2B5EF4-FFF2-40B4-BE49-F238E27FC236}">
                <a16:creationId xmlns:a16="http://schemas.microsoft.com/office/drawing/2014/main" id="{61BD9820-A3C5-47D9-A89F-DCAE7457DA83}"/>
              </a:ext>
            </a:extLst>
          </p:cNvPr>
          <p:cNvSpPr txBox="1">
            <a:spLocks noChangeArrowheads="1"/>
          </p:cNvSpPr>
          <p:nvPr/>
        </p:nvSpPr>
        <p:spPr bwMode="auto">
          <a:xfrm>
            <a:off x="699372"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Freeform: Shape 30">
            <a:extLst>
              <a:ext uri="{FF2B5EF4-FFF2-40B4-BE49-F238E27FC236}">
                <a16:creationId xmlns:a16="http://schemas.microsoft.com/office/drawing/2014/main" id="{3E2AC495-4572-49C4-B7CD-44427566AE35}"/>
              </a:ext>
            </a:extLst>
          </p:cNvPr>
          <p:cNvSpPr>
            <a:spLocks noChangeAspect="1"/>
          </p:cNvSpPr>
          <p:nvPr/>
        </p:nvSpPr>
        <p:spPr>
          <a:xfrm>
            <a:off x="4017126"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3F16F5A-70D0-4AEE-9855-44B5F6BBB334}"/>
              </a:ext>
            </a:extLst>
          </p:cNvPr>
          <p:cNvSpPr>
            <a:spLocks noChangeAspect="1"/>
          </p:cNvSpPr>
          <p:nvPr/>
        </p:nvSpPr>
        <p:spPr>
          <a:xfrm>
            <a:off x="5478216"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44546B"/>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C2B8A910-4D16-4FB2-B08B-7036787B69A8}"/>
              </a:ext>
            </a:extLst>
          </p:cNvPr>
          <p:cNvGrpSpPr/>
          <p:nvPr/>
        </p:nvGrpSpPr>
        <p:grpSpPr>
          <a:xfrm>
            <a:off x="5478217" y="1911053"/>
            <a:ext cx="1188720" cy="1188720"/>
            <a:chOff x="3258719" y="1911053"/>
            <a:chExt cx="1188720" cy="1188720"/>
          </a:xfrm>
        </p:grpSpPr>
        <p:sp>
          <p:nvSpPr>
            <p:cNvPr id="34" name="Oval 33">
              <a:extLst>
                <a:ext uri="{FF2B5EF4-FFF2-40B4-BE49-F238E27FC236}">
                  <a16:creationId xmlns:a16="http://schemas.microsoft.com/office/drawing/2014/main" id="{3B3CBBA7-3A03-4693-9353-8E0B885F4EAC}"/>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546B"/>
                  </a:solidFill>
                  <a:latin typeface="Lato"/>
                </a:rPr>
                <a:t>2016</a:t>
              </a:r>
            </a:p>
          </p:txBody>
        </p:sp>
        <p:sp>
          <p:nvSpPr>
            <p:cNvPr id="35" name="Freeform: Shape 34">
              <a:extLst>
                <a:ext uri="{FF2B5EF4-FFF2-40B4-BE49-F238E27FC236}">
                  <a16:creationId xmlns:a16="http://schemas.microsoft.com/office/drawing/2014/main" id="{C1EBDEFB-ABA7-4356-BD5E-2EA84ACCBB38}"/>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44546B"/>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6" name="Text Box 10">
            <a:extLst>
              <a:ext uri="{FF2B5EF4-FFF2-40B4-BE49-F238E27FC236}">
                <a16:creationId xmlns:a16="http://schemas.microsoft.com/office/drawing/2014/main" id="{63E23B66-784E-4F1D-AB7E-40EE64CB9210}"/>
              </a:ext>
            </a:extLst>
          </p:cNvPr>
          <p:cNvSpPr txBox="1">
            <a:spLocks noChangeArrowheads="1"/>
          </p:cNvSpPr>
          <p:nvPr/>
        </p:nvSpPr>
        <p:spPr bwMode="auto">
          <a:xfrm>
            <a:off x="5158176"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Freeform: Shape 36">
            <a:extLst>
              <a:ext uri="{FF2B5EF4-FFF2-40B4-BE49-F238E27FC236}">
                <a16:creationId xmlns:a16="http://schemas.microsoft.com/office/drawing/2014/main" id="{0F19EFE3-9AA8-4D05-8ED9-DE3A2AA1A83C}"/>
              </a:ext>
            </a:extLst>
          </p:cNvPr>
          <p:cNvSpPr>
            <a:spLocks noChangeAspect="1"/>
          </p:cNvSpPr>
          <p:nvPr/>
        </p:nvSpPr>
        <p:spPr>
          <a:xfrm>
            <a:off x="6246041"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2C37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18774644-9E3E-4E3A-83E4-A1AC4E801BDE}"/>
              </a:ext>
            </a:extLst>
          </p:cNvPr>
          <p:cNvSpPr>
            <a:spLocks noChangeAspect="1"/>
          </p:cNvSpPr>
          <p:nvPr/>
        </p:nvSpPr>
        <p:spPr>
          <a:xfrm>
            <a:off x="7707131"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2C3749"/>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EBD3CF64-308A-4B0F-AF65-D135A72D6A88}"/>
              </a:ext>
            </a:extLst>
          </p:cNvPr>
          <p:cNvGrpSpPr/>
          <p:nvPr/>
        </p:nvGrpSpPr>
        <p:grpSpPr>
          <a:xfrm>
            <a:off x="7707132" y="1911053"/>
            <a:ext cx="1188720" cy="1188720"/>
            <a:chOff x="3258719" y="1911053"/>
            <a:chExt cx="1188720" cy="1188720"/>
          </a:xfrm>
        </p:grpSpPr>
        <p:sp>
          <p:nvSpPr>
            <p:cNvPr id="40" name="Oval 39">
              <a:extLst>
                <a:ext uri="{FF2B5EF4-FFF2-40B4-BE49-F238E27FC236}">
                  <a16:creationId xmlns:a16="http://schemas.microsoft.com/office/drawing/2014/main" id="{EB8C578B-E62F-408E-BAB8-12702CAC3951}"/>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C3749"/>
                  </a:solidFill>
                  <a:latin typeface="Lato"/>
                </a:rPr>
                <a:t>2018</a:t>
              </a:r>
            </a:p>
          </p:txBody>
        </p:sp>
        <p:sp>
          <p:nvSpPr>
            <p:cNvPr id="41" name="Freeform: Shape 40">
              <a:extLst>
                <a:ext uri="{FF2B5EF4-FFF2-40B4-BE49-F238E27FC236}">
                  <a16:creationId xmlns:a16="http://schemas.microsoft.com/office/drawing/2014/main" id="{1BBA480F-1623-4EEF-8483-BCB3270060E1}"/>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2C3749"/>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Text Box 10">
            <a:extLst>
              <a:ext uri="{FF2B5EF4-FFF2-40B4-BE49-F238E27FC236}">
                <a16:creationId xmlns:a16="http://schemas.microsoft.com/office/drawing/2014/main" id="{C0D6F62B-D88C-4C70-9E21-8819C78241C5}"/>
              </a:ext>
            </a:extLst>
          </p:cNvPr>
          <p:cNvSpPr txBox="1">
            <a:spLocks noChangeArrowheads="1"/>
          </p:cNvSpPr>
          <p:nvPr/>
        </p:nvSpPr>
        <p:spPr bwMode="auto">
          <a:xfrm>
            <a:off x="7387091"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CDDCCFD1-5CD0-4288-A1C2-073EDF7DDF8A}"/>
              </a:ext>
            </a:extLst>
          </p:cNvPr>
          <p:cNvSpPr>
            <a:spLocks noChangeAspect="1"/>
          </p:cNvSpPr>
          <p:nvPr/>
        </p:nvSpPr>
        <p:spPr>
          <a:xfrm>
            <a:off x="8480169"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62768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A3A8C50C-5060-4ABD-A612-153EA325A657}"/>
              </a:ext>
            </a:extLst>
          </p:cNvPr>
          <p:cNvSpPr>
            <a:spLocks noChangeAspect="1"/>
          </p:cNvSpPr>
          <p:nvPr/>
        </p:nvSpPr>
        <p:spPr>
          <a:xfrm>
            <a:off x="9941259"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62768F"/>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472BC8AD-FD5E-4D12-9FC2-7C131F3C870D}"/>
              </a:ext>
            </a:extLst>
          </p:cNvPr>
          <p:cNvGrpSpPr/>
          <p:nvPr/>
        </p:nvGrpSpPr>
        <p:grpSpPr>
          <a:xfrm>
            <a:off x="9941260" y="1911053"/>
            <a:ext cx="1188720" cy="1188720"/>
            <a:chOff x="3258719" y="1911053"/>
            <a:chExt cx="1188720" cy="1188720"/>
          </a:xfrm>
        </p:grpSpPr>
        <p:sp>
          <p:nvSpPr>
            <p:cNvPr id="46" name="Oval 45">
              <a:extLst>
                <a:ext uri="{FF2B5EF4-FFF2-40B4-BE49-F238E27FC236}">
                  <a16:creationId xmlns:a16="http://schemas.microsoft.com/office/drawing/2014/main" id="{6E0C89B9-D421-4831-A7E8-4F6D2826D5D3}"/>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62768F"/>
                  </a:solidFill>
                  <a:latin typeface="Lato"/>
                </a:rPr>
                <a:t>2020</a:t>
              </a:r>
            </a:p>
          </p:txBody>
        </p:sp>
        <p:sp>
          <p:nvSpPr>
            <p:cNvPr id="47" name="Freeform: Shape 46">
              <a:extLst>
                <a:ext uri="{FF2B5EF4-FFF2-40B4-BE49-F238E27FC236}">
                  <a16:creationId xmlns:a16="http://schemas.microsoft.com/office/drawing/2014/main" id="{475DF7C9-592B-4B93-9924-3FF14BA466FD}"/>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62768F"/>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8" name="Text Box 10">
            <a:extLst>
              <a:ext uri="{FF2B5EF4-FFF2-40B4-BE49-F238E27FC236}">
                <a16:creationId xmlns:a16="http://schemas.microsoft.com/office/drawing/2014/main" id="{85C3DCD4-D6B4-4E9A-A395-3B895FC745DC}"/>
              </a:ext>
            </a:extLst>
          </p:cNvPr>
          <p:cNvSpPr txBox="1">
            <a:spLocks noChangeArrowheads="1"/>
          </p:cNvSpPr>
          <p:nvPr/>
        </p:nvSpPr>
        <p:spPr bwMode="auto">
          <a:xfrm>
            <a:off x="9621219"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62768F"/>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Freeform: Shape 49">
            <a:extLst>
              <a:ext uri="{FF2B5EF4-FFF2-40B4-BE49-F238E27FC236}">
                <a16:creationId xmlns:a16="http://schemas.microsoft.com/office/drawing/2014/main" id="{4B751A48-EAEC-442F-BFBD-0DCC5A341AF3}"/>
              </a:ext>
            </a:extLst>
          </p:cNvPr>
          <p:cNvSpPr>
            <a:spLocks noChangeAspect="1"/>
          </p:cNvSpPr>
          <p:nvPr/>
        </p:nvSpPr>
        <p:spPr>
          <a:xfrm>
            <a:off x="10719475" y="3964081"/>
            <a:ext cx="1046381" cy="50425"/>
          </a:xfrm>
          <a:custGeom>
            <a:avLst/>
            <a:gdLst>
              <a:gd name="connsiteX0" fmla="*/ 0 w 1046381"/>
              <a:gd name="connsiteY0" fmla="*/ 0 h 50425"/>
              <a:gd name="connsiteX1" fmla="*/ 1046381 w 1046381"/>
              <a:gd name="connsiteY1" fmla="*/ 0 h 50425"/>
              <a:gd name="connsiteX2" fmla="*/ 1046381 w 1046381"/>
              <a:gd name="connsiteY2" fmla="*/ 50425 h 50425"/>
              <a:gd name="connsiteX3" fmla="*/ 0 w 1046381"/>
              <a:gd name="connsiteY3" fmla="*/ 50425 h 50425"/>
            </a:gdLst>
            <a:ahLst/>
            <a:cxnLst>
              <a:cxn ang="0">
                <a:pos x="connsiteX0" y="connsiteY0"/>
              </a:cxn>
              <a:cxn ang="0">
                <a:pos x="connsiteX1" y="connsiteY1"/>
              </a:cxn>
              <a:cxn ang="0">
                <a:pos x="connsiteX2" y="connsiteY2"/>
              </a:cxn>
              <a:cxn ang="0">
                <a:pos x="connsiteX3" y="connsiteY3"/>
              </a:cxn>
            </a:cxnLst>
            <a:rect l="l" t="t" r="r" b="b"/>
            <a:pathLst>
              <a:path w="1046381" h="50425">
                <a:moveTo>
                  <a:pt x="0" y="0"/>
                </a:moveTo>
                <a:lnTo>
                  <a:pt x="1046381" y="0"/>
                </a:lnTo>
                <a:lnTo>
                  <a:pt x="1046381" y="50425"/>
                </a:lnTo>
                <a:lnTo>
                  <a:pt x="0" y="50425"/>
                </a:lnTo>
                <a:close/>
              </a:path>
            </a:pathLst>
          </a:custGeom>
          <a:solidFill>
            <a:srgbClr val="B5B5B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a:hlinkClick r:id="rId2"/>
            <a:extLst>
              <a:ext uri="{FF2B5EF4-FFF2-40B4-BE49-F238E27FC236}">
                <a16:creationId xmlns:a16="http://schemas.microsoft.com/office/drawing/2014/main" id="{53D6AF96-F3F3-4357-842C-2326DDA708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677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900" decel="100000" fill="hold"/>
                                        <p:tgtEl>
                                          <p:spTgt spid="2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par>
                          <p:cTn id="35" fill="hold">
                            <p:stCondLst>
                              <p:cond delay="400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p:cTn id="45" dur="500" fill="hold"/>
                                        <p:tgtEl>
                                          <p:spTgt spid="3"/>
                                        </p:tgtEl>
                                        <p:attrNameLst>
                                          <p:attrName>ppt_w</p:attrName>
                                        </p:attrNameLst>
                                      </p:cBhvr>
                                      <p:tavLst>
                                        <p:tav tm="0">
                                          <p:val>
                                            <p:fltVal val="0"/>
                                          </p:val>
                                        </p:tav>
                                        <p:tav tm="100000">
                                          <p:val>
                                            <p:strVal val="#ppt_w"/>
                                          </p:val>
                                        </p:tav>
                                      </p:tavLst>
                                    </p:anim>
                                    <p:anim calcmode="lin" valueType="num">
                                      <p:cBhvr>
                                        <p:cTn id="46" dur="500" fill="hold"/>
                                        <p:tgtEl>
                                          <p:spTgt spid="3"/>
                                        </p:tgtEl>
                                        <p:attrNameLst>
                                          <p:attrName>ppt_h</p:attrName>
                                        </p:attrNameLst>
                                      </p:cBhvr>
                                      <p:tavLst>
                                        <p:tav tm="0">
                                          <p:val>
                                            <p:fltVal val="0"/>
                                          </p:val>
                                        </p:tav>
                                        <p:tav tm="100000">
                                          <p:val>
                                            <p:strVal val="#ppt_h"/>
                                          </p:val>
                                        </p:tav>
                                      </p:tavLst>
                                    </p:anim>
                                    <p:animEffect transition="in" filter="fade">
                                      <p:cBhvr>
                                        <p:cTn id="47" dur="500"/>
                                        <p:tgtEl>
                                          <p:spTgt spid="3"/>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22" presetClass="entr" presetSubtype="8"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500"/>
                                        <p:tgtEl>
                                          <p:spTgt spid="31"/>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1000"/>
                                        <p:tgtEl>
                                          <p:spTgt spid="32"/>
                                        </p:tgtEl>
                                      </p:cBhvr>
                                    </p:animEffect>
                                    <p:anim calcmode="lin" valueType="num">
                                      <p:cBhvr>
                                        <p:cTn id="62" dur="1000" fill="hold"/>
                                        <p:tgtEl>
                                          <p:spTgt spid="32"/>
                                        </p:tgtEl>
                                        <p:attrNameLst>
                                          <p:attrName>ppt_x</p:attrName>
                                        </p:attrNameLst>
                                      </p:cBhvr>
                                      <p:tavLst>
                                        <p:tav tm="0">
                                          <p:val>
                                            <p:strVal val="#ppt_x"/>
                                          </p:val>
                                        </p:tav>
                                        <p:tav tm="100000">
                                          <p:val>
                                            <p:strVal val="#ppt_x"/>
                                          </p:val>
                                        </p:tav>
                                      </p:tavLst>
                                    </p:anim>
                                    <p:anim calcmode="lin" valueType="num">
                                      <p:cBhvr>
                                        <p:cTn id="63" dur="900" decel="100000" fill="hold"/>
                                        <p:tgtEl>
                                          <p:spTgt spid="32"/>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fltVal val="0"/>
                                          </p:val>
                                        </p:tav>
                                        <p:tav tm="100000">
                                          <p:val>
                                            <p:strVal val="#ppt_w"/>
                                          </p:val>
                                        </p:tav>
                                      </p:tavLst>
                                    </p:anim>
                                    <p:anim calcmode="lin" valueType="num">
                                      <p:cBhvr>
                                        <p:cTn id="69" dur="500" fill="hold"/>
                                        <p:tgtEl>
                                          <p:spTgt spid="33"/>
                                        </p:tgtEl>
                                        <p:attrNameLst>
                                          <p:attrName>ppt_h</p:attrName>
                                        </p:attrNameLst>
                                      </p:cBhvr>
                                      <p:tavLst>
                                        <p:tav tm="0">
                                          <p:val>
                                            <p:fltVal val="0"/>
                                          </p:val>
                                        </p:tav>
                                        <p:tav tm="100000">
                                          <p:val>
                                            <p:strVal val="#ppt_h"/>
                                          </p:val>
                                        </p:tav>
                                      </p:tavLst>
                                    </p:anim>
                                    <p:animEffect transition="in" filter="fade">
                                      <p:cBhvr>
                                        <p:cTn id="70" dur="500"/>
                                        <p:tgtEl>
                                          <p:spTgt spid="33"/>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22" presetClass="entr" presetSubtype="8"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wipe(left)">
                                      <p:cBhvr>
                                        <p:cTn id="80" dur="500"/>
                                        <p:tgtEl>
                                          <p:spTgt spid="37"/>
                                        </p:tgtEl>
                                      </p:cBhvr>
                                    </p:animEffect>
                                  </p:childTnLst>
                                </p:cTn>
                              </p:par>
                            </p:childTnLst>
                          </p:cTn>
                        </p:par>
                        <p:par>
                          <p:cTn id="81" fill="hold">
                            <p:stCondLst>
                              <p:cond delay="10000"/>
                            </p:stCondLst>
                            <p:childTnLst>
                              <p:par>
                                <p:cTn id="82" presetID="37" presetClass="entr" presetSubtype="0"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1000"/>
                                        <p:tgtEl>
                                          <p:spTgt spid="38"/>
                                        </p:tgtEl>
                                      </p:cBhvr>
                                    </p:animEffect>
                                    <p:anim calcmode="lin" valueType="num">
                                      <p:cBhvr>
                                        <p:cTn id="85" dur="1000" fill="hold"/>
                                        <p:tgtEl>
                                          <p:spTgt spid="38"/>
                                        </p:tgtEl>
                                        <p:attrNameLst>
                                          <p:attrName>ppt_x</p:attrName>
                                        </p:attrNameLst>
                                      </p:cBhvr>
                                      <p:tavLst>
                                        <p:tav tm="0">
                                          <p:val>
                                            <p:strVal val="#ppt_x"/>
                                          </p:val>
                                        </p:tav>
                                        <p:tav tm="100000">
                                          <p:val>
                                            <p:strVal val="#ppt_x"/>
                                          </p:val>
                                        </p:tav>
                                      </p:tavLst>
                                    </p:anim>
                                    <p:anim calcmode="lin" valueType="num">
                                      <p:cBhvr>
                                        <p:cTn id="86" dur="900" decel="100000" fill="hold"/>
                                        <p:tgtEl>
                                          <p:spTgt spid="3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88" fill="hold">
                            <p:stCondLst>
                              <p:cond delay="11000"/>
                            </p:stCondLst>
                            <p:childTnLst>
                              <p:par>
                                <p:cTn id="89" presetID="53" presetClass="entr" presetSubtype="16" fill="hold"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22" presetClass="entr" presetSubtype="8" fill="hold" grpId="0" nodeType="afterEffect">
                                  <p:stCondLst>
                                    <p:cond delay="0"/>
                                  </p:stCondLst>
                                  <p:childTnLst>
                                    <p:set>
                                      <p:cBhvr>
                                        <p:cTn id="102" dur="1" fill="hold">
                                          <p:stCondLst>
                                            <p:cond delay="0"/>
                                          </p:stCondLst>
                                        </p:cTn>
                                        <p:tgtEl>
                                          <p:spTgt spid="43"/>
                                        </p:tgtEl>
                                        <p:attrNameLst>
                                          <p:attrName>style.visibility</p:attrName>
                                        </p:attrNameLst>
                                      </p:cBhvr>
                                      <p:to>
                                        <p:strVal val="visible"/>
                                      </p:to>
                                    </p:set>
                                    <p:animEffect transition="in" filter="wipe(left)">
                                      <p:cBhvr>
                                        <p:cTn id="103" dur="500"/>
                                        <p:tgtEl>
                                          <p:spTgt spid="43"/>
                                        </p:tgtEl>
                                      </p:cBhvr>
                                    </p:animEffect>
                                  </p:childTnLst>
                                </p:cTn>
                              </p:par>
                            </p:childTnLst>
                          </p:cTn>
                        </p:par>
                        <p:par>
                          <p:cTn id="104" fill="hold">
                            <p:stCondLst>
                              <p:cond delay="13000"/>
                            </p:stCondLst>
                            <p:childTnLst>
                              <p:par>
                                <p:cTn id="105" presetID="37" presetClass="entr" presetSubtype="0" fill="hold" grpId="0"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fade">
                                      <p:cBhvr>
                                        <p:cTn id="107" dur="1000"/>
                                        <p:tgtEl>
                                          <p:spTgt spid="44"/>
                                        </p:tgtEl>
                                      </p:cBhvr>
                                    </p:animEffect>
                                    <p:anim calcmode="lin" valueType="num">
                                      <p:cBhvr>
                                        <p:cTn id="108" dur="1000" fill="hold"/>
                                        <p:tgtEl>
                                          <p:spTgt spid="44"/>
                                        </p:tgtEl>
                                        <p:attrNameLst>
                                          <p:attrName>ppt_x</p:attrName>
                                        </p:attrNameLst>
                                      </p:cBhvr>
                                      <p:tavLst>
                                        <p:tav tm="0">
                                          <p:val>
                                            <p:strVal val="#ppt_x"/>
                                          </p:val>
                                        </p:tav>
                                        <p:tav tm="100000">
                                          <p:val>
                                            <p:strVal val="#ppt_x"/>
                                          </p:val>
                                        </p:tav>
                                      </p:tavLst>
                                    </p:anim>
                                    <p:anim calcmode="lin" valueType="num">
                                      <p:cBhvr>
                                        <p:cTn id="109" dur="900" decel="100000" fill="hold"/>
                                        <p:tgtEl>
                                          <p:spTgt spid="4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11" fill="hold">
                            <p:stCondLst>
                              <p:cond delay="14000"/>
                            </p:stCondLst>
                            <p:childTnLst>
                              <p:par>
                                <p:cTn id="112" presetID="53" presetClass="entr" presetSubtype="16" fill="hold" nodeType="after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p:cTn id="114" dur="500" fill="hold"/>
                                        <p:tgtEl>
                                          <p:spTgt spid="45"/>
                                        </p:tgtEl>
                                        <p:attrNameLst>
                                          <p:attrName>ppt_w</p:attrName>
                                        </p:attrNameLst>
                                      </p:cBhvr>
                                      <p:tavLst>
                                        <p:tav tm="0">
                                          <p:val>
                                            <p:fltVal val="0"/>
                                          </p:val>
                                        </p:tav>
                                        <p:tav tm="100000">
                                          <p:val>
                                            <p:strVal val="#ppt_w"/>
                                          </p:val>
                                        </p:tav>
                                      </p:tavLst>
                                    </p:anim>
                                    <p:anim calcmode="lin" valueType="num">
                                      <p:cBhvr>
                                        <p:cTn id="115" dur="500" fill="hold"/>
                                        <p:tgtEl>
                                          <p:spTgt spid="45"/>
                                        </p:tgtEl>
                                        <p:attrNameLst>
                                          <p:attrName>ppt_h</p:attrName>
                                        </p:attrNameLst>
                                      </p:cBhvr>
                                      <p:tavLst>
                                        <p:tav tm="0">
                                          <p:val>
                                            <p:fltVal val="0"/>
                                          </p:val>
                                        </p:tav>
                                        <p:tav tm="100000">
                                          <p:val>
                                            <p:strVal val="#ppt_h"/>
                                          </p:val>
                                        </p:tav>
                                      </p:tavLst>
                                    </p:anim>
                                    <p:animEffect transition="in" filter="fade">
                                      <p:cBhvr>
                                        <p:cTn id="116" dur="500"/>
                                        <p:tgtEl>
                                          <p:spTgt spid="45"/>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fade">
                                      <p:cBhvr>
                                        <p:cTn id="120" dur="1000"/>
                                        <p:tgtEl>
                                          <p:spTgt spid="48"/>
                                        </p:tgtEl>
                                      </p:cBhvr>
                                    </p:animEffect>
                                    <p:anim calcmode="lin" valueType="num">
                                      <p:cBhvr>
                                        <p:cTn id="121" dur="1000" fill="hold"/>
                                        <p:tgtEl>
                                          <p:spTgt spid="48"/>
                                        </p:tgtEl>
                                        <p:attrNameLst>
                                          <p:attrName>ppt_x</p:attrName>
                                        </p:attrNameLst>
                                      </p:cBhvr>
                                      <p:tavLst>
                                        <p:tav tm="0">
                                          <p:val>
                                            <p:strVal val="#ppt_x"/>
                                          </p:val>
                                        </p:tav>
                                        <p:tav tm="100000">
                                          <p:val>
                                            <p:strVal val="#ppt_x"/>
                                          </p:val>
                                        </p:tav>
                                      </p:tavLst>
                                    </p:anim>
                                    <p:anim calcmode="lin" valueType="num">
                                      <p:cBhvr>
                                        <p:cTn id="122" dur="1000" fill="hold"/>
                                        <p:tgtEl>
                                          <p:spTgt spid="48"/>
                                        </p:tgtEl>
                                        <p:attrNameLst>
                                          <p:attrName>ppt_y</p:attrName>
                                        </p:attrNameLst>
                                      </p:cBhvr>
                                      <p:tavLst>
                                        <p:tav tm="0">
                                          <p:val>
                                            <p:strVal val="#ppt_y+.1"/>
                                          </p:val>
                                        </p:tav>
                                        <p:tav tm="100000">
                                          <p:val>
                                            <p:strVal val="#ppt_y"/>
                                          </p:val>
                                        </p:tav>
                                      </p:tavLst>
                                    </p:anim>
                                  </p:childTnLst>
                                </p:cTn>
                              </p:par>
                              <p:par>
                                <p:cTn id="123" presetID="22" presetClass="entr" presetSubtype="8"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wipe(left)">
                                      <p:cBhvr>
                                        <p:cTn id="12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0" grpId="0" animBg="1"/>
      <p:bldP spid="11" grpId="0" animBg="1"/>
      <p:bldP spid="25" grpId="0"/>
      <p:bldP spid="26" grpId="0" animBg="1"/>
      <p:bldP spid="30" grpId="0"/>
      <p:bldP spid="31" grpId="0" animBg="1"/>
      <p:bldP spid="32" grpId="0" animBg="1"/>
      <p:bldP spid="36" grpId="0"/>
      <p:bldP spid="37" grpId="0" animBg="1"/>
      <p:bldP spid="38" grpId="0" animBg="1"/>
      <p:bldP spid="42" grpId="0"/>
      <p:bldP spid="43" grpId="0" animBg="1"/>
      <p:bldP spid="44" grpId="0" animBg="1"/>
      <p:bldP spid="4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2018-11-07T15:51:19Z</dcterms:modified>
</cp:coreProperties>
</file>